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3"/>
  </p:notesMasterIdLst>
  <p:handoutMasterIdLst>
    <p:handoutMasterId r:id="rId24"/>
  </p:handoutMasterIdLst>
  <p:sldIdLst>
    <p:sldId id="423" r:id="rId2"/>
    <p:sldId id="426" r:id="rId3"/>
    <p:sldId id="424" r:id="rId4"/>
    <p:sldId id="431" r:id="rId5"/>
    <p:sldId id="427" r:id="rId6"/>
    <p:sldId id="428" r:id="rId7"/>
    <p:sldId id="429" r:id="rId8"/>
    <p:sldId id="430" r:id="rId9"/>
    <p:sldId id="432" r:id="rId10"/>
    <p:sldId id="433" r:id="rId11"/>
    <p:sldId id="434" r:id="rId12"/>
    <p:sldId id="435" r:id="rId13"/>
    <p:sldId id="438" r:id="rId14"/>
    <p:sldId id="439" r:id="rId15"/>
    <p:sldId id="436" r:id="rId16"/>
    <p:sldId id="440" r:id="rId17"/>
    <p:sldId id="441" r:id="rId18"/>
    <p:sldId id="445" r:id="rId19"/>
    <p:sldId id="442" r:id="rId20"/>
    <p:sldId id="443" r:id="rId21"/>
    <p:sldId id="425" r:id="rId2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loman Soloman" initials="SS" lastIdx="1" clrIdx="0">
    <p:extLst>
      <p:ext uri="{19B8F6BF-5375-455C-9EA6-DF929625EA0E}">
        <p15:presenceInfo xmlns:p15="http://schemas.microsoft.com/office/powerpoint/2012/main" userId="29dff8a422dc77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B0000"/>
    <a:srgbClr val="EDCDCB"/>
    <a:srgbClr val="A9CDCB"/>
    <a:srgbClr val="D1EBF1"/>
    <a:srgbClr val="EBF1DE"/>
    <a:srgbClr val="F1EEF4"/>
    <a:srgbClr val="DFF5A9"/>
    <a:srgbClr val="E5F7B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72924" autoAdjust="0"/>
  </p:normalViewPr>
  <p:slideViewPr>
    <p:cSldViewPr>
      <p:cViewPr varScale="1">
        <p:scale>
          <a:sx n="62" d="100"/>
          <a:sy n="62" d="100"/>
        </p:scale>
        <p:origin x="187" y="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A82B4-97D1-49E6-AC22-BCE2C8D86371}" type="doc">
      <dgm:prSet loTypeId="urn:microsoft.com/office/officeart/2008/layout/VerticalCurvedList" loCatId="list" qsTypeId="urn:microsoft.com/office/officeart/2005/8/quickstyle/simple4" qsCatId="simple" csTypeId="urn:microsoft.com/office/officeart/2005/8/colors/colorful5" csCatId="colorful"/>
      <dgm:spPr/>
      <dgm:t>
        <a:bodyPr/>
        <a:lstStyle/>
        <a:p>
          <a:endParaRPr lang="zh-CN" altLang="en-US"/>
        </a:p>
      </dgm:t>
    </dgm:pt>
    <dgm:pt modelId="{7CB419E2-53FD-49D9-B188-E11D236D29BE}">
      <dgm:prSet/>
      <dgm:spPr/>
      <dgm:t>
        <a:bodyPr/>
        <a:lstStyle/>
        <a:p>
          <a:r>
            <a:rPr lang="en-US" dirty="0"/>
            <a:t>7.1</a:t>
          </a:r>
          <a:r>
            <a:rPr lang="zh-CN" dirty="0"/>
            <a:t>应用场景</a:t>
          </a:r>
        </a:p>
      </dgm:t>
    </dgm:pt>
    <dgm:pt modelId="{AE35717C-FD89-4B25-8A23-8E27E72F9B87}" type="parTrans" cxnId="{9D31987C-7F3D-42D2-9D30-70E90EE47C1C}">
      <dgm:prSet/>
      <dgm:spPr/>
      <dgm:t>
        <a:bodyPr/>
        <a:lstStyle/>
        <a:p>
          <a:endParaRPr lang="zh-CN" altLang="en-US"/>
        </a:p>
      </dgm:t>
    </dgm:pt>
    <dgm:pt modelId="{F88FADD8-9843-4113-A692-2A8501C37E4A}" type="sibTrans" cxnId="{9D31987C-7F3D-42D2-9D30-70E90EE47C1C}">
      <dgm:prSet/>
      <dgm:spPr/>
      <dgm:t>
        <a:bodyPr/>
        <a:lstStyle/>
        <a:p>
          <a:endParaRPr lang="zh-CN" altLang="en-US"/>
        </a:p>
      </dgm:t>
    </dgm:pt>
    <dgm:pt modelId="{5410C31E-000A-4F69-9066-BFAF73F7893F}">
      <dgm:prSet/>
      <dgm:spPr/>
      <dgm:t>
        <a:bodyPr/>
        <a:lstStyle/>
        <a:p>
          <a:r>
            <a:rPr lang="en-US"/>
            <a:t>7.2</a:t>
          </a:r>
          <a:r>
            <a:rPr lang="zh-CN"/>
            <a:t>算法原理</a:t>
          </a:r>
        </a:p>
      </dgm:t>
    </dgm:pt>
    <dgm:pt modelId="{AA39DFB7-27CF-4D65-BE27-CEFDCA7C3128}" type="parTrans" cxnId="{7541AF1E-70D8-4782-9093-12470566B01E}">
      <dgm:prSet/>
      <dgm:spPr/>
      <dgm:t>
        <a:bodyPr/>
        <a:lstStyle/>
        <a:p>
          <a:endParaRPr lang="zh-CN" altLang="en-US"/>
        </a:p>
      </dgm:t>
    </dgm:pt>
    <dgm:pt modelId="{02FE1F50-2617-45D9-A821-343375E1B904}" type="sibTrans" cxnId="{7541AF1E-70D8-4782-9093-12470566B01E}">
      <dgm:prSet/>
      <dgm:spPr/>
      <dgm:t>
        <a:bodyPr/>
        <a:lstStyle/>
        <a:p>
          <a:endParaRPr lang="zh-CN" altLang="en-US"/>
        </a:p>
      </dgm:t>
    </dgm:pt>
    <dgm:pt modelId="{BDE3DCCE-4DCA-47A6-B8D4-37372EB6E021}">
      <dgm:prSet/>
      <dgm:spPr/>
      <dgm:t>
        <a:bodyPr/>
        <a:lstStyle/>
        <a:p>
          <a:r>
            <a:rPr lang="en-US"/>
            <a:t>7.3</a:t>
          </a:r>
          <a:r>
            <a:rPr lang="zh-CN"/>
            <a:t>核心术语</a:t>
          </a:r>
        </a:p>
      </dgm:t>
    </dgm:pt>
    <dgm:pt modelId="{63E0A9D6-52B6-46D0-AE88-9A037F323FF9}" type="parTrans" cxnId="{4157E883-46CB-4CE8-894B-62F2A6AFD989}">
      <dgm:prSet/>
      <dgm:spPr/>
      <dgm:t>
        <a:bodyPr/>
        <a:lstStyle/>
        <a:p>
          <a:endParaRPr lang="zh-CN" altLang="en-US"/>
        </a:p>
      </dgm:t>
    </dgm:pt>
    <dgm:pt modelId="{C2C85613-8549-4075-92F8-23F5039610B3}" type="sibTrans" cxnId="{4157E883-46CB-4CE8-894B-62F2A6AFD989}">
      <dgm:prSet/>
      <dgm:spPr/>
      <dgm:t>
        <a:bodyPr/>
        <a:lstStyle/>
        <a:p>
          <a:endParaRPr lang="zh-CN" altLang="en-US"/>
        </a:p>
      </dgm:t>
    </dgm:pt>
    <dgm:pt modelId="{BA39E3F6-3D6A-478E-ADAC-379C68E6EFAC}">
      <dgm:prSet/>
      <dgm:spPr/>
      <dgm:t>
        <a:bodyPr/>
        <a:lstStyle/>
        <a:p>
          <a:r>
            <a:rPr lang="en-US"/>
            <a:t>7.4Python</a:t>
          </a:r>
          <a:r>
            <a:rPr lang="zh-CN"/>
            <a:t>编程实践</a:t>
          </a:r>
          <a:r>
            <a:rPr lang="en-US"/>
            <a:t>——</a:t>
          </a:r>
          <a:r>
            <a:rPr lang="zh-CN"/>
            <a:t>就职演讲稿分析</a:t>
          </a:r>
        </a:p>
      </dgm:t>
    </dgm:pt>
    <dgm:pt modelId="{766EF0C6-8649-4369-BF89-2644A61378BB}" type="parTrans" cxnId="{F927C2CF-9D23-4C85-9C74-9F9BA2CFED18}">
      <dgm:prSet/>
      <dgm:spPr/>
      <dgm:t>
        <a:bodyPr/>
        <a:lstStyle/>
        <a:p>
          <a:endParaRPr lang="zh-CN" altLang="en-US"/>
        </a:p>
      </dgm:t>
    </dgm:pt>
    <dgm:pt modelId="{D28F0218-C1C2-479B-8576-DA753857A037}" type="sibTrans" cxnId="{F927C2CF-9D23-4C85-9C74-9F9BA2CFED18}">
      <dgm:prSet/>
      <dgm:spPr/>
      <dgm:t>
        <a:bodyPr/>
        <a:lstStyle/>
        <a:p>
          <a:endParaRPr lang="zh-CN" altLang="en-US"/>
        </a:p>
      </dgm:t>
    </dgm:pt>
    <dgm:pt modelId="{1E5A6A1C-73A6-469D-9E0F-31E0D5435235}" type="pres">
      <dgm:prSet presAssocID="{42DA82B4-97D1-49E6-AC22-BCE2C8D86371}" presName="Name0" presStyleCnt="0">
        <dgm:presLayoutVars>
          <dgm:chMax val="7"/>
          <dgm:chPref val="7"/>
          <dgm:dir/>
        </dgm:presLayoutVars>
      </dgm:prSet>
      <dgm:spPr/>
    </dgm:pt>
    <dgm:pt modelId="{3998A520-CB5A-4E7B-8EBF-71D91A3DA4FD}" type="pres">
      <dgm:prSet presAssocID="{42DA82B4-97D1-49E6-AC22-BCE2C8D86371}" presName="Name1" presStyleCnt="0"/>
      <dgm:spPr/>
    </dgm:pt>
    <dgm:pt modelId="{35FADDAF-1327-4F90-B8DA-EC003C2AFC08}" type="pres">
      <dgm:prSet presAssocID="{42DA82B4-97D1-49E6-AC22-BCE2C8D86371}" presName="cycle" presStyleCnt="0"/>
      <dgm:spPr/>
    </dgm:pt>
    <dgm:pt modelId="{666C565B-518D-437E-A11F-82DB8D9C60ED}" type="pres">
      <dgm:prSet presAssocID="{42DA82B4-97D1-49E6-AC22-BCE2C8D86371}" presName="srcNode" presStyleLbl="node1" presStyleIdx="0" presStyleCnt="4"/>
      <dgm:spPr/>
    </dgm:pt>
    <dgm:pt modelId="{EF3C14E5-09AD-4DF5-A7DE-508823DCF8CF}" type="pres">
      <dgm:prSet presAssocID="{42DA82B4-97D1-49E6-AC22-BCE2C8D86371}" presName="conn" presStyleLbl="parChTrans1D2" presStyleIdx="0" presStyleCnt="1"/>
      <dgm:spPr/>
    </dgm:pt>
    <dgm:pt modelId="{D98BED0B-9A37-433D-9A96-26B8A9D49013}" type="pres">
      <dgm:prSet presAssocID="{42DA82B4-97D1-49E6-AC22-BCE2C8D86371}" presName="extraNode" presStyleLbl="node1" presStyleIdx="0" presStyleCnt="4"/>
      <dgm:spPr/>
    </dgm:pt>
    <dgm:pt modelId="{10080E71-905B-41FC-BFFE-95B229A906F4}" type="pres">
      <dgm:prSet presAssocID="{42DA82B4-97D1-49E6-AC22-BCE2C8D86371}" presName="dstNode" presStyleLbl="node1" presStyleIdx="0" presStyleCnt="4"/>
      <dgm:spPr/>
    </dgm:pt>
    <dgm:pt modelId="{42ABFF00-93AC-4DB3-8F23-2D9D8E0E5654}" type="pres">
      <dgm:prSet presAssocID="{7CB419E2-53FD-49D9-B188-E11D236D29BE}" presName="text_1" presStyleLbl="node1" presStyleIdx="0" presStyleCnt="4">
        <dgm:presLayoutVars>
          <dgm:bulletEnabled val="1"/>
        </dgm:presLayoutVars>
      </dgm:prSet>
      <dgm:spPr/>
    </dgm:pt>
    <dgm:pt modelId="{EB7C6BDD-03CA-42BC-A564-0582735189E2}" type="pres">
      <dgm:prSet presAssocID="{7CB419E2-53FD-49D9-B188-E11D236D29BE}" presName="accent_1" presStyleCnt="0"/>
      <dgm:spPr/>
    </dgm:pt>
    <dgm:pt modelId="{0928D248-B17A-4489-ADBA-618D6D7D21B0}" type="pres">
      <dgm:prSet presAssocID="{7CB419E2-53FD-49D9-B188-E11D236D29BE}" presName="accentRepeatNode" presStyleLbl="solidFgAcc1" presStyleIdx="0" presStyleCnt="4"/>
      <dgm:spPr/>
    </dgm:pt>
    <dgm:pt modelId="{1283F781-ACAD-44D0-8DF3-917F53895501}" type="pres">
      <dgm:prSet presAssocID="{5410C31E-000A-4F69-9066-BFAF73F7893F}" presName="text_2" presStyleLbl="node1" presStyleIdx="1" presStyleCnt="4">
        <dgm:presLayoutVars>
          <dgm:bulletEnabled val="1"/>
        </dgm:presLayoutVars>
      </dgm:prSet>
      <dgm:spPr/>
    </dgm:pt>
    <dgm:pt modelId="{622E68DD-B6A6-480F-A315-B09F47285842}" type="pres">
      <dgm:prSet presAssocID="{5410C31E-000A-4F69-9066-BFAF73F7893F}" presName="accent_2" presStyleCnt="0"/>
      <dgm:spPr/>
    </dgm:pt>
    <dgm:pt modelId="{35E30170-7314-4969-936D-FBEF7DD3B4E4}" type="pres">
      <dgm:prSet presAssocID="{5410C31E-000A-4F69-9066-BFAF73F7893F}" presName="accentRepeatNode" presStyleLbl="solidFgAcc1" presStyleIdx="1" presStyleCnt="4"/>
      <dgm:spPr/>
    </dgm:pt>
    <dgm:pt modelId="{2BE244B2-ADE9-4781-A8EC-66BEEAD4E13F}" type="pres">
      <dgm:prSet presAssocID="{BDE3DCCE-4DCA-47A6-B8D4-37372EB6E021}" presName="text_3" presStyleLbl="node1" presStyleIdx="2" presStyleCnt="4">
        <dgm:presLayoutVars>
          <dgm:bulletEnabled val="1"/>
        </dgm:presLayoutVars>
      </dgm:prSet>
      <dgm:spPr/>
    </dgm:pt>
    <dgm:pt modelId="{54C1E3BE-0FE3-4D76-B815-5F3FBD9D88B9}" type="pres">
      <dgm:prSet presAssocID="{BDE3DCCE-4DCA-47A6-B8D4-37372EB6E021}" presName="accent_3" presStyleCnt="0"/>
      <dgm:spPr/>
    </dgm:pt>
    <dgm:pt modelId="{23C038C2-36E1-41D1-9096-95400BFC1161}" type="pres">
      <dgm:prSet presAssocID="{BDE3DCCE-4DCA-47A6-B8D4-37372EB6E021}" presName="accentRepeatNode" presStyleLbl="solidFgAcc1" presStyleIdx="2" presStyleCnt="4"/>
      <dgm:spPr/>
    </dgm:pt>
    <dgm:pt modelId="{C3CCD5CC-D538-4786-A8DE-0CC725829007}" type="pres">
      <dgm:prSet presAssocID="{BA39E3F6-3D6A-478E-ADAC-379C68E6EFAC}" presName="text_4" presStyleLbl="node1" presStyleIdx="3" presStyleCnt="4">
        <dgm:presLayoutVars>
          <dgm:bulletEnabled val="1"/>
        </dgm:presLayoutVars>
      </dgm:prSet>
      <dgm:spPr/>
    </dgm:pt>
    <dgm:pt modelId="{3C5674E0-66F6-4DFA-A4E7-46A93B2C1D71}" type="pres">
      <dgm:prSet presAssocID="{BA39E3F6-3D6A-478E-ADAC-379C68E6EFAC}" presName="accent_4" presStyleCnt="0"/>
      <dgm:spPr/>
    </dgm:pt>
    <dgm:pt modelId="{074517CC-4CF1-40E7-B229-E7C1826E50A2}" type="pres">
      <dgm:prSet presAssocID="{BA39E3F6-3D6A-478E-ADAC-379C68E6EFAC}" presName="accentRepeatNode" presStyleLbl="solidFgAcc1" presStyleIdx="3" presStyleCnt="4"/>
      <dgm:spPr/>
    </dgm:pt>
  </dgm:ptLst>
  <dgm:cxnLst>
    <dgm:cxn modelId="{033C9916-E206-4F7D-9569-5445B9E62105}" type="presOf" srcId="{5410C31E-000A-4F69-9066-BFAF73F7893F}" destId="{1283F781-ACAD-44D0-8DF3-917F53895501}" srcOrd="0" destOrd="0" presId="urn:microsoft.com/office/officeart/2008/layout/VerticalCurvedList"/>
    <dgm:cxn modelId="{668F4C17-E459-4EB1-B96A-766A8C96B757}" type="presOf" srcId="{BA39E3F6-3D6A-478E-ADAC-379C68E6EFAC}" destId="{C3CCD5CC-D538-4786-A8DE-0CC725829007}" srcOrd="0" destOrd="0" presId="urn:microsoft.com/office/officeart/2008/layout/VerticalCurvedList"/>
    <dgm:cxn modelId="{7541AF1E-70D8-4782-9093-12470566B01E}" srcId="{42DA82B4-97D1-49E6-AC22-BCE2C8D86371}" destId="{5410C31E-000A-4F69-9066-BFAF73F7893F}" srcOrd="1" destOrd="0" parTransId="{AA39DFB7-27CF-4D65-BE27-CEFDCA7C3128}" sibTransId="{02FE1F50-2617-45D9-A821-343375E1B904}"/>
    <dgm:cxn modelId="{9D31987C-7F3D-42D2-9D30-70E90EE47C1C}" srcId="{42DA82B4-97D1-49E6-AC22-BCE2C8D86371}" destId="{7CB419E2-53FD-49D9-B188-E11D236D29BE}" srcOrd="0" destOrd="0" parTransId="{AE35717C-FD89-4B25-8A23-8E27E72F9B87}" sibTransId="{F88FADD8-9843-4113-A692-2A8501C37E4A}"/>
    <dgm:cxn modelId="{3C3E2D7D-3DA9-4E6B-9F8A-89B17B77E204}" type="presOf" srcId="{BDE3DCCE-4DCA-47A6-B8D4-37372EB6E021}" destId="{2BE244B2-ADE9-4781-A8EC-66BEEAD4E13F}" srcOrd="0" destOrd="0" presId="urn:microsoft.com/office/officeart/2008/layout/VerticalCurvedList"/>
    <dgm:cxn modelId="{4157E883-46CB-4CE8-894B-62F2A6AFD989}" srcId="{42DA82B4-97D1-49E6-AC22-BCE2C8D86371}" destId="{BDE3DCCE-4DCA-47A6-B8D4-37372EB6E021}" srcOrd="2" destOrd="0" parTransId="{63E0A9D6-52B6-46D0-AE88-9A037F323FF9}" sibTransId="{C2C85613-8549-4075-92F8-23F5039610B3}"/>
    <dgm:cxn modelId="{0CC2A48A-39ED-406C-A9B3-12914F11BA52}" type="presOf" srcId="{7CB419E2-53FD-49D9-B188-E11D236D29BE}" destId="{42ABFF00-93AC-4DB3-8F23-2D9D8E0E5654}" srcOrd="0" destOrd="0" presId="urn:microsoft.com/office/officeart/2008/layout/VerticalCurvedList"/>
    <dgm:cxn modelId="{F3A4B1B7-09A4-4F23-899F-B7A648FB6D44}" type="presOf" srcId="{F88FADD8-9843-4113-A692-2A8501C37E4A}" destId="{EF3C14E5-09AD-4DF5-A7DE-508823DCF8CF}" srcOrd="0" destOrd="0" presId="urn:microsoft.com/office/officeart/2008/layout/VerticalCurvedList"/>
    <dgm:cxn modelId="{F927C2CF-9D23-4C85-9C74-9F9BA2CFED18}" srcId="{42DA82B4-97D1-49E6-AC22-BCE2C8D86371}" destId="{BA39E3F6-3D6A-478E-ADAC-379C68E6EFAC}" srcOrd="3" destOrd="0" parTransId="{766EF0C6-8649-4369-BF89-2644A61378BB}" sibTransId="{D28F0218-C1C2-479B-8576-DA753857A037}"/>
    <dgm:cxn modelId="{E9AAC3E3-5E3B-4889-B475-A2F9A2B983C3}" type="presOf" srcId="{42DA82B4-97D1-49E6-AC22-BCE2C8D86371}" destId="{1E5A6A1C-73A6-469D-9E0F-31E0D5435235}" srcOrd="0" destOrd="0" presId="urn:microsoft.com/office/officeart/2008/layout/VerticalCurvedList"/>
    <dgm:cxn modelId="{36CC973D-AB61-4E6F-89A1-814813004D23}" type="presParOf" srcId="{1E5A6A1C-73A6-469D-9E0F-31E0D5435235}" destId="{3998A520-CB5A-4E7B-8EBF-71D91A3DA4FD}" srcOrd="0" destOrd="0" presId="urn:microsoft.com/office/officeart/2008/layout/VerticalCurvedList"/>
    <dgm:cxn modelId="{406644F1-389E-4FE0-84ED-42AC47EE69E8}" type="presParOf" srcId="{3998A520-CB5A-4E7B-8EBF-71D91A3DA4FD}" destId="{35FADDAF-1327-4F90-B8DA-EC003C2AFC08}" srcOrd="0" destOrd="0" presId="urn:microsoft.com/office/officeart/2008/layout/VerticalCurvedList"/>
    <dgm:cxn modelId="{FAF0BC08-93C8-4336-8E06-FA971AA0153F}" type="presParOf" srcId="{35FADDAF-1327-4F90-B8DA-EC003C2AFC08}" destId="{666C565B-518D-437E-A11F-82DB8D9C60ED}" srcOrd="0" destOrd="0" presId="urn:microsoft.com/office/officeart/2008/layout/VerticalCurvedList"/>
    <dgm:cxn modelId="{8A648255-47B4-4814-AD01-24C41A4E5970}" type="presParOf" srcId="{35FADDAF-1327-4F90-B8DA-EC003C2AFC08}" destId="{EF3C14E5-09AD-4DF5-A7DE-508823DCF8CF}" srcOrd="1" destOrd="0" presId="urn:microsoft.com/office/officeart/2008/layout/VerticalCurvedList"/>
    <dgm:cxn modelId="{F58B4F9F-C35A-4B42-B04E-D3A7717219F8}" type="presParOf" srcId="{35FADDAF-1327-4F90-B8DA-EC003C2AFC08}" destId="{D98BED0B-9A37-433D-9A96-26B8A9D49013}" srcOrd="2" destOrd="0" presId="urn:microsoft.com/office/officeart/2008/layout/VerticalCurvedList"/>
    <dgm:cxn modelId="{82A30A6F-689C-4FD8-A497-235542391191}" type="presParOf" srcId="{35FADDAF-1327-4F90-B8DA-EC003C2AFC08}" destId="{10080E71-905B-41FC-BFFE-95B229A906F4}" srcOrd="3" destOrd="0" presId="urn:microsoft.com/office/officeart/2008/layout/VerticalCurvedList"/>
    <dgm:cxn modelId="{438607A2-EDB2-4B22-A544-5E53BABDBA51}" type="presParOf" srcId="{3998A520-CB5A-4E7B-8EBF-71D91A3DA4FD}" destId="{42ABFF00-93AC-4DB3-8F23-2D9D8E0E5654}" srcOrd="1" destOrd="0" presId="urn:microsoft.com/office/officeart/2008/layout/VerticalCurvedList"/>
    <dgm:cxn modelId="{24E56092-F842-483D-A9B5-58F941FA48CC}" type="presParOf" srcId="{3998A520-CB5A-4E7B-8EBF-71D91A3DA4FD}" destId="{EB7C6BDD-03CA-42BC-A564-0582735189E2}" srcOrd="2" destOrd="0" presId="urn:microsoft.com/office/officeart/2008/layout/VerticalCurvedList"/>
    <dgm:cxn modelId="{9DDDFC27-97A5-4B30-BA28-99A522909652}" type="presParOf" srcId="{EB7C6BDD-03CA-42BC-A564-0582735189E2}" destId="{0928D248-B17A-4489-ADBA-618D6D7D21B0}" srcOrd="0" destOrd="0" presId="urn:microsoft.com/office/officeart/2008/layout/VerticalCurvedList"/>
    <dgm:cxn modelId="{E41DF6D2-3A68-4D1D-B7C7-F6D87579CC8C}" type="presParOf" srcId="{3998A520-CB5A-4E7B-8EBF-71D91A3DA4FD}" destId="{1283F781-ACAD-44D0-8DF3-917F53895501}" srcOrd="3" destOrd="0" presId="urn:microsoft.com/office/officeart/2008/layout/VerticalCurvedList"/>
    <dgm:cxn modelId="{24B08DA5-30CD-47A5-8841-F4476BF8D9B2}" type="presParOf" srcId="{3998A520-CB5A-4E7B-8EBF-71D91A3DA4FD}" destId="{622E68DD-B6A6-480F-A315-B09F47285842}" srcOrd="4" destOrd="0" presId="urn:microsoft.com/office/officeart/2008/layout/VerticalCurvedList"/>
    <dgm:cxn modelId="{9F462025-79E6-4C1D-8999-86BF06F8063A}" type="presParOf" srcId="{622E68DD-B6A6-480F-A315-B09F47285842}" destId="{35E30170-7314-4969-936D-FBEF7DD3B4E4}" srcOrd="0" destOrd="0" presId="urn:microsoft.com/office/officeart/2008/layout/VerticalCurvedList"/>
    <dgm:cxn modelId="{F19FEFF1-EF94-4EC8-9436-B883527899A7}" type="presParOf" srcId="{3998A520-CB5A-4E7B-8EBF-71D91A3DA4FD}" destId="{2BE244B2-ADE9-4781-A8EC-66BEEAD4E13F}" srcOrd="5" destOrd="0" presId="urn:microsoft.com/office/officeart/2008/layout/VerticalCurvedList"/>
    <dgm:cxn modelId="{565E965E-431F-41C8-9307-854488C592D6}" type="presParOf" srcId="{3998A520-CB5A-4E7B-8EBF-71D91A3DA4FD}" destId="{54C1E3BE-0FE3-4D76-B815-5F3FBD9D88B9}" srcOrd="6" destOrd="0" presId="urn:microsoft.com/office/officeart/2008/layout/VerticalCurvedList"/>
    <dgm:cxn modelId="{140C6D6E-2169-4576-AB7F-AD752D73CD98}" type="presParOf" srcId="{54C1E3BE-0FE3-4D76-B815-5F3FBD9D88B9}" destId="{23C038C2-36E1-41D1-9096-95400BFC1161}" srcOrd="0" destOrd="0" presId="urn:microsoft.com/office/officeart/2008/layout/VerticalCurvedList"/>
    <dgm:cxn modelId="{05F93D63-EF5D-4443-A1CC-6CBC5BA8108E}" type="presParOf" srcId="{3998A520-CB5A-4E7B-8EBF-71D91A3DA4FD}" destId="{C3CCD5CC-D538-4786-A8DE-0CC725829007}" srcOrd="7" destOrd="0" presId="urn:microsoft.com/office/officeart/2008/layout/VerticalCurvedList"/>
    <dgm:cxn modelId="{8065924E-8E5E-44F3-8BEE-FF2F4AAE8C7B}" type="presParOf" srcId="{3998A520-CB5A-4E7B-8EBF-71D91A3DA4FD}" destId="{3C5674E0-66F6-4DFA-A4E7-46A93B2C1D71}" srcOrd="8" destOrd="0" presId="urn:microsoft.com/office/officeart/2008/layout/VerticalCurvedList"/>
    <dgm:cxn modelId="{3E7E5C69-406E-4893-8CF7-676FB1FE4369}" type="presParOf" srcId="{3C5674E0-66F6-4DFA-A4E7-46A93B2C1D71}" destId="{074517CC-4CF1-40E7-B229-E7C1826E50A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D703E-0BBD-4E53-AB80-CE29FBBADA6B}" type="doc">
      <dgm:prSet loTypeId="urn:microsoft.com/office/officeart/2005/8/layout/venn3" loCatId="relationship" qsTypeId="urn:microsoft.com/office/officeart/2005/8/quickstyle/simple4" qsCatId="simple" csTypeId="urn:microsoft.com/office/officeart/2005/8/colors/colorful5" csCatId="colorful" phldr="1"/>
      <dgm:spPr/>
      <dgm:t>
        <a:bodyPr/>
        <a:lstStyle/>
        <a:p>
          <a:endParaRPr lang="zh-CN" altLang="en-US"/>
        </a:p>
      </dgm:t>
    </dgm:pt>
    <dgm:pt modelId="{0F833D40-BE94-4835-9CD3-46A7E4240E3F}">
      <dgm:prSet custT="1"/>
      <dgm:spPr/>
      <dgm:t>
        <a:bodyPr/>
        <a:lstStyle/>
        <a:p>
          <a:r>
            <a:rPr lang="zh-CN" altLang="en-US" sz="3200"/>
            <a:t>分词</a:t>
          </a:r>
        </a:p>
      </dgm:t>
    </dgm:pt>
    <dgm:pt modelId="{583519B0-F675-432F-8EDA-64A2A78BE9A2}" type="parTrans" cxnId="{00CFE72E-BBD7-4CED-AA4E-EB3B61A70C93}">
      <dgm:prSet/>
      <dgm:spPr/>
      <dgm:t>
        <a:bodyPr/>
        <a:lstStyle/>
        <a:p>
          <a:endParaRPr lang="zh-CN" altLang="en-US" sz="1600"/>
        </a:p>
      </dgm:t>
    </dgm:pt>
    <dgm:pt modelId="{E4D6F036-2E19-47C6-AAD6-77E2277ED71A}" type="sibTrans" cxnId="{00CFE72E-BBD7-4CED-AA4E-EB3B61A70C93}">
      <dgm:prSet/>
      <dgm:spPr/>
      <dgm:t>
        <a:bodyPr/>
        <a:lstStyle/>
        <a:p>
          <a:endParaRPr lang="zh-CN" altLang="en-US" sz="1600"/>
        </a:p>
      </dgm:t>
    </dgm:pt>
    <dgm:pt modelId="{DC345B12-CD64-4FE5-863C-16D9AADD79DA}">
      <dgm:prSet custT="1"/>
      <dgm:spPr/>
      <dgm:t>
        <a:bodyPr/>
        <a:lstStyle/>
        <a:p>
          <a:r>
            <a:rPr lang="zh-CN" altLang="en-US" sz="3200"/>
            <a:t>信息检索</a:t>
          </a:r>
        </a:p>
      </dgm:t>
    </dgm:pt>
    <dgm:pt modelId="{FEA7FFE6-57B5-4590-898C-A8EBE951D41A}" type="parTrans" cxnId="{C4181D50-523A-41C7-931C-757AF83E3BDE}">
      <dgm:prSet/>
      <dgm:spPr/>
      <dgm:t>
        <a:bodyPr/>
        <a:lstStyle/>
        <a:p>
          <a:endParaRPr lang="zh-CN" altLang="en-US" sz="1600"/>
        </a:p>
      </dgm:t>
    </dgm:pt>
    <dgm:pt modelId="{9A5D495D-939B-4E72-B32C-D1AF8F3701C9}" type="sibTrans" cxnId="{C4181D50-523A-41C7-931C-757AF83E3BDE}">
      <dgm:prSet/>
      <dgm:spPr/>
      <dgm:t>
        <a:bodyPr/>
        <a:lstStyle/>
        <a:p>
          <a:endParaRPr lang="zh-CN" altLang="en-US" sz="1600"/>
        </a:p>
      </dgm:t>
    </dgm:pt>
    <dgm:pt modelId="{23EFCF16-2757-4E39-BB2A-CC13789B1A14}">
      <dgm:prSet custT="1"/>
      <dgm:spPr/>
      <dgm:t>
        <a:bodyPr/>
        <a:lstStyle/>
        <a:p>
          <a:r>
            <a:rPr lang="zh-CN" altLang="en-US" sz="3200"/>
            <a:t>命名实体识别</a:t>
          </a:r>
        </a:p>
      </dgm:t>
    </dgm:pt>
    <dgm:pt modelId="{771473F6-CD2C-454B-A910-6AC4D1A2BE09}" type="parTrans" cxnId="{CD7A87D1-7A5C-407A-AC10-B9B5F930DEE4}">
      <dgm:prSet/>
      <dgm:spPr/>
      <dgm:t>
        <a:bodyPr/>
        <a:lstStyle/>
        <a:p>
          <a:endParaRPr lang="zh-CN" altLang="en-US" sz="1600"/>
        </a:p>
      </dgm:t>
    </dgm:pt>
    <dgm:pt modelId="{DF47A953-26B8-4BD6-A21D-B14A7BFCA574}" type="sibTrans" cxnId="{CD7A87D1-7A5C-407A-AC10-B9B5F930DEE4}">
      <dgm:prSet/>
      <dgm:spPr/>
      <dgm:t>
        <a:bodyPr/>
        <a:lstStyle/>
        <a:p>
          <a:endParaRPr lang="zh-CN" altLang="en-US" sz="1600"/>
        </a:p>
      </dgm:t>
    </dgm:pt>
    <dgm:pt modelId="{A09CD912-56FA-400F-9704-D793412CB103}">
      <dgm:prSet custT="1"/>
      <dgm:spPr/>
      <dgm:t>
        <a:bodyPr/>
        <a:lstStyle/>
        <a:p>
          <a:r>
            <a:rPr lang="zh-CN" altLang="en-US" sz="3200"/>
            <a:t>文本分类</a:t>
          </a:r>
        </a:p>
      </dgm:t>
    </dgm:pt>
    <dgm:pt modelId="{02C987EF-BB78-462B-A973-A21AE9F68BC6}" type="parTrans" cxnId="{207652B6-A791-4DAE-B480-0A836A1A050B}">
      <dgm:prSet/>
      <dgm:spPr/>
      <dgm:t>
        <a:bodyPr/>
        <a:lstStyle/>
        <a:p>
          <a:endParaRPr lang="zh-CN" altLang="en-US" sz="1600"/>
        </a:p>
      </dgm:t>
    </dgm:pt>
    <dgm:pt modelId="{35566E00-9676-4438-B05C-2B6E31E22C30}" type="sibTrans" cxnId="{207652B6-A791-4DAE-B480-0A836A1A050B}">
      <dgm:prSet/>
      <dgm:spPr/>
      <dgm:t>
        <a:bodyPr/>
        <a:lstStyle/>
        <a:p>
          <a:endParaRPr lang="zh-CN" altLang="en-US" sz="1600"/>
        </a:p>
      </dgm:t>
    </dgm:pt>
    <dgm:pt modelId="{8D5D9075-2EDF-40A5-AA3B-22825229A436}">
      <dgm:prSet custT="1"/>
      <dgm:spPr/>
      <dgm:t>
        <a:bodyPr/>
        <a:lstStyle/>
        <a:p>
          <a:r>
            <a:rPr lang="zh-CN" altLang="en-US" sz="3200"/>
            <a:t>词义消歧</a:t>
          </a:r>
        </a:p>
      </dgm:t>
    </dgm:pt>
    <dgm:pt modelId="{342C27E5-F16D-4F89-99A7-61B0A9A1E1D0}" type="parTrans" cxnId="{A83B0B33-4045-4D12-BCBC-8F26253EE702}">
      <dgm:prSet/>
      <dgm:spPr/>
      <dgm:t>
        <a:bodyPr/>
        <a:lstStyle/>
        <a:p>
          <a:endParaRPr lang="zh-CN" altLang="en-US" sz="1600"/>
        </a:p>
      </dgm:t>
    </dgm:pt>
    <dgm:pt modelId="{ABB4A5CB-64DC-4832-BC6D-C5E2D5641A64}" type="sibTrans" cxnId="{A83B0B33-4045-4D12-BCBC-8F26253EE702}">
      <dgm:prSet/>
      <dgm:spPr/>
      <dgm:t>
        <a:bodyPr/>
        <a:lstStyle/>
        <a:p>
          <a:endParaRPr lang="zh-CN" altLang="en-US" sz="1600"/>
        </a:p>
      </dgm:t>
    </dgm:pt>
    <dgm:pt modelId="{95A54E5D-5AB6-4783-AA3E-CF71E8A86701}">
      <dgm:prSet custT="1"/>
      <dgm:spPr/>
      <dgm:t>
        <a:bodyPr/>
        <a:lstStyle/>
        <a:p>
          <a:r>
            <a:rPr lang="zh-CN" altLang="en-US" sz="3200"/>
            <a:t>词性标记</a:t>
          </a:r>
        </a:p>
      </dgm:t>
    </dgm:pt>
    <dgm:pt modelId="{CA547EE4-AE8D-4377-AC6C-016F08754A0C}" type="parTrans" cxnId="{084E117A-BFFC-41B4-9A73-DCA6E4B063D5}">
      <dgm:prSet/>
      <dgm:spPr/>
      <dgm:t>
        <a:bodyPr/>
        <a:lstStyle/>
        <a:p>
          <a:endParaRPr lang="zh-CN" altLang="en-US" sz="1600"/>
        </a:p>
      </dgm:t>
    </dgm:pt>
    <dgm:pt modelId="{186291EC-9F48-4807-AB78-7AA4D70C01A7}" type="sibTrans" cxnId="{084E117A-BFFC-41B4-9A73-DCA6E4B063D5}">
      <dgm:prSet/>
      <dgm:spPr/>
      <dgm:t>
        <a:bodyPr/>
        <a:lstStyle/>
        <a:p>
          <a:endParaRPr lang="zh-CN" altLang="en-US" sz="1600"/>
        </a:p>
      </dgm:t>
    </dgm:pt>
    <dgm:pt modelId="{54B57918-73CE-4A8B-85FD-D4BCA199A5B5}">
      <dgm:prSet custT="1"/>
      <dgm:spPr/>
      <dgm:t>
        <a:bodyPr/>
        <a:lstStyle/>
        <a:p>
          <a:r>
            <a:rPr lang="zh-CN" altLang="en-US" sz="3200"/>
            <a:t>情绪分析</a:t>
          </a:r>
        </a:p>
      </dgm:t>
    </dgm:pt>
    <dgm:pt modelId="{67377875-5753-4D53-BDB9-07D75EA888A9}" type="parTrans" cxnId="{AEA12828-E6A9-4A81-983D-1D7A0361C6A1}">
      <dgm:prSet/>
      <dgm:spPr/>
      <dgm:t>
        <a:bodyPr/>
        <a:lstStyle/>
        <a:p>
          <a:endParaRPr lang="zh-CN" altLang="en-US" sz="1600"/>
        </a:p>
      </dgm:t>
    </dgm:pt>
    <dgm:pt modelId="{6CF25AE8-1C6E-4CCB-BFAD-72739BFA5FD2}" type="sibTrans" cxnId="{AEA12828-E6A9-4A81-983D-1D7A0361C6A1}">
      <dgm:prSet/>
      <dgm:spPr/>
      <dgm:t>
        <a:bodyPr/>
        <a:lstStyle/>
        <a:p>
          <a:endParaRPr lang="zh-CN" altLang="en-US" sz="1600"/>
        </a:p>
      </dgm:t>
    </dgm:pt>
    <dgm:pt modelId="{3F64DEA2-DFCA-4BEB-98DB-A8C2EDD8384B}" type="pres">
      <dgm:prSet presAssocID="{73BD703E-0BBD-4E53-AB80-CE29FBBADA6B}" presName="Name0" presStyleCnt="0">
        <dgm:presLayoutVars>
          <dgm:dir/>
          <dgm:resizeHandles val="exact"/>
        </dgm:presLayoutVars>
      </dgm:prSet>
      <dgm:spPr/>
    </dgm:pt>
    <dgm:pt modelId="{E25481E5-E6B1-4D82-905D-BEDF94253E02}" type="pres">
      <dgm:prSet presAssocID="{0F833D40-BE94-4835-9CD3-46A7E4240E3F}" presName="Name5" presStyleLbl="vennNode1" presStyleIdx="0" presStyleCnt="7">
        <dgm:presLayoutVars>
          <dgm:bulletEnabled val="1"/>
        </dgm:presLayoutVars>
      </dgm:prSet>
      <dgm:spPr/>
    </dgm:pt>
    <dgm:pt modelId="{6195C1B3-DACD-41FF-B435-5E820C32788D}" type="pres">
      <dgm:prSet presAssocID="{E4D6F036-2E19-47C6-AAD6-77E2277ED71A}" presName="space" presStyleCnt="0"/>
      <dgm:spPr/>
    </dgm:pt>
    <dgm:pt modelId="{CA3A2F27-3351-4328-A487-213B96D168CC}" type="pres">
      <dgm:prSet presAssocID="{DC345B12-CD64-4FE5-863C-16D9AADD79DA}" presName="Name5" presStyleLbl="vennNode1" presStyleIdx="1" presStyleCnt="7">
        <dgm:presLayoutVars>
          <dgm:bulletEnabled val="1"/>
        </dgm:presLayoutVars>
      </dgm:prSet>
      <dgm:spPr/>
    </dgm:pt>
    <dgm:pt modelId="{E295B875-5217-4010-B7E5-8348AFF98EA7}" type="pres">
      <dgm:prSet presAssocID="{9A5D495D-939B-4E72-B32C-D1AF8F3701C9}" presName="space" presStyleCnt="0"/>
      <dgm:spPr/>
    </dgm:pt>
    <dgm:pt modelId="{95A6C637-7E0B-45AF-86A5-926CE5DEE532}" type="pres">
      <dgm:prSet presAssocID="{23EFCF16-2757-4E39-BB2A-CC13789B1A14}" presName="Name5" presStyleLbl="vennNode1" presStyleIdx="2" presStyleCnt="7">
        <dgm:presLayoutVars>
          <dgm:bulletEnabled val="1"/>
        </dgm:presLayoutVars>
      </dgm:prSet>
      <dgm:spPr/>
    </dgm:pt>
    <dgm:pt modelId="{92C6747F-0092-4D1C-9A56-C354B0BB9181}" type="pres">
      <dgm:prSet presAssocID="{DF47A953-26B8-4BD6-A21D-B14A7BFCA574}" presName="space" presStyleCnt="0"/>
      <dgm:spPr/>
    </dgm:pt>
    <dgm:pt modelId="{D8D5F616-D88F-4F44-989E-1C3D94CBECE2}" type="pres">
      <dgm:prSet presAssocID="{A09CD912-56FA-400F-9704-D793412CB103}" presName="Name5" presStyleLbl="vennNode1" presStyleIdx="3" presStyleCnt="7">
        <dgm:presLayoutVars>
          <dgm:bulletEnabled val="1"/>
        </dgm:presLayoutVars>
      </dgm:prSet>
      <dgm:spPr/>
    </dgm:pt>
    <dgm:pt modelId="{AEAD5FA8-BA11-4C76-BC7C-5BFED36BD769}" type="pres">
      <dgm:prSet presAssocID="{35566E00-9676-4438-B05C-2B6E31E22C30}" presName="space" presStyleCnt="0"/>
      <dgm:spPr/>
    </dgm:pt>
    <dgm:pt modelId="{CFBE1647-C1D5-4AE9-83EB-4A3C71585088}" type="pres">
      <dgm:prSet presAssocID="{8D5D9075-2EDF-40A5-AA3B-22825229A436}" presName="Name5" presStyleLbl="vennNode1" presStyleIdx="4" presStyleCnt="7">
        <dgm:presLayoutVars>
          <dgm:bulletEnabled val="1"/>
        </dgm:presLayoutVars>
      </dgm:prSet>
      <dgm:spPr/>
    </dgm:pt>
    <dgm:pt modelId="{3F37BC2F-9410-4FBF-896F-659EEFC87585}" type="pres">
      <dgm:prSet presAssocID="{ABB4A5CB-64DC-4832-BC6D-C5E2D5641A64}" presName="space" presStyleCnt="0"/>
      <dgm:spPr/>
    </dgm:pt>
    <dgm:pt modelId="{895A6BDE-C4D2-42C5-AA10-21D37986DB66}" type="pres">
      <dgm:prSet presAssocID="{95A54E5D-5AB6-4783-AA3E-CF71E8A86701}" presName="Name5" presStyleLbl="vennNode1" presStyleIdx="5" presStyleCnt="7">
        <dgm:presLayoutVars>
          <dgm:bulletEnabled val="1"/>
        </dgm:presLayoutVars>
      </dgm:prSet>
      <dgm:spPr/>
    </dgm:pt>
    <dgm:pt modelId="{6158DAC8-911D-4DB0-909A-1D9251ED0869}" type="pres">
      <dgm:prSet presAssocID="{186291EC-9F48-4807-AB78-7AA4D70C01A7}" presName="space" presStyleCnt="0"/>
      <dgm:spPr/>
    </dgm:pt>
    <dgm:pt modelId="{6EA635CC-E4F5-40F0-AB45-DBA9989F33D6}" type="pres">
      <dgm:prSet presAssocID="{54B57918-73CE-4A8B-85FD-D4BCA199A5B5}" presName="Name5" presStyleLbl="vennNode1" presStyleIdx="6" presStyleCnt="7">
        <dgm:presLayoutVars>
          <dgm:bulletEnabled val="1"/>
        </dgm:presLayoutVars>
      </dgm:prSet>
      <dgm:spPr/>
    </dgm:pt>
  </dgm:ptLst>
  <dgm:cxnLst>
    <dgm:cxn modelId="{AEA12828-E6A9-4A81-983D-1D7A0361C6A1}" srcId="{73BD703E-0BBD-4E53-AB80-CE29FBBADA6B}" destId="{54B57918-73CE-4A8B-85FD-D4BCA199A5B5}" srcOrd="6" destOrd="0" parTransId="{67377875-5753-4D53-BDB9-07D75EA888A9}" sibTransId="{6CF25AE8-1C6E-4CCB-BFAD-72739BFA5FD2}"/>
    <dgm:cxn modelId="{00CFE72E-BBD7-4CED-AA4E-EB3B61A70C93}" srcId="{73BD703E-0BBD-4E53-AB80-CE29FBBADA6B}" destId="{0F833D40-BE94-4835-9CD3-46A7E4240E3F}" srcOrd="0" destOrd="0" parTransId="{583519B0-F675-432F-8EDA-64A2A78BE9A2}" sibTransId="{E4D6F036-2E19-47C6-AAD6-77E2277ED71A}"/>
    <dgm:cxn modelId="{A83B0B33-4045-4D12-BCBC-8F26253EE702}" srcId="{73BD703E-0BBD-4E53-AB80-CE29FBBADA6B}" destId="{8D5D9075-2EDF-40A5-AA3B-22825229A436}" srcOrd="4" destOrd="0" parTransId="{342C27E5-F16D-4F89-99A7-61B0A9A1E1D0}" sibTransId="{ABB4A5CB-64DC-4832-BC6D-C5E2D5641A64}"/>
    <dgm:cxn modelId="{599FF53A-A88B-4443-B42C-4877E787BDB6}" type="presOf" srcId="{8D5D9075-2EDF-40A5-AA3B-22825229A436}" destId="{CFBE1647-C1D5-4AE9-83EB-4A3C71585088}" srcOrd="0" destOrd="0" presId="urn:microsoft.com/office/officeart/2005/8/layout/venn3"/>
    <dgm:cxn modelId="{73DBBB43-6F44-4741-A1FC-B7EF0D1C0E7D}" type="presOf" srcId="{A09CD912-56FA-400F-9704-D793412CB103}" destId="{D8D5F616-D88F-4F44-989E-1C3D94CBECE2}" srcOrd="0" destOrd="0" presId="urn:microsoft.com/office/officeart/2005/8/layout/venn3"/>
    <dgm:cxn modelId="{C4181D50-523A-41C7-931C-757AF83E3BDE}" srcId="{73BD703E-0BBD-4E53-AB80-CE29FBBADA6B}" destId="{DC345B12-CD64-4FE5-863C-16D9AADD79DA}" srcOrd="1" destOrd="0" parTransId="{FEA7FFE6-57B5-4590-898C-A8EBE951D41A}" sibTransId="{9A5D495D-939B-4E72-B32C-D1AF8F3701C9}"/>
    <dgm:cxn modelId="{06A0DE56-20EF-4CBF-AA19-1C2388C8C2D5}" type="presOf" srcId="{54B57918-73CE-4A8B-85FD-D4BCA199A5B5}" destId="{6EA635CC-E4F5-40F0-AB45-DBA9989F33D6}" srcOrd="0" destOrd="0" presId="urn:microsoft.com/office/officeart/2005/8/layout/venn3"/>
    <dgm:cxn modelId="{718E0577-0596-41E1-97B3-29317563E94C}" type="presOf" srcId="{DC345B12-CD64-4FE5-863C-16D9AADD79DA}" destId="{CA3A2F27-3351-4328-A487-213B96D168CC}" srcOrd="0" destOrd="0" presId="urn:microsoft.com/office/officeart/2005/8/layout/venn3"/>
    <dgm:cxn modelId="{084E117A-BFFC-41B4-9A73-DCA6E4B063D5}" srcId="{73BD703E-0BBD-4E53-AB80-CE29FBBADA6B}" destId="{95A54E5D-5AB6-4783-AA3E-CF71E8A86701}" srcOrd="5" destOrd="0" parTransId="{CA547EE4-AE8D-4377-AC6C-016F08754A0C}" sibTransId="{186291EC-9F48-4807-AB78-7AA4D70C01A7}"/>
    <dgm:cxn modelId="{43584E8D-41DD-40DA-B1B5-3D0AECD827D7}" type="presOf" srcId="{95A54E5D-5AB6-4783-AA3E-CF71E8A86701}" destId="{895A6BDE-C4D2-42C5-AA10-21D37986DB66}" srcOrd="0" destOrd="0" presId="urn:microsoft.com/office/officeart/2005/8/layout/venn3"/>
    <dgm:cxn modelId="{68F5A494-669B-4417-ACFB-FC6BE0FD7F2C}" type="presOf" srcId="{23EFCF16-2757-4E39-BB2A-CC13789B1A14}" destId="{95A6C637-7E0B-45AF-86A5-926CE5DEE532}" srcOrd="0" destOrd="0" presId="urn:microsoft.com/office/officeart/2005/8/layout/venn3"/>
    <dgm:cxn modelId="{48450D9C-E9A7-4867-BA19-BB4CAB31D9A0}" type="presOf" srcId="{73BD703E-0BBD-4E53-AB80-CE29FBBADA6B}" destId="{3F64DEA2-DFCA-4BEB-98DB-A8C2EDD8384B}" srcOrd="0" destOrd="0" presId="urn:microsoft.com/office/officeart/2005/8/layout/venn3"/>
    <dgm:cxn modelId="{207652B6-A791-4DAE-B480-0A836A1A050B}" srcId="{73BD703E-0BBD-4E53-AB80-CE29FBBADA6B}" destId="{A09CD912-56FA-400F-9704-D793412CB103}" srcOrd="3" destOrd="0" parTransId="{02C987EF-BB78-462B-A973-A21AE9F68BC6}" sibTransId="{35566E00-9676-4438-B05C-2B6E31E22C30}"/>
    <dgm:cxn modelId="{EA5C59C8-55D9-4238-9B09-3F12948065DE}" type="presOf" srcId="{0F833D40-BE94-4835-9CD3-46A7E4240E3F}" destId="{E25481E5-E6B1-4D82-905D-BEDF94253E02}" srcOrd="0" destOrd="0" presId="urn:microsoft.com/office/officeart/2005/8/layout/venn3"/>
    <dgm:cxn modelId="{CD7A87D1-7A5C-407A-AC10-B9B5F930DEE4}" srcId="{73BD703E-0BBD-4E53-AB80-CE29FBBADA6B}" destId="{23EFCF16-2757-4E39-BB2A-CC13789B1A14}" srcOrd="2" destOrd="0" parTransId="{771473F6-CD2C-454B-A910-6AC4D1A2BE09}" sibTransId="{DF47A953-26B8-4BD6-A21D-B14A7BFCA574}"/>
    <dgm:cxn modelId="{8A9EA6FB-7D9D-41A3-8935-77C8A9B29F2D}" type="presParOf" srcId="{3F64DEA2-DFCA-4BEB-98DB-A8C2EDD8384B}" destId="{E25481E5-E6B1-4D82-905D-BEDF94253E02}" srcOrd="0" destOrd="0" presId="urn:microsoft.com/office/officeart/2005/8/layout/venn3"/>
    <dgm:cxn modelId="{EB51AC18-1BE2-4146-B0D6-F3977871CEA7}" type="presParOf" srcId="{3F64DEA2-DFCA-4BEB-98DB-A8C2EDD8384B}" destId="{6195C1B3-DACD-41FF-B435-5E820C32788D}" srcOrd="1" destOrd="0" presId="urn:microsoft.com/office/officeart/2005/8/layout/venn3"/>
    <dgm:cxn modelId="{8E512413-8C3B-4377-BACB-350751612748}" type="presParOf" srcId="{3F64DEA2-DFCA-4BEB-98DB-A8C2EDD8384B}" destId="{CA3A2F27-3351-4328-A487-213B96D168CC}" srcOrd="2" destOrd="0" presId="urn:microsoft.com/office/officeart/2005/8/layout/venn3"/>
    <dgm:cxn modelId="{181CCA9A-075B-4FF3-96E3-CB966D508E27}" type="presParOf" srcId="{3F64DEA2-DFCA-4BEB-98DB-A8C2EDD8384B}" destId="{E295B875-5217-4010-B7E5-8348AFF98EA7}" srcOrd="3" destOrd="0" presId="urn:microsoft.com/office/officeart/2005/8/layout/venn3"/>
    <dgm:cxn modelId="{90722BC7-BD4C-4595-A418-955E527816B1}" type="presParOf" srcId="{3F64DEA2-DFCA-4BEB-98DB-A8C2EDD8384B}" destId="{95A6C637-7E0B-45AF-86A5-926CE5DEE532}" srcOrd="4" destOrd="0" presId="urn:microsoft.com/office/officeart/2005/8/layout/venn3"/>
    <dgm:cxn modelId="{52AC2FCA-CA01-43F4-BD08-90010044E949}" type="presParOf" srcId="{3F64DEA2-DFCA-4BEB-98DB-A8C2EDD8384B}" destId="{92C6747F-0092-4D1C-9A56-C354B0BB9181}" srcOrd="5" destOrd="0" presId="urn:microsoft.com/office/officeart/2005/8/layout/venn3"/>
    <dgm:cxn modelId="{B4D0B542-4322-4B9B-A29F-CFBBE773D1D0}" type="presParOf" srcId="{3F64DEA2-DFCA-4BEB-98DB-A8C2EDD8384B}" destId="{D8D5F616-D88F-4F44-989E-1C3D94CBECE2}" srcOrd="6" destOrd="0" presId="urn:microsoft.com/office/officeart/2005/8/layout/venn3"/>
    <dgm:cxn modelId="{A5B19C97-4BB5-4B02-9872-8C165C951046}" type="presParOf" srcId="{3F64DEA2-DFCA-4BEB-98DB-A8C2EDD8384B}" destId="{AEAD5FA8-BA11-4C76-BC7C-5BFED36BD769}" srcOrd="7" destOrd="0" presId="urn:microsoft.com/office/officeart/2005/8/layout/venn3"/>
    <dgm:cxn modelId="{921CEFC5-E899-4AEF-A43B-8051DA4FD616}" type="presParOf" srcId="{3F64DEA2-DFCA-4BEB-98DB-A8C2EDD8384B}" destId="{CFBE1647-C1D5-4AE9-83EB-4A3C71585088}" srcOrd="8" destOrd="0" presId="urn:microsoft.com/office/officeart/2005/8/layout/venn3"/>
    <dgm:cxn modelId="{629B6EC5-5D38-45C3-815E-DA28912D8AFE}" type="presParOf" srcId="{3F64DEA2-DFCA-4BEB-98DB-A8C2EDD8384B}" destId="{3F37BC2F-9410-4FBF-896F-659EEFC87585}" srcOrd="9" destOrd="0" presId="urn:microsoft.com/office/officeart/2005/8/layout/venn3"/>
    <dgm:cxn modelId="{2CDC1EBB-51DF-433F-8BB2-D3F0B5B6F1F5}" type="presParOf" srcId="{3F64DEA2-DFCA-4BEB-98DB-A8C2EDD8384B}" destId="{895A6BDE-C4D2-42C5-AA10-21D37986DB66}" srcOrd="10" destOrd="0" presId="urn:microsoft.com/office/officeart/2005/8/layout/venn3"/>
    <dgm:cxn modelId="{EF8A6013-DEB6-4AD3-BE65-2054A702D5EB}" type="presParOf" srcId="{3F64DEA2-DFCA-4BEB-98DB-A8C2EDD8384B}" destId="{6158DAC8-911D-4DB0-909A-1D9251ED0869}" srcOrd="11" destOrd="0" presId="urn:microsoft.com/office/officeart/2005/8/layout/venn3"/>
    <dgm:cxn modelId="{96CE487D-1707-4A1D-A471-BC795CD0BC35}" type="presParOf" srcId="{3F64DEA2-DFCA-4BEB-98DB-A8C2EDD8384B}" destId="{6EA635CC-E4F5-40F0-AB45-DBA9989F33D6}" srcOrd="1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228DE0-AC6E-437D-8ABE-BAE0D904DD6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BAA66F6-AAF6-4DDD-A901-A369ABF41E48}">
      <dgm:prSet/>
      <dgm:spPr/>
      <dgm:t>
        <a:bodyPr/>
        <a:lstStyle/>
        <a:p>
          <a:r>
            <a:rPr lang="zh-CN" dirty="0"/>
            <a:t>中文分词的重要性</a:t>
          </a:r>
        </a:p>
      </dgm:t>
    </dgm:pt>
    <dgm:pt modelId="{1FFE1324-9F53-44F6-B76A-54AD871F7ED5}" type="parTrans" cxnId="{AB4F3C7C-13F2-421A-AEA5-C2423ED670B5}">
      <dgm:prSet/>
      <dgm:spPr/>
      <dgm:t>
        <a:bodyPr/>
        <a:lstStyle/>
        <a:p>
          <a:endParaRPr lang="zh-CN" altLang="en-US"/>
        </a:p>
      </dgm:t>
    </dgm:pt>
    <dgm:pt modelId="{2EF80FF0-252A-43E1-9017-B71C38073F1C}" type="sibTrans" cxnId="{AB4F3C7C-13F2-421A-AEA5-C2423ED670B5}">
      <dgm:prSet/>
      <dgm:spPr/>
      <dgm:t>
        <a:bodyPr/>
        <a:lstStyle/>
        <a:p>
          <a:endParaRPr lang="zh-CN" altLang="en-US"/>
        </a:p>
      </dgm:t>
    </dgm:pt>
    <dgm:pt modelId="{7C7A7F6E-4BF4-4F0B-BCB1-E59DD0572CA6}">
      <dgm:prSet/>
      <dgm:spPr/>
      <dgm:t>
        <a:bodyPr/>
        <a:lstStyle/>
        <a:p>
          <a:r>
            <a:rPr lang="zh-CN"/>
            <a:t>中文分词工具</a:t>
          </a:r>
        </a:p>
      </dgm:t>
    </dgm:pt>
    <dgm:pt modelId="{DB1F521A-8347-42F7-A710-32C7A264B38E}" type="parTrans" cxnId="{FF1CD4B7-BC25-408F-B20D-B3095BDC26D4}">
      <dgm:prSet/>
      <dgm:spPr/>
      <dgm:t>
        <a:bodyPr/>
        <a:lstStyle/>
        <a:p>
          <a:endParaRPr lang="zh-CN" altLang="en-US"/>
        </a:p>
      </dgm:t>
    </dgm:pt>
    <dgm:pt modelId="{B85E9F51-ACFF-48B6-8947-60021FB8B122}" type="sibTrans" cxnId="{FF1CD4B7-BC25-408F-B20D-B3095BDC26D4}">
      <dgm:prSet/>
      <dgm:spPr/>
      <dgm:t>
        <a:bodyPr/>
        <a:lstStyle/>
        <a:p>
          <a:endParaRPr lang="zh-CN" altLang="en-US"/>
        </a:p>
      </dgm:t>
    </dgm:pt>
    <dgm:pt modelId="{3F2BA4D1-CEEF-4A21-B128-DEDFCB3245D2}">
      <dgm:prSet/>
      <dgm:spPr/>
      <dgm:t>
        <a:bodyPr/>
        <a:lstStyle/>
        <a:p>
          <a:r>
            <a:rPr lang="en-US"/>
            <a:t>Jieba</a:t>
          </a:r>
          <a:endParaRPr lang="zh-CN"/>
        </a:p>
      </dgm:t>
    </dgm:pt>
    <dgm:pt modelId="{68F4E4C8-5F86-4077-A14B-8EC233CFC2DB}" type="parTrans" cxnId="{A86744E3-431C-452D-A909-844877CC7C57}">
      <dgm:prSet/>
      <dgm:spPr/>
      <dgm:t>
        <a:bodyPr/>
        <a:lstStyle/>
        <a:p>
          <a:endParaRPr lang="zh-CN" altLang="en-US"/>
        </a:p>
      </dgm:t>
    </dgm:pt>
    <dgm:pt modelId="{8C096F03-17D6-4805-A8A3-6EAC64915699}" type="sibTrans" cxnId="{A86744E3-431C-452D-A909-844877CC7C57}">
      <dgm:prSet/>
      <dgm:spPr/>
      <dgm:t>
        <a:bodyPr/>
        <a:lstStyle/>
        <a:p>
          <a:endParaRPr lang="zh-CN" altLang="en-US"/>
        </a:p>
      </dgm:t>
    </dgm:pt>
    <dgm:pt modelId="{546533FD-EF46-4449-A4EC-63741968DA3F}">
      <dgm:prSet/>
      <dgm:spPr/>
      <dgm:t>
        <a:bodyPr/>
        <a:lstStyle/>
        <a:p>
          <a:r>
            <a:rPr lang="en-US"/>
            <a:t>SnowNLP</a:t>
          </a:r>
          <a:endParaRPr lang="zh-CN"/>
        </a:p>
      </dgm:t>
    </dgm:pt>
    <dgm:pt modelId="{F1BC60D6-DE99-48E4-A95A-8F6DBA5F6170}" type="parTrans" cxnId="{4FA157B8-95E0-4AB4-AE09-16CF8AA134BC}">
      <dgm:prSet/>
      <dgm:spPr/>
      <dgm:t>
        <a:bodyPr/>
        <a:lstStyle/>
        <a:p>
          <a:endParaRPr lang="zh-CN" altLang="en-US"/>
        </a:p>
      </dgm:t>
    </dgm:pt>
    <dgm:pt modelId="{A69681FE-E3BA-442E-B746-AB3B342B4258}" type="sibTrans" cxnId="{4FA157B8-95E0-4AB4-AE09-16CF8AA134BC}">
      <dgm:prSet/>
      <dgm:spPr/>
      <dgm:t>
        <a:bodyPr/>
        <a:lstStyle/>
        <a:p>
          <a:endParaRPr lang="zh-CN" altLang="en-US"/>
        </a:p>
      </dgm:t>
    </dgm:pt>
    <dgm:pt modelId="{21AF9565-706C-4B86-9E83-03105198854F}">
      <dgm:prSet/>
      <dgm:spPr/>
      <dgm:t>
        <a:bodyPr/>
        <a:lstStyle/>
        <a:p>
          <a:r>
            <a:rPr lang="en-US"/>
            <a:t>HanLP</a:t>
          </a:r>
          <a:endParaRPr lang="zh-CN"/>
        </a:p>
      </dgm:t>
    </dgm:pt>
    <dgm:pt modelId="{250DF9A1-2285-42EB-AFE7-A2756A9ED013}" type="parTrans" cxnId="{E9D1FFE7-5CC3-4C6E-B6B7-E5DEB0D12F8C}">
      <dgm:prSet/>
      <dgm:spPr/>
      <dgm:t>
        <a:bodyPr/>
        <a:lstStyle/>
        <a:p>
          <a:endParaRPr lang="zh-CN" altLang="en-US"/>
        </a:p>
      </dgm:t>
    </dgm:pt>
    <dgm:pt modelId="{BB1274CA-2A78-45DD-AF60-5400693229D3}" type="sibTrans" cxnId="{E9D1FFE7-5CC3-4C6E-B6B7-E5DEB0D12F8C}">
      <dgm:prSet/>
      <dgm:spPr/>
      <dgm:t>
        <a:bodyPr/>
        <a:lstStyle/>
        <a:p>
          <a:endParaRPr lang="zh-CN" altLang="en-US"/>
        </a:p>
      </dgm:t>
    </dgm:pt>
    <dgm:pt modelId="{31C464AD-0399-4B31-B810-1B63911F69A9}">
      <dgm:prSet/>
      <dgm:spPr/>
      <dgm:t>
        <a:bodyPr/>
        <a:lstStyle/>
        <a:p>
          <a:r>
            <a:rPr lang="en-US"/>
            <a:t>NLPIR</a:t>
          </a:r>
          <a:endParaRPr lang="zh-CN"/>
        </a:p>
      </dgm:t>
    </dgm:pt>
    <dgm:pt modelId="{7F8F9DDF-8754-4351-A0A2-30256B988A1D}" type="parTrans" cxnId="{5644F1D4-A40E-444E-85B8-8A31761163C1}">
      <dgm:prSet/>
      <dgm:spPr/>
      <dgm:t>
        <a:bodyPr/>
        <a:lstStyle/>
        <a:p>
          <a:endParaRPr lang="zh-CN" altLang="en-US"/>
        </a:p>
      </dgm:t>
    </dgm:pt>
    <dgm:pt modelId="{B20F2FA0-98FE-478D-BEC1-78C7044671D8}" type="sibTrans" cxnId="{5644F1D4-A40E-444E-85B8-8A31761163C1}">
      <dgm:prSet/>
      <dgm:spPr/>
      <dgm:t>
        <a:bodyPr/>
        <a:lstStyle/>
        <a:p>
          <a:endParaRPr lang="zh-CN" altLang="en-US"/>
        </a:p>
      </dgm:t>
    </dgm:pt>
    <dgm:pt modelId="{87ED3FAD-88C4-47DD-89CB-1445849A8938}">
      <dgm:prSet/>
      <dgm:spPr/>
      <dgm:t>
        <a:bodyPr/>
        <a:lstStyle/>
        <a:p>
          <a:r>
            <a:rPr lang="en-US"/>
            <a:t>THULAC</a:t>
          </a:r>
          <a:endParaRPr lang="zh-CN"/>
        </a:p>
      </dgm:t>
    </dgm:pt>
    <dgm:pt modelId="{B3F1A79C-C30A-45FE-B9D7-0C9DC3870BB2}" type="parTrans" cxnId="{EB103D3E-00BC-427F-9A81-B284E66A6772}">
      <dgm:prSet/>
      <dgm:spPr/>
      <dgm:t>
        <a:bodyPr/>
        <a:lstStyle/>
        <a:p>
          <a:endParaRPr lang="zh-CN" altLang="en-US"/>
        </a:p>
      </dgm:t>
    </dgm:pt>
    <dgm:pt modelId="{731FED0E-E3CE-4AC4-844E-017C91FDD702}" type="sibTrans" cxnId="{EB103D3E-00BC-427F-9A81-B284E66A6772}">
      <dgm:prSet/>
      <dgm:spPr/>
      <dgm:t>
        <a:bodyPr/>
        <a:lstStyle/>
        <a:p>
          <a:endParaRPr lang="zh-CN" altLang="en-US"/>
        </a:p>
      </dgm:t>
    </dgm:pt>
    <dgm:pt modelId="{F57C5A21-1ED7-48B0-BB53-67B8536AC2E4}">
      <dgm:prSet/>
      <dgm:spPr/>
      <dgm:t>
        <a:bodyPr/>
        <a:lstStyle/>
        <a:p>
          <a:r>
            <a:rPr lang="zh-CN"/>
            <a:t>中文分词技术的关键</a:t>
          </a:r>
        </a:p>
      </dgm:t>
    </dgm:pt>
    <dgm:pt modelId="{93F50869-7037-4B8B-9BDB-BB0D020C8836}" type="parTrans" cxnId="{732B3506-D3E1-4CDF-A655-F13B624F4A1D}">
      <dgm:prSet/>
      <dgm:spPr/>
      <dgm:t>
        <a:bodyPr/>
        <a:lstStyle/>
        <a:p>
          <a:endParaRPr lang="zh-CN" altLang="en-US"/>
        </a:p>
      </dgm:t>
    </dgm:pt>
    <dgm:pt modelId="{E527EE97-95FB-4F2F-A179-0B3FC576262A}" type="sibTrans" cxnId="{732B3506-D3E1-4CDF-A655-F13B624F4A1D}">
      <dgm:prSet/>
      <dgm:spPr/>
      <dgm:t>
        <a:bodyPr/>
        <a:lstStyle/>
        <a:p>
          <a:endParaRPr lang="zh-CN" altLang="en-US"/>
        </a:p>
      </dgm:t>
    </dgm:pt>
    <dgm:pt modelId="{C1308524-3775-4B0A-A9AA-1AB1DF5F0A01}">
      <dgm:prSet/>
      <dgm:spPr/>
      <dgm:t>
        <a:bodyPr/>
        <a:lstStyle/>
        <a:p>
          <a:r>
            <a:rPr lang="zh-CN"/>
            <a:t>歧义切分</a:t>
          </a:r>
        </a:p>
      </dgm:t>
    </dgm:pt>
    <dgm:pt modelId="{D76B053D-05E8-498F-864C-BF9C02063CA8}" type="parTrans" cxnId="{43059898-8C8D-4DC2-868C-D9B70B60260E}">
      <dgm:prSet/>
      <dgm:spPr/>
      <dgm:t>
        <a:bodyPr/>
        <a:lstStyle/>
        <a:p>
          <a:endParaRPr lang="zh-CN" altLang="en-US"/>
        </a:p>
      </dgm:t>
    </dgm:pt>
    <dgm:pt modelId="{F5FFFD38-4D8B-4D96-B1CC-798A690238C7}" type="sibTrans" cxnId="{43059898-8C8D-4DC2-868C-D9B70B60260E}">
      <dgm:prSet/>
      <dgm:spPr/>
      <dgm:t>
        <a:bodyPr/>
        <a:lstStyle/>
        <a:p>
          <a:endParaRPr lang="zh-CN" altLang="en-US"/>
        </a:p>
      </dgm:t>
    </dgm:pt>
    <dgm:pt modelId="{88D71258-C7A7-4E51-B087-DD9DD3A6D795}">
      <dgm:prSet/>
      <dgm:spPr/>
      <dgm:t>
        <a:bodyPr/>
        <a:lstStyle/>
        <a:p>
          <a:r>
            <a:rPr lang="zh-CN"/>
            <a:t>新词识别</a:t>
          </a:r>
        </a:p>
      </dgm:t>
    </dgm:pt>
    <dgm:pt modelId="{6F558AD0-ACAB-4C44-A98C-F1CE99733064}" type="parTrans" cxnId="{CDD9BEF5-AEF3-4602-8513-B45876497632}">
      <dgm:prSet/>
      <dgm:spPr/>
      <dgm:t>
        <a:bodyPr/>
        <a:lstStyle/>
        <a:p>
          <a:endParaRPr lang="zh-CN" altLang="en-US"/>
        </a:p>
      </dgm:t>
    </dgm:pt>
    <dgm:pt modelId="{3F65BF88-4076-4ABA-87DF-EAAF62BBB8DE}" type="sibTrans" cxnId="{CDD9BEF5-AEF3-4602-8513-B45876497632}">
      <dgm:prSet/>
      <dgm:spPr/>
      <dgm:t>
        <a:bodyPr/>
        <a:lstStyle/>
        <a:p>
          <a:endParaRPr lang="zh-CN" altLang="en-US"/>
        </a:p>
      </dgm:t>
    </dgm:pt>
    <dgm:pt modelId="{6E6DF478-8E82-402D-96DA-B53B99DBCBBE}">
      <dgm:prSet/>
      <dgm:spPr/>
      <dgm:t>
        <a:bodyPr/>
        <a:lstStyle/>
        <a:p>
          <a:r>
            <a:rPr lang="zh-CN" altLang="en-US" dirty="0"/>
            <a:t>中英文的差异</a:t>
          </a:r>
          <a:endParaRPr lang="zh-CN" dirty="0"/>
        </a:p>
      </dgm:t>
    </dgm:pt>
    <dgm:pt modelId="{AAFEA85D-F0FD-4B9B-A917-B52FA80623BF}" type="parTrans" cxnId="{6EE076FC-B312-4314-8878-EBD0B83F4A00}">
      <dgm:prSet/>
      <dgm:spPr/>
      <dgm:t>
        <a:bodyPr/>
        <a:lstStyle/>
        <a:p>
          <a:endParaRPr lang="zh-CN" altLang="en-US"/>
        </a:p>
      </dgm:t>
    </dgm:pt>
    <dgm:pt modelId="{6B5C0316-8C09-41B5-999C-3219148CE8F2}" type="sibTrans" cxnId="{6EE076FC-B312-4314-8878-EBD0B83F4A00}">
      <dgm:prSet/>
      <dgm:spPr/>
      <dgm:t>
        <a:bodyPr/>
        <a:lstStyle/>
        <a:p>
          <a:endParaRPr lang="zh-CN" altLang="en-US"/>
        </a:p>
      </dgm:t>
    </dgm:pt>
    <dgm:pt modelId="{3EAA750A-132C-49E8-A18E-19910F33DAA7}" type="pres">
      <dgm:prSet presAssocID="{8C228DE0-AC6E-437D-8ABE-BAE0D904DD6F}" presName="Name0" presStyleCnt="0">
        <dgm:presLayoutVars>
          <dgm:dir/>
          <dgm:animLvl val="lvl"/>
          <dgm:resizeHandles val="exact"/>
        </dgm:presLayoutVars>
      </dgm:prSet>
      <dgm:spPr/>
    </dgm:pt>
    <dgm:pt modelId="{C0FEB042-A6E8-4472-A906-A7D2936CC2C3}" type="pres">
      <dgm:prSet presAssocID="{0BAA66F6-AAF6-4DDD-A901-A369ABF41E48}" presName="composite" presStyleCnt="0"/>
      <dgm:spPr/>
    </dgm:pt>
    <dgm:pt modelId="{845DCBDD-30D2-487A-852E-6C6858600C62}" type="pres">
      <dgm:prSet presAssocID="{0BAA66F6-AAF6-4DDD-A901-A369ABF41E48}" presName="parTx" presStyleLbl="alignNode1" presStyleIdx="0" presStyleCnt="3">
        <dgm:presLayoutVars>
          <dgm:chMax val="0"/>
          <dgm:chPref val="0"/>
          <dgm:bulletEnabled val="1"/>
        </dgm:presLayoutVars>
      </dgm:prSet>
      <dgm:spPr/>
    </dgm:pt>
    <dgm:pt modelId="{57FE054A-4691-4FF6-B290-10C2D6BE2640}" type="pres">
      <dgm:prSet presAssocID="{0BAA66F6-AAF6-4DDD-A901-A369ABF41E48}" presName="desTx" presStyleLbl="alignAccFollowNode1" presStyleIdx="0" presStyleCnt="3">
        <dgm:presLayoutVars>
          <dgm:bulletEnabled val="1"/>
        </dgm:presLayoutVars>
      </dgm:prSet>
      <dgm:spPr/>
    </dgm:pt>
    <dgm:pt modelId="{22A81E2B-52DA-418F-AE4A-B520DCFD130B}" type="pres">
      <dgm:prSet presAssocID="{2EF80FF0-252A-43E1-9017-B71C38073F1C}" presName="space" presStyleCnt="0"/>
      <dgm:spPr/>
    </dgm:pt>
    <dgm:pt modelId="{8D4F8AD1-F6EF-4957-8A29-AA655AC98F15}" type="pres">
      <dgm:prSet presAssocID="{7C7A7F6E-4BF4-4F0B-BCB1-E59DD0572CA6}" presName="composite" presStyleCnt="0"/>
      <dgm:spPr/>
    </dgm:pt>
    <dgm:pt modelId="{6529EE8B-2DF3-4A8B-9B41-437A9C3DDEC2}" type="pres">
      <dgm:prSet presAssocID="{7C7A7F6E-4BF4-4F0B-BCB1-E59DD0572CA6}" presName="parTx" presStyleLbl="alignNode1" presStyleIdx="1" presStyleCnt="3">
        <dgm:presLayoutVars>
          <dgm:chMax val="0"/>
          <dgm:chPref val="0"/>
          <dgm:bulletEnabled val="1"/>
        </dgm:presLayoutVars>
      </dgm:prSet>
      <dgm:spPr/>
    </dgm:pt>
    <dgm:pt modelId="{142F5DCE-053C-43B0-8B48-5ACE77B7744B}" type="pres">
      <dgm:prSet presAssocID="{7C7A7F6E-4BF4-4F0B-BCB1-E59DD0572CA6}" presName="desTx" presStyleLbl="alignAccFollowNode1" presStyleIdx="1" presStyleCnt="3">
        <dgm:presLayoutVars>
          <dgm:bulletEnabled val="1"/>
        </dgm:presLayoutVars>
      </dgm:prSet>
      <dgm:spPr/>
    </dgm:pt>
    <dgm:pt modelId="{E74CDFAC-CBF8-4766-941B-BBCF9AF84DB6}" type="pres">
      <dgm:prSet presAssocID="{B85E9F51-ACFF-48B6-8947-60021FB8B122}" presName="space" presStyleCnt="0"/>
      <dgm:spPr/>
    </dgm:pt>
    <dgm:pt modelId="{C359D92B-B4B1-46BE-8592-15371C3BE2BF}" type="pres">
      <dgm:prSet presAssocID="{F57C5A21-1ED7-48B0-BB53-67B8536AC2E4}" presName="composite" presStyleCnt="0"/>
      <dgm:spPr/>
    </dgm:pt>
    <dgm:pt modelId="{EFEF9841-550B-4AD6-819A-BACDBBC8F29C}" type="pres">
      <dgm:prSet presAssocID="{F57C5A21-1ED7-48B0-BB53-67B8536AC2E4}" presName="parTx" presStyleLbl="alignNode1" presStyleIdx="2" presStyleCnt="3">
        <dgm:presLayoutVars>
          <dgm:chMax val="0"/>
          <dgm:chPref val="0"/>
          <dgm:bulletEnabled val="1"/>
        </dgm:presLayoutVars>
      </dgm:prSet>
      <dgm:spPr/>
    </dgm:pt>
    <dgm:pt modelId="{B6759EA2-42B1-4420-8F2D-63F09164FFEC}" type="pres">
      <dgm:prSet presAssocID="{F57C5A21-1ED7-48B0-BB53-67B8536AC2E4}" presName="desTx" presStyleLbl="alignAccFollowNode1" presStyleIdx="2" presStyleCnt="3">
        <dgm:presLayoutVars>
          <dgm:bulletEnabled val="1"/>
        </dgm:presLayoutVars>
      </dgm:prSet>
      <dgm:spPr/>
    </dgm:pt>
  </dgm:ptLst>
  <dgm:cxnLst>
    <dgm:cxn modelId="{732B3506-D3E1-4CDF-A655-F13B624F4A1D}" srcId="{8C228DE0-AC6E-437D-8ABE-BAE0D904DD6F}" destId="{F57C5A21-1ED7-48B0-BB53-67B8536AC2E4}" srcOrd="2" destOrd="0" parTransId="{93F50869-7037-4B8B-9BDB-BB0D020C8836}" sibTransId="{E527EE97-95FB-4F2F-A179-0B3FC576262A}"/>
    <dgm:cxn modelId="{A69B9907-9BC5-40AD-A687-8DC04570A4D1}" type="presOf" srcId="{87ED3FAD-88C4-47DD-89CB-1445849A8938}" destId="{142F5DCE-053C-43B0-8B48-5ACE77B7744B}" srcOrd="0" destOrd="4" presId="urn:microsoft.com/office/officeart/2005/8/layout/hList1"/>
    <dgm:cxn modelId="{28D29A34-4280-4218-9096-DF7993A03EBC}" type="presOf" srcId="{0BAA66F6-AAF6-4DDD-A901-A369ABF41E48}" destId="{845DCBDD-30D2-487A-852E-6C6858600C62}" srcOrd="0" destOrd="0" presId="urn:microsoft.com/office/officeart/2005/8/layout/hList1"/>
    <dgm:cxn modelId="{EB103D3E-00BC-427F-9A81-B284E66A6772}" srcId="{7C7A7F6E-4BF4-4F0B-BCB1-E59DD0572CA6}" destId="{87ED3FAD-88C4-47DD-89CB-1445849A8938}" srcOrd="4" destOrd="0" parTransId="{B3F1A79C-C30A-45FE-B9D7-0C9DC3870BB2}" sibTransId="{731FED0E-E3CE-4AC4-844E-017C91FDD702}"/>
    <dgm:cxn modelId="{981FC962-E67D-4D39-8BEE-8430CDCE2945}" type="presOf" srcId="{88D71258-C7A7-4E51-B087-DD9DD3A6D795}" destId="{B6759EA2-42B1-4420-8F2D-63F09164FFEC}" srcOrd="0" destOrd="1" presId="urn:microsoft.com/office/officeart/2005/8/layout/hList1"/>
    <dgm:cxn modelId="{3FDB4A4A-6F23-40CA-85CE-469C09ED2A80}" type="presOf" srcId="{8C228DE0-AC6E-437D-8ABE-BAE0D904DD6F}" destId="{3EAA750A-132C-49E8-A18E-19910F33DAA7}" srcOrd="0" destOrd="0" presId="urn:microsoft.com/office/officeart/2005/8/layout/hList1"/>
    <dgm:cxn modelId="{AB4F3C7C-13F2-421A-AEA5-C2423ED670B5}" srcId="{8C228DE0-AC6E-437D-8ABE-BAE0D904DD6F}" destId="{0BAA66F6-AAF6-4DDD-A901-A369ABF41E48}" srcOrd="0" destOrd="0" parTransId="{1FFE1324-9F53-44F6-B76A-54AD871F7ED5}" sibTransId="{2EF80FF0-252A-43E1-9017-B71C38073F1C}"/>
    <dgm:cxn modelId="{FA2A1685-C668-4B7B-B8F9-62E0F49FE48E}" type="presOf" srcId="{7C7A7F6E-4BF4-4F0B-BCB1-E59DD0572CA6}" destId="{6529EE8B-2DF3-4A8B-9B41-437A9C3DDEC2}" srcOrd="0" destOrd="0" presId="urn:microsoft.com/office/officeart/2005/8/layout/hList1"/>
    <dgm:cxn modelId="{43059898-8C8D-4DC2-868C-D9B70B60260E}" srcId="{F57C5A21-1ED7-48B0-BB53-67B8536AC2E4}" destId="{C1308524-3775-4B0A-A9AA-1AB1DF5F0A01}" srcOrd="0" destOrd="0" parTransId="{D76B053D-05E8-498F-864C-BF9C02063CA8}" sibTransId="{F5FFFD38-4D8B-4D96-B1CC-798A690238C7}"/>
    <dgm:cxn modelId="{CD8578A0-CFC8-4AE8-836C-3D2CBE2FC162}" type="presOf" srcId="{31C464AD-0399-4B31-B810-1B63911F69A9}" destId="{142F5DCE-053C-43B0-8B48-5ACE77B7744B}" srcOrd="0" destOrd="3" presId="urn:microsoft.com/office/officeart/2005/8/layout/hList1"/>
    <dgm:cxn modelId="{D8A72EA9-F67A-4DDE-B958-97CC00AEE1C9}" type="presOf" srcId="{21AF9565-706C-4B86-9E83-03105198854F}" destId="{142F5DCE-053C-43B0-8B48-5ACE77B7744B}" srcOrd="0" destOrd="2" presId="urn:microsoft.com/office/officeart/2005/8/layout/hList1"/>
    <dgm:cxn modelId="{FF1CD4B7-BC25-408F-B20D-B3095BDC26D4}" srcId="{8C228DE0-AC6E-437D-8ABE-BAE0D904DD6F}" destId="{7C7A7F6E-4BF4-4F0B-BCB1-E59DD0572CA6}" srcOrd="1" destOrd="0" parTransId="{DB1F521A-8347-42F7-A710-32C7A264B38E}" sibTransId="{B85E9F51-ACFF-48B6-8947-60021FB8B122}"/>
    <dgm:cxn modelId="{4FA157B8-95E0-4AB4-AE09-16CF8AA134BC}" srcId="{7C7A7F6E-4BF4-4F0B-BCB1-E59DD0572CA6}" destId="{546533FD-EF46-4449-A4EC-63741968DA3F}" srcOrd="1" destOrd="0" parTransId="{F1BC60D6-DE99-48E4-A95A-8F6DBA5F6170}" sibTransId="{A69681FE-E3BA-442E-B746-AB3B342B4258}"/>
    <dgm:cxn modelId="{DE44E5CB-C76D-46D3-BDA5-8FEEC498553C}" type="presOf" srcId="{F57C5A21-1ED7-48B0-BB53-67B8536AC2E4}" destId="{EFEF9841-550B-4AD6-819A-BACDBBC8F29C}" srcOrd="0" destOrd="0" presId="urn:microsoft.com/office/officeart/2005/8/layout/hList1"/>
    <dgm:cxn modelId="{5644F1D4-A40E-444E-85B8-8A31761163C1}" srcId="{7C7A7F6E-4BF4-4F0B-BCB1-E59DD0572CA6}" destId="{31C464AD-0399-4B31-B810-1B63911F69A9}" srcOrd="3" destOrd="0" parTransId="{7F8F9DDF-8754-4351-A0A2-30256B988A1D}" sibTransId="{B20F2FA0-98FE-478D-BEC1-78C7044671D8}"/>
    <dgm:cxn modelId="{0D2858D5-7CDC-4D9B-B3B8-A531BDF897C0}" type="presOf" srcId="{546533FD-EF46-4449-A4EC-63741968DA3F}" destId="{142F5DCE-053C-43B0-8B48-5ACE77B7744B}" srcOrd="0" destOrd="1" presId="urn:microsoft.com/office/officeart/2005/8/layout/hList1"/>
    <dgm:cxn modelId="{FEB328E0-6A46-4CF3-A458-E6133E522FEF}" type="presOf" srcId="{C1308524-3775-4B0A-A9AA-1AB1DF5F0A01}" destId="{B6759EA2-42B1-4420-8F2D-63F09164FFEC}" srcOrd="0" destOrd="0" presId="urn:microsoft.com/office/officeart/2005/8/layout/hList1"/>
    <dgm:cxn modelId="{A86744E3-431C-452D-A909-844877CC7C57}" srcId="{7C7A7F6E-4BF4-4F0B-BCB1-E59DD0572CA6}" destId="{3F2BA4D1-CEEF-4A21-B128-DEDFCB3245D2}" srcOrd="0" destOrd="0" parTransId="{68F4E4C8-5F86-4077-A14B-8EC233CFC2DB}" sibTransId="{8C096F03-17D6-4805-A8A3-6EAC64915699}"/>
    <dgm:cxn modelId="{E9D1FFE7-5CC3-4C6E-B6B7-E5DEB0D12F8C}" srcId="{7C7A7F6E-4BF4-4F0B-BCB1-E59DD0572CA6}" destId="{21AF9565-706C-4B86-9E83-03105198854F}" srcOrd="2" destOrd="0" parTransId="{250DF9A1-2285-42EB-AFE7-A2756A9ED013}" sibTransId="{BB1274CA-2A78-45DD-AF60-5400693229D3}"/>
    <dgm:cxn modelId="{D77720ED-5FAA-4CCE-8052-6532601FEFF7}" type="presOf" srcId="{6E6DF478-8E82-402D-96DA-B53B99DBCBBE}" destId="{57FE054A-4691-4FF6-B290-10C2D6BE2640}" srcOrd="0" destOrd="0" presId="urn:microsoft.com/office/officeart/2005/8/layout/hList1"/>
    <dgm:cxn modelId="{CDD9BEF5-AEF3-4602-8513-B45876497632}" srcId="{F57C5A21-1ED7-48B0-BB53-67B8536AC2E4}" destId="{88D71258-C7A7-4E51-B087-DD9DD3A6D795}" srcOrd="1" destOrd="0" parTransId="{6F558AD0-ACAB-4C44-A98C-F1CE99733064}" sibTransId="{3F65BF88-4076-4ABA-87DF-EAAF62BBB8DE}"/>
    <dgm:cxn modelId="{6EE076FC-B312-4314-8878-EBD0B83F4A00}" srcId="{0BAA66F6-AAF6-4DDD-A901-A369ABF41E48}" destId="{6E6DF478-8E82-402D-96DA-B53B99DBCBBE}" srcOrd="0" destOrd="0" parTransId="{AAFEA85D-F0FD-4B9B-A917-B52FA80623BF}" sibTransId="{6B5C0316-8C09-41B5-999C-3219148CE8F2}"/>
    <dgm:cxn modelId="{ACDCABFE-8149-4852-A572-C5EAE607C0D0}" type="presOf" srcId="{3F2BA4D1-CEEF-4A21-B128-DEDFCB3245D2}" destId="{142F5DCE-053C-43B0-8B48-5ACE77B7744B}" srcOrd="0" destOrd="0" presId="urn:microsoft.com/office/officeart/2005/8/layout/hList1"/>
    <dgm:cxn modelId="{47CD197C-A121-4392-93A6-D60ED448CB2B}" type="presParOf" srcId="{3EAA750A-132C-49E8-A18E-19910F33DAA7}" destId="{C0FEB042-A6E8-4472-A906-A7D2936CC2C3}" srcOrd="0" destOrd="0" presId="urn:microsoft.com/office/officeart/2005/8/layout/hList1"/>
    <dgm:cxn modelId="{2CE15166-1DA9-42EE-A051-4D8F8DD13DDB}" type="presParOf" srcId="{C0FEB042-A6E8-4472-A906-A7D2936CC2C3}" destId="{845DCBDD-30D2-487A-852E-6C6858600C62}" srcOrd="0" destOrd="0" presId="urn:microsoft.com/office/officeart/2005/8/layout/hList1"/>
    <dgm:cxn modelId="{CD7D7211-99ED-4A3C-A136-A6E2841E974E}" type="presParOf" srcId="{C0FEB042-A6E8-4472-A906-A7D2936CC2C3}" destId="{57FE054A-4691-4FF6-B290-10C2D6BE2640}" srcOrd="1" destOrd="0" presId="urn:microsoft.com/office/officeart/2005/8/layout/hList1"/>
    <dgm:cxn modelId="{D36F2D5B-F9F9-4DD2-BDB0-D477CD72FF67}" type="presParOf" srcId="{3EAA750A-132C-49E8-A18E-19910F33DAA7}" destId="{22A81E2B-52DA-418F-AE4A-B520DCFD130B}" srcOrd="1" destOrd="0" presId="urn:microsoft.com/office/officeart/2005/8/layout/hList1"/>
    <dgm:cxn modelId="{31BD238F-3250-4CC9-B3C8-E39791F93B38}" type="presParOf" srcId="{3EAA750A-132C-49E8-A18E-19910F33DAA7}" destId="{8D4F8AD1-F6EF-4957-8A29-AA655AC98F15}" srcOrd="2" destOrd="0" presId="urn:microsoft.com/office/officeart/2005/8/layout/hList1"/>
    <dgm:cxn modelId="{01E0ABA7-2B69-41BC-8284-B9157F419E0D}" type="presParOf" srcId="{8D4F8AD1-F6EF-4957-8A29-AA655AC98F15}" destId="{6529EE8B-2DF3-4A8B-9B41-437A9C3DDEC2}" srcOrd="0" destOrd="0" presId="urn:microsoft.com/office/officeart/2005/8/layout/hList1"/>
    <dgm:cxn modelId="{B860D098-D2BE-48F2-BA01-8233664BC85F}" type="presParOf" srcId="{8D4F8AD1-F6EF-4957-8A29-AA655AC98F15}" destId="{142F5DCE-053C-43B0-8B48-5ACE77B7744B}" srcOrd="1" destOrd="0" presId="urn:microsoft.com/office/officeart/2005/8/layout/hList1"/>
    <dgm:cxn modelId="{091C9A81-9F95-4559-B6F8-E4952D47D3F8}" type="presParOf" srcId="{3EAA750A-132C-49E8-A18E-19910F33DAA7}" destId="{E74CDFAC-CBF8-4766-941B-BBCF9AF84DB6}" srcOrd="3" destOrd="0" presId="urn:microsoft.com/office/officeart/2005/8/layout/hList1"/>
    <dgm:cxn modelId="{55EEF754-85DF-43A0-A870-041B05909F52}" type="presParOf" srcId="{3EAA750A-132C-49E8-A18E-19910F33DAA7}" destId="{C359D92B-B4B1-46BE-8592-15371C3BE2BF}" srcOrd="4" destOrd="0" presId="urn:microsoft.com/office/officeart/2005/8/layout/hList1"/>
    <dgm:cxn modelId="{05DEDF82-AAC9-4BBC-9A99-04F125D2116F}" type="presParOf" srcId="{C359D92B-B4B1-46BE-8592-15371C3BE2BF}" destId="{EFEF9841-550B-4AD6-819A-BACDBBC8F29C}" srcOrd="0" destOrd="0" presId="urn:microsoft.com/office/officeart/2005/8/layout/hList1"/>
    <dgm:cxn modelId="{7F820F30-1D8D-4221-8897-679C6CD7D437}" type="presParOf" srcId="{C359D92B-B4B1-46BE-8592-15371C3BE2BF}" destId="{B6759EA2-42B1-4420-8F2D-63F09164FFE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BE62B7-AD02-4F39-9CA3-7808ED4431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546D896-FF63-44E6-9ED1-6F000D2A8815}">
      <dgm:prSet/>
      <dgm:spPr/>
      <dgm:t>
        <a:bodyPr/>
        <a:lstStyle/>
        <a:p>
          <a:r>
            <a:rPr lang="zh-CN" b="1"/>
            <a:t>自然语言（</a:t>
          </a:r>
          <a:r>
            <a:rPr lang="en-US" b="1"/>
            <a:t>Natural Language</a:t>
          </a:r>
          <a:r>
            <a:rPr lang="zh-CN" b="1"/>
            <a:t>）</a:t>
          </a:r>
          <a:endParaRPr lang="zh-CN"/>
        </a:p>
      </dgm:t>
    </dgm:pt>
    <dgm:pt modelId="{3BC9E4CE-895E-4755-B1E5-F4C3FD6FC254}" type="parTrans" cxnId="{386B6BA1-09C5-4365-9F98-23C0971ABEDF}">
      <dgm:prSet/>
      <dgm:spPr/>
      <dgm:t>
        <a:bodyPr/>
        <a:lstStyle/>
        <a:p>
          <a:endParaRPr lang="zh-CN" altLang="en-US"/>
        </a:p>
      </dgm:t>
    </dgm:pt>
    <dgm:pt modelId="{79949F8C-E760-41D1-9E20-8681A5D1314B}" type="sibTrans" cxnId="{386B6BA1-09C5-4365-9F98-23C0971ABEDF}">
      <dgm:prSet/>
      <dgm:spPr/>
      <dgm:t>
        <a:bodyPr/>
        <a:lstStyle/>
        <a:p>
          <a:endParaRPr lang="zh-CN" altLang="en-US"/>
        </a:p>
      </dgm:t>
    </dgm:pt>
    <dgm:pt modelId="{57DC407E-4347-48A8-8F91-B3805C20027F}">
      <dgm:prSet/>
      <dgm:spPr/>
      <dgm:t>
        <a:bodyPr/>
        <a:lstStyle/>
        <a:p>
          <a:r>
            <a:rPr lang="zh-CN"/>
            <a:t>人类日常中所使用的语言。</a:t>
          </a:r>
        </a:p>
      </dgm:t>
    </dgm:pt>
    <dgm:pt modelId="{02BA7B06-349A-41B0-8712-ACBA079777EE}" type="parTrans" cxnId="{B351F9B0-C176-4777-985A-40EFD9139BE8}">
      <dgm:prSet/>
      <dgm:spPr/>
      <dgm:t>
        <a:bodyPr/>
        <a:lstStyle/>
        <a:p>
          <a:endParaRPr lang="zh-CN" altLang="en-US"/>
        </a:p>
      </dgm:t>
    </dgm:pt>
    <dgm:pt modelId="{21AD0219-BC1C-4A1B-8D89-B966DD33DF20}" type="sibTrans" cxnId="{B351F9B0-C176-4777-985A-40EFD9139BE8}">
      <dgm:prSet/>
      <dgm:spPr/>
      <dgm:t>
        <a:bodyPr/>
        <a:lstStyle/>
        <a:p>
          <a:endParaRPr lang="zh-CN" altLang="en-US"/>
        </a:p>
      </dgm:t>
    </dgm:pt>
    <dgm:pt modelId="{965D487F-E92C-42B4-B787-617E388AAF44}">
      <dgm:prSet/>
      <dgm:spPr/>
      <dgm:t>
        <a:bodyPr/>
        <a:lstStyle/>
        <a:p>
          <a:r>
            <a:rPr lang="zh-CN" b="1"/>
            <a:t>分词</a:t>
          </a:r>
          <a:r>
            <a:rPr lang="en-US" b="1"/>
            <a:t>(Tokenization)</a:t>
          </a:r>
          <a:endParaRPr lang="zh-CN"/>
        </a:p>
      </dgm:t>
    </dgm:pt>
    <dgm:pt modelId="{04DAB573-225C-4C4F-9A9F-46679DBB8EC1}" type="parTrans" cxnId="{1FDF9AAC-2E7B-44F8-B79C-7B3F80817D40}">
      <dgm:prSet/>
      <dgm:spPr/>
      <dgm:t>
        <a:bodyPr/>
        <a:lstStyle/>
        <a:p>
          <a:endParaRPr lang="zh-CN" altLang="en-US"/>
        </a:p>
      </dgm:t>
    </dgm:pt>
    <dgm:pt modelId="{351E4C21-4DE4-4413-A289-D059CCEEEE89}" type="sibTrans" cxnId="{1FDF9AAC-2E7B-44F8-B79C-7B3F80817D40}">
      <dgm:prSet/>
      <dgm:spPr/>
      <dgm:t>
        <a:bodyPr/>
        <a:lstStyle/>
        <a:p>
          <a:endParaRPr lang="zh-CN" altLang="en-US"/>
        </a:p>
      </dgm:t>
    </dgm:pt>
    <dgm:pt modelId="{73FCBBE0-8B22-420A-A52E-79ECF554C98A}">
      <dgm:prSet/>
      <dgm:spPr/>
      <dgm:t>
        <a:bodyPr/>
        <a:lstStyle/>
        <a:p>
          <a:r>
            <a:rPr lang="zh-CN"/>
            <a:t>指将较长的文本字符串拆分为较小的标记，例如将较大的文本块拆分为多个句子，句子拆分为单词。</a:t>
          </a:r>
        </a:p>
      </dgm:t>
    </dgm:pt>
    <dgm:pt modelId="{00E1D6A9-285C-4061-A902-8B7AD3E26B82}" type="parTrans" cxnId="{C5D9F549-699A-4AF8-82D5-9F4537D31010}">
      <dgm:prSet/>
      <dgm:spPr/>
      <dgm:t>
        <a:bodyPr/>
        <a:lstStyle/>
        <a:p>
          <a:endParaRPr lang="zh-CN" altLang="en-US"/>
        </a:p>
      </dgm:t>
    </dgm:pt>
    <dgm:pt modelId="{CCDC86F3-E91B-4ADA-AE00-47342E8A0959}" type="sibTrans" cxnId="{C5D9F549-699A-4AF8-82D5-9F4537D31010}">
      <dgm:prSet/>
      <dgm:spPr/>
      <dgm:t>
        <a:bodyPr/>
        <a:lstStyle/>
        <a:p>
          <a:endParaRPr lang="zh-CN" altLang="en-US"/>
        </a:p>
      </dgm:t>
    </dgm:pt>
    <dgm:pt modelId="{199CF616-9C36-4123-A08C-60B2B0F0C4DF}">
      <dgm:prSet/>
      <dgm:spPr/>
      <dgm:t>
        <a:bodyPr/>
        <a:lstStyle/>
        <a:p>
          <a:r>
            <a:rPr lang="zh-CN" b="1"/>
            <a:t>词干提取（</a:t>
          </a:r>
          <a:r>
            <a:rPr lang="en-US" b="1"/>
            <a:t>Stemming</a:t>
          </a:r>
          <a:r>
            <a:rPr lang="zh-CN" b="1"/>
            <a:t>）</a:t>
          </a:r>
          <a:endParaRPr lang="zh-CN"/>
        </a:p>
      </dgm:t>
    </dgm:pt>
    <dgm:pt modelId="{1297A6D0-8667-4BE7-A654-62B52D6C1EEB}" type="parTrans" cxnId="{07D4FF97-CC63-46DF-A2F7-B0164196060A}">
      <dgm:prSet/>
      <dgm:spPr/>
      <dgm:t>
        <a:bodyPr/>
        <a:lstStyle/>
        <a:p>
          <a:endParaRPr lang="zh-CN" altLang="en-US"/>
        </a:p>
      </dgm:t>
    </dgm:pt>
    <dgm:pt modelId="{7399521C-CC97-453D-9E4A-CA17028048FC}" type="sibTrans" cxnId="{07D4FF97-CC63-46DF-A2F7-B0164196060A}">
      <dgm:prSet/>
      <dgm:spPr/>
      <dgm:t>
        <a:bodyPr/>
        <a:lstStyle/>
        <a:p>
          <a:endParaRPr lang="zh-CN" altLang="en-US"/>
        </a:p>
      </dgm:t>
    </dgm:pt>
    <dgm:pt modelId="{30D7E597-4863-4CE2-9F94-5CAE7A43E382}">
      <dgm:prSet/>
      <dgm:spPr/>
      <dgm:t>
        <a:bodyPr/>
        <a:lstStyle/>
        <a:p>
          <a:r>
            <a:rPr lang="zh-CN"/>
            <a:t>词干提取是从一个词中去除词缀（后缀、前缀、中缀、外缀）以获得词干的过程，从而实现关键词归一化，如将“</a:t>
          </a:r>
          <a:r>
            <a:rPr lang="en-US"/>
            <a:t>dogs</a:t>
          </a:r>
          <a:r>
            <a:rPr lang="zh-CN"/>
            <a:t>”简化为“</a:t>
          </a:r>
          <a:r>
            <a:rPr lang="en-US"/>
            <a:t>dog</a:t>
          </a:r>
          <a:r>
            <a:rPr lang="zh-CN"/>
            <a:t>”。</a:t>
          </a:r>
        </a:p>
      </dgm:t>
    </dgm:pt>
    <dgm:pt modelId="{06E1B831-750E-4045-803C-5A29FC1D7B52}" type="parTrans" cxnId="{A2DFE7BF-F6CA-4155-AE19-88B131F18733}">
      <dgm:prSet/>
      <dgm:spPr/>
      <dgm:t>
        <a:bodyPr/>
        <a:lstStyle/>
        <a:p>
          <a:endParaRPr lang="zh-CN" altLang="en-US"/>
        </a:p>
      </dgm:t>
    </dgm:pt>
    <dgm:pt modelId="{5ED45669-8D3E-4B37-B46F-14648B9AC94F}" type="sibTrans" cxnId="{A2DFE7BF-F6CA-4155-AE19-88B131F18733}">
      <dgm:prSet/>
      <dgm:spPr/>
      <dgm:t>
        <a:bodyPr/>
        <a:lstStyle/>
        <a:p>
          <a:endParaRPr lang="zh-CN" altLang="en-US"/>
        </a:p>
      </dgm:t>
    </dgm:pt>
    <dgm:pt modelId="{9BB54C63-EC51-4A08-ACA8-42F683CF132F}" type="pres">
      <dgm:prSet presAssocID="{D4BE62B7-AD02-4F39-9CA3-7808ED443199}" presName="linear" presStyleCnt="0">
        <dgm:presLayoutVars>
          <dgm:animLvl val="lvl"/>
          <dgm:resizeHandles val="exact"/>
        </dgm:presLayoutVars>
      </dgm:prSet>
      <dgm:spPr/>
    </dgm:pt>
    <dgm:pt modelId="{F86B688A-B203-4612-ABAE-15C5AEF15809}" type="pres">
      <dgm:prSet presAssocID="{5546D896-FF63-44E6-9ED1-6F000D2A8815}" presName="parentText" presStyleLbl="node1" presStyleIdx="0" presStyleCnt="3">
        <dgm:presLayoutVars>
          <dgm:chMax val="0"/>
          <dgm:bulletEnabled val="1"/>
        </dgm:presLayoutVars>
      </dgm:prSet>
      <dgm:spPr/>
    </dgm:pt>
    <dgm:pt modelId="{C59F9430-257B-4704-8DF3-97CBFE7FEAC2}" type="pres">
      <dgm:prSet presAssocID="{5546D896-FF63-44E6-9ED1-6F000D2A8815}" presName="childText" presStyleLbl="revTx" presStyleIdx="0" presStyleCnt="3">
        <dgm:presLayoutVars>
          <dgm:bulletEnabled val="1"/>
        </dgm:presLayoutVars>
      </dgm:prSet>
      <dgm:spPr/>
    </dgm:pt>
    <dgm:pt modelId="{DA3CFFCE-1FA7-482E-802A-FCA5A58D646D}" type="pres">
      <dgm:prSet presAssocID="{965D487F-E92C-42B4-B787-617E388AAF44}" presName="parentText" presStyleLbl="node1" presStyleIdx="1" presStyleCnt="3">
        <dgm:presLayoutVars>
          <dgm:chMax val="0"/>
          <dgm:bulletEnabled val="1"/>
        </dgm:presLayoutVars>
      </dgm:prSet>
      <dgm:spPr/>
    </dgm:pt>
    <dgm:pt modelId="{D9B9317D-DFE4-4D39-8328-A121B99F22FB}" type="pres">
      <dgm:prSet presAssocID="{965D487F-E92C-42B4-B787-617E388AAF44}" presName="childText" presStyleLbl="revTx" presStyleIdx="1" presStyleCnt="3">
        <dgm:presLayoutVars>
          <dgm:bulletEnabled val="1"/>
        </dgm:presLayoutVars>
      </dgm:prSet>
      <dgm:spPr/>
    </dgm:pt>
    <dgm:pt modelId="{7AE1BE3B-EB35-4395-A266-3058F3D60A53}" type="pres">
      <dgm:prSet presAssocID="{199CF616-9C36-4123-A08C-60B2B0F0C4DF}" presName="parentText" presStyleLbl="node1" presStyleIdx="2" presStyleCnt="3">
        <dgm:presLayoutVars>
          <dgm:chMax val="0"/>
          <dgm:bulletEnabled val="1"/>
        </dgm:presLayoutVars>
      </dgm:prSet>
      <dgm:spPr/>
    </dgm:pt>
    <dgm:pt modelId="{C885DC7F-3B09-4928-9B2C-9DC6B2F336CE}" type="pres">
      <dgm:prSet presAssocID="{199CF616-9C36-4123-A08C-60B2B0F0C4DF}" presName="childText" presStyleLbl="revTx" presStyleIdx="2" presStyleCnt="3">
        <dgm:presLayoutVars>
          <dgm:bulletEnabled val="1"/>
        </dgm:presLayoutVars>
      </dgm:prSet>
      <dgm:spPr/>
    </dgm:pt>
  </dgm:ptLst>
  <dgm:cxnLst>
    <dgm:cxn modelId="{9BCD720B-59AF-4087-9195-8FECA9F94BA0}" type="presOf" srcId="{30D7E597-4863-4CE2-9F94-5CAE7A43E382}" destId="{C885DC7F-3B09-4928-9B2C-9DC6B2F336CE}" srcOrd="0" destOrd="0" presId="urn:microsoft.com/office/officeart/2005/8/layout/vList2"/>
    <dgm:cxn modelId="{EFBBD118-B7F3-49A2-A1EB-850015034F4F}" type="presOf" srcId="{965D487F-E92C-42B4-B787-617E388AAF44}" destId="{DA3CFFCE-1FA7-482E-802A-FCA5A58D646D}" srcOrd="0" destOrd="0" presId="urn:microsoft.com/office/officeart/2005/8/layout/vList2"/>
    <dgm:cxn modelId="{C5D9F549-699A-4AF8-82D5-9F4537D31010}" srcId="{965D487F-E92C-42B4-B787-617E388AAF44}" destId="{73FCBBE0-8B22-420A-A52E-79ECF554C98A}" srcOrd="0" destOrd="0" parTransId="{00E1D6A9-285C-4061-A902-8B7AD3E26B82}" sibTransId="{CCDC86F3-E91B-4ADA-AE00-47342E8A0959}"/>
    <dgm:cxn modelId="{9570E557-FE29-4CD5-AB26-61C38E75D9C7}" type="presOf" srcId="{D4BE62B7-AD02-4F39-9CA3-7808ED443199}" destId="{9BB54C63-EC51-4A08-ACA8-42F683CF132F}" srcOrd="0" destOrd="0" presId="urn:microsoft.com/office/officeart/2005/8/layout/vList2"/>
    <dgm:cxn modelId="{ADED137A-47FB-4E56-9E37-6275D527CCE9}" type="presOf" srcId="{57DC407E-4347-48A8-8F91-B3805C20027F}" destId="{C59F9430-257B-4704-8DF3-97CBFE7FEAC2}" srcOrd="0" destOrd="0" presId="urn:microsoft.com/office/officeart/2005/8/layout/vList2"/>
    <dgm:cxn modelId="{D6F34987-2FA9-4A5B-A7FD-146CE3D23D06}" type="presOf" srcId="{199CF616-9C36-4123-A08C-60B2B0F0C4DF}" destId="{7AE1BE3B-EB35-4395-A266-3058F3D60A53}" srcOrd="0" destOrd="0" presId="urn:microsoft.com/office/officeart/2005/8/layout/vList2"/>
    <dgm:cxn modelId="{07D4FF97-CC63-46DF-A2F7-B0164196060A}" srcId="{D4BE62B7-AD02-4F39-9CA3-7808ED443199}" destId="{199CF616-9C36-4123-A08C-60B2B0F0C4DF}" srcOrd="2" destOrd="0" parTransId="{1297A6D0-8667-4BE7-A654-62B52D6C1EEB}" sibTransId="{7399521C-CC97-453D-9E4A-CA17028048FC}"/>
    <dgm:cxn modelId="{386B6BA1-09C5-4365-9F98-23C0971ABEDF}" srcId="{D4BE62B7-AD02-4F39-9CA3-7808ED443199}" destId="{5546D896-FF63-44E6-9ED1-6F000D2A8815}" srcOrd="0" destOrd="0" parTransId="{3BC9E4CE-895E-4755-B1E5-F4C3FD6FC254}" sibTransId="{79949F8C-E760-41D1-9E20-8681A5D1314B}"/>
    <dgm:cxn modelId="{4BFF71A1-7DA5-4DCE-965C-DD9A54440136}" type="presOf" srcId="{73FCBBE0-8B22-420A-A52E-79ECF554C98A}" destId="{D9B9317D-DFE4-4D39-8328-A121B99F22FB}" srcOrd="0" destOrd="0" presId="urn:microsoft.com/office/officeart/2005/8/layout/vList2"/>
    <dgm:cxn modelId="{1FDF9AAC-2E7B-44F8-B79C-7B3F80817D40}" srcId="{D4BE62B7-AD02-4F39-9CA3-7808ED443199}" destId="{965D487F-E92C-42B4-B787-617E388AAF44}" srcOrd="1" destOrd="0" parTransId="{04DAB573-225C-4C4F-9A9F-46679DBB8EC1}" sibTransId="{351E4C21-4DE4-4413-A289-D059CCEEEE89}"/>
    <dgm:cxn modelId="{B351F9B0-C176-4777-985A-40EFD9139BE8}" srcId="{5546D896-FF63-44E6-9ED1-6F000D2A8815}" destId="{57DC407E-4347-48A8-8F91-B3805C20027F}" srcOrd="0" destOrd="0" parTransId="{02BA7B06-349A-41B0-8712-ACBA079777EE}" sibTransId="{21AD0219-BC1C-4A1B-8D89-B966DD33DF20}"/>
    <dgm:cxn modelId="{A2DFE7BF-F6CA-4155-AE19-88B131F18733}" srcId="{199CF616-9C36-4123-A08C-60B2B0F0C4DF}" destId="{30D7E597-4863-4CE2-9F94-5CAE7A43E382}" srcOrd="0" destOrd="0" parTransId="{06E1B831-750E-4045-803C-5A29FC1D7B52}" sibTransId="{5ED45669-8D3E-4B37-B46F-14648B9AC94F}"/>
    <dgm:cxn modelId="{4C5C98FD-CE34-4C83-B75F-F01CCFA04B97}" type="presOf" srcId="{5546D896-FF63-44E6-9ED1-6F000D2A8815}" destId="{F86B688A-B203-4612-ABAE-15C5AEF15809}" srcOrd="0" destOrd="0" presId="urn:microsoft.com/office/officeart/2005/8/layout/vList2"/>
    <dgm:cxn modelId="{27B45200-397F-4D5A-ADFE-830D9A71EECB}" type="presParOf" srcId="{9BB54C63-EC51-4A08-ACA8-42F683CF132F}" destId="{F86B688A-B203-4612-ABAE-15C5AEF15809}" srcOrd="0" destOrd="0" presId="urn:microsoft.com/office/officeart/2005/8/layout/vList2"/>
    <dgm:cxn modelId="{07A8B134-D9B6-419B-8C19-4F84E80F4D81}" type="presParOf" srcId="{9BB54C63-EC51-4A08-ACA8-42F683CF132F}" destId="{C59F9430-257B-4704-8DF3-97CBFE7FEAC2}" srcOrd="1" destOrd="0" presId="urn:microsoft.com/office/officeart/2005/8/layout/vList2"/>
    <dgm:cxn modelId="{8F565E89-1193-483B-8257-173F950B9555}" type="presParOf" srcId="{9BB54C63-EC51-4A08-ACA8-42F683CF132F}" destId="{DA3CFFCE-1FA7-482E-802A-FCA5A58D646D}" srcOrd="2" destOrd="0" presId="urn:microsoft.com/office/officeart/2005/8/layout/vList2"/>
    <dgm:cxn modelId="{627488C2-A7C0-461F-90A2-157F4AAC296B}" type="presParOf" srcId="{9BB54C63-EC51-4A08-ACA8-42F683CF132F}" destId="{D9B9317D-DFE4-4D39-8328-A121B99F22FB}" srcOrd="3" destOrd="0" presId="urn:microsoft.com/office/officeart/2005/8/layout/vList2"/>
    <dgm:cxn modelId="{2DADA3EE-B521-4A54-8C38-EB8FE219B251}" type="presParOf" srcId="{9BB54C63-EC51-4A08-ACA8-42F683CF132F}" destId="{7AE1BE3B-EB35-4395-A266-3058F3D60A53}" srcOrd="4" destOrd="0" presId="urn:microsoft.com/office/officeart/2005/8/layout/vList2"/>
    <dgm:cxn modelId="{F788EA51-7FF1-4DA7-B3F7-8ABB3668CD4A}" type="presParOf" srcId="{9BB54C63-EC51-4A08-ACA8-42F683CF132F}" destId="{C885DC7F-3B09-4928-9B2C-9DC6B2F336C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270152-3F2D-4425-9A43-60380F7D4E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E26FD51-D3F3-4F8F-9597-9ABA391FD623}">
      <dgm:prSet/>
      <dgm:spPr/>
      <dgm:t>
        <a:bodyPr/>
        <a:lstStyle/>
        <a:p>
          <a:r>
            <a:rPr lang="zh-CN" b="1"/>
            <a:t>规范化（</a:t>
          </a:r>
          <a:r>
            <a:rPr lang="en-US" b="1"/>
            <a:t>Normalization</a:t>
          </a:r>
          <a:r>
            <a:rPr lang="zh-CN" b="1"/>
            <a:t>）</a:t>
          </a:r>
          <a:endParaRPr lang="zh-CN"/>
        </a:p>
      </dgm:t>
    </dgm:pt>
    <dgm:pt modelId="{FC543041-648C-4E3E-AA46-55AA487A2B1E}" type="parTrans" cxnId="{74EB8E0E-E656-48D9-B852-2F4285E380FA}">
      <dgm:prSet/>
      <dgm:spPr/>
      <dgm:t>
        <a:bodyPr/>
        <a:lstStyle/>
        <a:p>
          <a:endParaRPr lang="zh-CN" altLang="en-US"/>
        </a:p>
      </dgm:t>
    </dgm:pt>
    <dgm:pt modelId="{1B503086-5CE5-41DB-B8B8-8E0E74E3B4E4}" type="sibTrans" cxnId="{74EB8E0E-E656-48D9-B852-2F4285E380FA}">
      <dgm:prSet/>
      <dgm:spPr/>
      <dgm:t>
        <a:bodyPr/>
        <a:lstStyle/>
        <a:p>
          <a:endParaRPr lang="zh-CN" altLang="en-US"/>
        </a:p>
      </dgm:t>
    </dgm:pt>
    <dgm:pt modelId="{5D03A10B-9EEB-4D94-9CAF-7E6F079B92ED}">
      <dgm:prSet/>
      <dgm:spPr/>
      <dgm:t>
        <a:bodyPr/>
        <a:lstStyle/>
        <a:p>
          <a:r>
            <a:rPr lang="zh-CN"/>
            <a:t>指将所有文本规范化，即将单词转换为相同的大小写（大写或小写）、删除标点符号、统一将数字转换为对应的单词等。</a:t>
          </a:r>
        </a:p>
      </dgm:t>
    </dgm:pt>
    <dgm:pt modelId="{AF947EA2-6A7B-4073-A353-528670A77797}" type="parTrans" cxnId="{EC257955-61B9-4E8F-8CF9-AF63298DAE3E}">
      <dgm:prSet/>
      <dgm:spPr/>
      <dgm:t>
        <a:bodyPr/>
        <a:lstStyle/>
        <a:p>
          <a:endParaRPr lang="zh-CN" altLang="en-US"/>
        </a:p>
      </dgm:t>
    </dgm:pt>
    <dgm:pt modelId="{4FF9013D-4B63-4542-B6DD-D5D764E2BEC6}" type="sibTrans" cxnId="{EC257955-61B9-4E8F-8CF9-AF63298DAE3E}">
      <dgm:prSet/>
      <dgm:spPr/>
      <dgm:t>
        <a:bodyPr/>
        <a:lstStyle/>
        <a:p>
          <a:endParaRPr lang="zh-CN" altLang="en-US"/>
        </a:p>
      </dgm:t>
    </dgm:pt>
    <dgm:pt modelId="{2CA6799E-BB2F-44D5-81C3-C00959309BDE}">
      <dgm:prSet/>
      <dgm:spPr/>
      <dgm:t>
        <a:bodyPr/>
        <a:lstStyle/>
        <a:p>
          <a:r>
            <a:rPr lang="zh-CN" b="1"/>
            <a:t>词形还原（</a:t>
          </a:r>
          <a:r>
            <a:rPr lang="en-US" b="1"/>
            <a:t>Lemmatization</a:t>
          </a:r>
          <a:r>
            <a:rPr lang="zh-CN" b="1"/>
            <a:t>）</a:t>
          </a:r>
          <a:endParaRPr lang="zh-CN"/>
        </a:p>
      </dgm:t>
    </dgm:pt>
    <dgm:pt modelId="{807827F4-83A7-41C6-8DC8-AE9C1D16E5F5}" type="parTrans" cxnId="{A8902706-8915-4BC9-AFEA-EF3131AB4F19}">
      <dgm:prSet/>
      <dgm:spPr/>
      <dgm:t>
        <a:bodyPr/>
        <a:lstStyle/>
        <a:p>
          <a:endParaRPr lang="zh-CN" altLang="en-US"/>
        </a:p>
      </dgm:t>
    </dgm:pt>
    <dgm:pt modelId="{447DA077-1D3E-4B80-8FB8-0B4561C1D1C2}" type="sibTrans" cxnId="{A8902706-8915-4BC9-AFEA-EF3131AB4F19}">
      <dgm:prSet/>
      <dgm:spPr/>
      <dgm:t>
        <a:bodyPr/>
        <a:lstStyle/>
        <a:p>
          <a:endParaRPr lang="zh-CN" altLang="en-US"/>
        </a:p>
      </dgm:t>
    </dgm:pt>
    <dgm:pt modelId="{17ECAE96-8DFA-4C8D-91E4-AF62ABE893B4}">
      <dgm:prSet/>
      <dgm:spPr/>
      <dgm:t>
        <a:bodyPr/>
        <a:lstStyle/>
        <a:p>
          <a:r>
            <a:rPr lang="zh-CN"/>
            <a:t>指将单词还原为一般形式以实现关键词归一化，如根据词典将单词进行转换为单词原本的形式，比如将“</a:t>
          </a:r>
          <a:r>
            <a:rPr lang="en-US"/>
            <a:t>saw</a:t>
          </a:r>
          <a:r>
            <a:rPr lang="zh-CN"/>
            <a:t>”转换为“</a:t>
          </a:r>
          <a:r>
            <a:rPr lang="en-US"/>
            <a:t>see</a:t>
          </a:r>
          <a:r>
            <a:rPr lang="zh-CN"/>
            <a:t>”。</a:t>
          </a:r>
        </a:p>
      </dgm:t>
    </dgm:pt>
    <dgm:pt modelId="{F1A623B9-A1A8-4AEB-BEFD-DBE81DD70192}" type="parTrans" cxnId="{164D9B2D-A29C-4565-B0A6-D135CD9E21B3}">
      <dgm:prSet/>
      <dgm:spPr/>
      <dgm:t>
        <a:bodyPr/>
        <a:lstStyle/>
        <a:p>
          <a:endParaRPr lang="zh-CN" altLang="en-US"/>
        </a:p>
      </dgm:t>
    </dgm:pt>
    <dgm:pt modelId="{FB82E371-B161-45C9-BD04-0313EB7C1761}" type="sibTrans" cxnId="{164D9B2D-A29C-4565-B0A6-D135CD9E21B3}">
      <dgm:prSet/>
      <dgm:spPr/>
      <dgm:t>
        <a:bodyPr/>
        <a:lstStyle/>
        <a:p>
          <a:endParaRPr lang="zh-CN" altLang="en-US"/>
        </a:p>
      </dgm:t>
    </dgm:pt>
    <dgm:pt modelId="{FBE2B986-DEF2-41BB-878C-F9A3F29AE8CF}">
      <dgm:prSet/>
      <dgm:spPr/>
      <dgm:t>
        <a:bodyPr/>
        <a:lstStyle/>
        <a:p>
          <a:r>
            <a:rPr lang="zh-CN" b="1"/>
            <a:t>词性标注</a:t>
          </a:r>
          <a:r>
            <a:rPr lang="en-US" b="1"/>
            <a:t>(Part Of Speech)</a:t>
          </a:r>
          <a:endParaRPr lang="zh-CN"/>
        </a:p>
      </dgm:t>
    </dgm:pt>
    <dgm:pt modelId="{93232AA7-0C35-42B4-99E5-D30DE9735FC7}" type="parTrans" cxnId="{D3ED1A90-104A-4F94-9F13-1E55EF67BBD2}">
      <dgm:prSet/>
      <dgm:spPr/>
      <dgm:t>
        <a:bodyPr/>
        <a:lstStyle/>
        <a:p>
          <a:endParaRPr lang="zh-CN" altLang="en-US"/>
        </a:p>
      </dgm:t>
    </dgm:pt>
    <dgm:pt modelId="{8CC51101-8585-4266-A47F-33D7F39A4B81}" type="sibTrans" cxnId="{D3ED1A90-104A-4F94-9F13-1E55EF67BBD2}">
      <dgm:prSet/>
      <dgm:spPr/>
      <dgm:t>
        <a:bodyPr/>
        <a:lstStyle/>
        <a:p>
          <a:endParaRPr lang="zh-CN" altLang="en-US"/>
        </a:p>
      </dgm:t>
    </dgm:pt>
    <dgm:pt modelId="{976B7737-3166-4A2D-B0E5-5ED09AD74768}">
      <dgm:prSet/>
      <dgm:spPr/>
      <dgm:t>
        <a:bodyPr/>
        <a:lstStyle/>
        <a:p>
          <a:r>
            <a:rPr lang="zh-CN"/>
            <a:t>在句子中根据每个词的词性分配类别标签，例如将单词识别为名词、动词、形容词等。</a:t>
          </a:r>
        </a:p>
      </dgm:t>
    </dgm:pt>
    <dgm:pt modelId="{5B0ACE66-A8A9-4605-9D05-0B947F2DF5A8}" type="parTrans" cxnId="{08D9B26D-0F37-4B36-B72E-C6F2903A44A8}">
      <dgm:prSet/>
      <dgm:spPr/>
      <dgm:t>
        <a:bodyPr/>
        <a:lstStyle/>
        <a:p>
          <a:endParaRPr lang="zh-CN" altLang="en-US"/>
        </a:p>
      </dgm:t>
    </dgm:pt>
    <dgm:pt modelId="{ABCFF6DB-A3C1-4536-A186-E6F6167BB98E}" type="sibTrans" cxnId="{08D9B26D-0F37-4B36-B72E-C6F2903A44A8}">
      <dgm:prSet/>
      <dgm:spPr/>
      <dgm:t>
        <a:bodyPr/>
        <a:lstStyle/>
        <a:p>
          <a:endParaRPr lang="zh-CN" altLang="en-US"/>
        </a:p>
      </dgm:t>
    </dgm:pt>
    <dgm:pt modelId="{F94562C3-CEE3-4D01-A96E-1A2A9D23709D}" type="pres">
      <dgm:prSet presAssocID="{D9270152-3F2D-4425-9A43-60380F7D4E10}" presName="linear" presStyleCnt="0">
        <dgm:presLayoutVars>
          <dgm:animLvl val="lvl"/>
          <dgm:resizeHandles val="exact"/>
        </dgm:presLayoutVars>
      </dgm:prSet>
      <dgm:spPr/>
    </dgm:pt>
    <dgm:pt modelId="{D9AFF6CC-1B9A-4BAA-9410-6895DB772227}" type="pres">
      <dgm:prSet presAssocID="{2E26FD51-D3F3-4F8F-9597-9ABA391FD623}" presName="parentText" presStyleLbl="node1" presStyleIdx="0" presStyleCnt="3">
        <dgm:presLayoutVars>
          <dgm:chMax val="0"/>
          <dgm:bulletEnabled val="1"/>
        </dgm:presLayoutVars>
      </dgm:prSet>
      <dgm:spPr/>
    </dgm:pt>
    <dgm:pt modelId="{493C7AA4-3DD0-4BD2-A4D3-13744A0032AC}" type="pres">
      <dgm:prSet presAssocID="{2E26FD51-D3F3-4F8F-9597-9ABA391FD623}" presName="childText" presStyleLbl="revTx" presStyleIdx="0" presStyleCnt="3">
        <dgm:presLayoutVars>
          <dgm:bulletEnabled val="1"/>
        </dgm:presLayoutVars>
      </dgm:prSet>
      <dgm:spPr/>
    </dgm:pt>
    <dgm:pt modelId="{768538B4-B7B1-4FB4-AC28-793299AE596D}" type="pres">
      <dgm:prSet presAssocID="{2CA6799E-BB2F-44D5-81C3-C00959309BDE}" presName="parentText" presStyleLbl="node1" presStyleIdx="1" presStyleCnt="3">
        <dgm:presLayoutVars>
          <dgm:chMax val="0"/>
          <dgm:bulletEnabled val="1"/>
        </dgm:presLayoutVars>
      </dgm:prSet>
      <dgm:spPr/>
    </dgm:pt>
    <dgm:pt modelId="{11612EB0-B647-408F-BEB6-91A4F5E956F7}" type="pres">
      <dgm:prSet presAssocID="{2CA6799E-BB2F-44D5-81C3-C00959309BDE}" presName="childText" presStyleLbl="revTx" presStyleIdx="1" presStyleCnt="3">
        <dgm:presLayoutVars>
          <dgm:bulletEnabled val="1"/>
        </dgm:presLayoutVars>
      </dgm:prSet>
      <dgm:spPr/>
    </dgm:pt>
    <dgm:pt modelId="{302CB003-AC7B-4AEC-B804-924F2312CDEA}" type="pres">
      <dgm:prSet presAssocID="{FBE2B986-DEF2-41BB-878C-F9A3F29AE8CF}" presName="parentText" presStyleLbl="node1" presStyleIdx="2" presStyleCnt="3">
        <dgm:presLayoutVars>
          <dgm:chMax val="0"/>
          <dgm:bulletEnabled val="1"/>
        </dgm:presLayoutVars>
      </dgm:prSet>
      <dgm:spPr/>
    </dgm:pt>
    <dgm:pt modelId="{CA5C858D-E9A1-424A-8ED7-0527C5B7CE9C}" type="pres">
      <dgm:prSet presAssocID="{FBE2B986-DEF2-41BB-878C-F9A3F29AE8CF}" presName="childText" presStyleLbl="revTx" presStyleIdx="2" presStyleCnt="3">
        <dgm:presLayoutVars>
          <dgm:bulletEnabled val="1"/>
        </dgm:presLayoutVars>
      </dgm:prSet>
      <dgm:spPr/>
    </dgm:pt>
  </dgm:ptLst>
  <dgm:cxnLst>
    <dgm:cxn modelId="{064C4203-6191-4953-825A-C2BFAF25D9ED}" type="presOf" srcId="{5D03A10B-9EEB-4D94-9CAF-7E6F079B92ED}" destId="{493C7AA4-3DD0-4BD2-A4D3-13744A0032AC}" srcOrd="0" destOrd="0" presId="urn:microsoft.com/office/officeart/2005/8/layout/vList2"/>
    <dgm:cxn modelId="{A8902706-8915-4BC9-AFEA-EF3131AB4F19}" srcId="{D9270152-3F2D-4425-9A43-60380F7D4E10}" destId="{2CA6799E-BB2F-44D5-81C3-C00959309BDE}" srcOrd="1" destOrd="0" parTransId="{807827F4-83A7-41C6-8DC8-AE9C1D16E5F5}" sibTransId="{447DA077-1D3E-4B80-8FB8-0B4561C1D1C2}"/>
    <dgm:cxn modelId="{E32FF608-1D8C-4607-AE6A-FD64F6831B42}" type="presOf" srcId="{2CA6799E-BB2F-44D5-81C3-C00959309BDE}" destId="{768538B4-B7B1-4FB4-AC28-793299AE596D}" srcOrd="0" destOrd="0" presId="urn:microsoft.com/office/officeart/2005/8/layout/vList2"/>
    <dgm:cxn modelId="{74EB8E0E-E656-48D9-B852-2F4285E380FA}" srcId="{D9270152-3F2D-4425-9A43-60380F7D4E10}" destId="{2E26FD51-D3F3-4F8F-9597-9ABA391FD623}" srcOrd="0" destOrd="0" parTransId="{FC543041-648C-4E3E-AA46-55AA487A2B1E}" sibTransId="{1B503086-5CE5-41DB-B8B8-8E0E74E3B4E4}"/>
    <dgm:cxn modelId="{164D9B2D-A29C-4565-B0A6-D135CD9E21B3}" srcId="{2CA6799E-BB2F-44D5-81C3-C00959309BDE}" destId="{17ECAE96-8DFA-4C8D-91E4-AF62ABE893B4}" srcOrd="0" destOrd="0" parTransId="{F1A623B9-A1A8-4AEB-BEFD-DBE81DD70192}" sibTransId="{FB82E371-B161-45C9-BD04-0313EB7C1761}"/>
    <dgm:cxn modelId="{08D9B26D-0F37-4B36-B72E-C6F2903A44A8}" srcId="{FBE2B986-DEF2-41BB-878C-F9A3F29AE8CF}" destId="{976B7737-3166-4A2D-B0E5-5ED09AD74768}" srcOrd="0" destOrd="0" parTransId="{5B0ACE66-A8A9-4605-9D05-0B947F2DF5A8}" sibTransId="{ABCFF6DB-A3C1-4536-A186-E6F6167BB98E}"/>
    <dgm:cxn modelId="{EC257955-61B9-4E8F-8CF9-AF63298DAE3E}" srcId="{2E26FD51-D3F3-4F8F-9597-9ABA391FD623}" destId="{5D03A10B-9EEB-4D94-9CAF-7E6F079B92ED}" srcOrd="0" destOrd="0" parTransId="{AF947EA2-6A7B-4073-A353-528670A77797}" sibTransId="{4FF9013D-4B63-4542-B6DD-D5D764E2BEC6}"/>
    <dgm:cxn modelId="{D3ED1A90-104A-4F94-9F13-1E55EF67BBD2}" srcId="{D9270152-3F2D-4425-9A43-60380F7D4E10}" destId="{FBE2B986-DEF2-41BB-878C-F9A3F29AE8CF}" srcOrd="2" destOrd="0" parTransId="{93232AA7-0C35-42B4-99E5-D30DE9735FC7}" sibTransId="{8CC51101-8585-4266-A47F-33D7F39A4B81}"/>
    <dgm:cxn modelId="{D2DDA798-2C4A-4632-9989-2E1E5763AA60}" type="presOf" srcId="{D9270152-3F2D-4425-9A43-60380F7D4E10}" destId="{F94562C3-CEE3-4D01-A96E-1A2A9D23709D}" srcOrd="0" destOrd="0" presId="urn:microsoft.com/office/officeart/2005/8/layout/vList2"/>
    <dgm:cxn modelId="{3F9C1FA6-3D61-420A-969D-4A38BA95633B}" type="presOf" srcId="{FBE2B986-DEF2-41BB-878C-F9A3F29AE8CF}" destId="{302CB003-AC7B-4AEC-B804-924F2312CDEA}" srcOrd="0" destOrd="0" presId="urn:microsoft.com/office/officeart/2005/8/layout/vList2"/>
    <dgm:cxn modelId="{D2A67CBF-183E-4168-ACA4-DDFA8D32B299}" type="presOf" srcId="{2E26FD51-D3F3-4F8F-9597-9ABA391FD623}" destId="{D9AFF6CC-1B9A-4BAA-9410-6895DB772227}" srcOrd="0" destOrd="0" presId="urn:microsoft.com/office/officeart/2005/8/layout/vList2"/>
    <dgm:cxn modelId="{7B2ABAEF-869C-4AD0-B768-D64136B3C529}" type="presOf" srcId="{976B7737-3166-4A2D-B0E5-5ED09AD74768}" destId="{CA5C858D-E9A1-424A-8ED7-0527C5B7CE9C}" srcOrd="0" destOrd="0" presId="urn:microsoft.com/office/officeart/2005/8/layout/vList2"/>
    <dgm:cxn modelId="{51456DF4-4B92-4B91-80A1-BA8712A58B77}" type="presOf" srcId="{17ECAE96-8DFA-4C8D-91E4-AF62ABE893B4}" destId="{11612EB0-B647-408F-BEB6-91A4F5E956F7}" srcOrd="0" destOrd="0" presId="urn:microsoft.com/office/officeart/2005/8/layout/vList2"/>
    <dgm:cxn modelId="{69AFF70F-3CF0-442A-9F57-19A54EBC1BB0}" type="presParOf" srcId="{F94562C3-CEE3-4D01-A96E-1A2A9D23709D}" destId="{D9AFF6CC-1B9A-4BAA-9410-6895DB772227}" srcOrd="0" destOrd="0" presId="urn:microsoft.com/office/officeart/2005/8/layout/vList2"/>
    <dgm:cxn modelId="{449FEF2D-9AE0-48CA-8CC7-DDB639E38945}" type="presParOf" srcId="{F94562C3-CEE3-4D01-A96E-1A2A9D23709D}" destId="{493C7AA4-3DD0-4BD2-A4D3-13744A0032AC}" srcOrd="1" destOrd="0" presId="urn:microsoft.com/office/officeart/2005/8/layout/vList2"/>
    <dgm:cxn modelId="{4465B4A9-4250-4E95-9079-45EA3179D182}" type="presParOf" srcId="{F94562C3-CEE3-4D01-A96E-1A2A9D23709D}" destId="{768538B4-B7B1-4FB4-AC28-793299AE596D}" srcOrd="2" destOrd="0" presId="urn:microsoft.com/office/officeart/2005/8/layout/vList2"/>
    <dgm:cxn modelId="{F6A7C12B-F8C4-4FDF-98DE-4E003B8A1578}" type="presParOf" srcId="{F94562C3-CEE3-4D01-A96E-1A2A9D23709D}" destId="{11612EB0-B647-408F-BEB6-91A4F5E956F7}" srcOrd="3" destOrd="0" presId="urn:microsoft.com/office/officeart/2005/8/layout/vList2"/>
    <dgm:cxn modelId="{3770EDA0-4519-421F-B515-8B77C6C47CC3}" type="presParOf" srcId="{F94562C3-CEE3-4D01-A96E-1A2A9D23709D}" destId="{302CB003-AC7B-4AEC-B804-924F2312CDEA}" srcOrd="4" destOrd="0" presId="urn:microsoft.com/office/officeart/2005/8/layout/vList2"/>
    <dgm:cxn modelId="{BA70BD23-C6BA-4F02-81E0-3B0B97EE6100}" type="presParOf" srcId="{F94562C3-CEE3-4D01-A96E-1A2A9D23709D}" destId="{CA5C858D-E9A1-424A-8ED7-0527C5B7CE9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9311E5-22AF-4013-BD8C-EB499EBB97FE}"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zh-CN" altLang="en-US"/>
        </a:p>
      </dgm:t>
    </dgm:pt>
    <dgm:pt modelId="{5002EF6E-6D0D-458E-B03E-356AF0F55FD1}">
      <dgm:prSet/>
      <dgm:spPr/>
      <dgm:t>
        <a:bodyPr/>
        <a:lstStyle/>
        <a:p>
          <a:r>
            <a:rPr lang="zh-CN" b="1"/>
            <a:t>语料库（</a:t>
          </a:r>
          <a:r>
            <a:rPr lang="en-US" b="1"/>
            <a:t>Corpus or Corpora</a:t>
          </a:r>
          <a:r>
            <a:rPr lang="zh-CN" b="1"/>
            <a:t>）</a:t>
          </a:r>
          <a:endParaRPr lang="zh-CN"/>
        </a:p>
      </dgm:t>
    </dgm:pt>
    <dgm:pt modelId="{0CC33481-CE49-4CC1-B829-06E38D94AD14}" type="parTrans" cxnId="{6CE590A2-764C-4A79-A255-3D61E8F45C02}">
      <dgm:prSet/>
      <dgm:spPr/>
      <dgm:t>
        <a:bodyPr/>
        <a:lstStyle/>
        <a:p>
          <a:endParaRPr lang="zh-CN" altLang="en-US"/>
        </a:p>
      </dgm:t>
    </dgm:pt>
    <dgm:pt modelId="{8946ECDA-5BB4-459C-ADDF-E447C90B10F8}" type="sibTrans" cxnId="{6CE590A2-764C-4A79-A255-3D61E8F45C02}">
      <dgm:prSet/>
      <dgm:spPr/>
      <dgm:t>
        <a:bodyPr/>
        <a:lstStyle/>
        <a:p>
          <a:endParaRPr lang="zh-CN" altLang="en-US"/>
        </a:p>
      </dgm:t>
    </dgm:pt>
    <dgm:pt modelId="{DD432F50-BED2-4403-ADA8-029D0A10BEE6}">
      <dgm:prSet/>
      <dgm:spPr/>
      <dgm:t>
        <a:bodyPr/>
        <a:lstStyle/>
        <a:p>
          <a:r>
            <a:rPr lang="zh-CN"/>
            <a:t>文本的集合，可用于推断和验证语言规则，以及进行统计分析和假设检验。</a:t>
          </a:r>
        </a:p>
      </dgm:t>
    </dgm:pt>
    <dgm:pt modelId="{55141077-871C-43BE-9290-ABE5256BB5D4}" type="parTrans" cxnId="{FFC3193A-66DC-467E-8ABA-B83474C773ED}">
      <dgm:prSet/>
      <dgm:spPr/>
      <dgm:t>
        <a:bodyPr/>
        <a:lstStyle/>
        <a:p>
          <a:endParaRPr lang="zh-CN" altLang="en-US"/>
        </a:p>
      </dgm:t>
    </dgm:pt>
    <dgm:pt modelId="{8AFA82FC-5CA8-49FC-A859-2D11BADF701E}" type="sibTrans" cxnId="{FFC3193A-66DC-467E-8ABA-B83474C773ED}">
      <dgm:prSet/>
      <dgm:spPr/>
      <dgm:t>
        <a:bodyPr/>
        <a:lstStyle/>
        <a:p>
          <a:endParaRPr lang="zh-CN" altLang="en-US"/>
        </a:p>
      </dgm:t>
    </dgm:pt>
    <dgm:pt modelId="{9A04310F-7B7E-4913-858D-9EACE782F62E}">
      <dgm:prSet/>
      <dgm:spPr/>
      <dgm:t>
        <a:bodyPr/>
        <a:lstStyle/>
        <a:p>
          <a:r>
            <a:rPr lang="zh-CN" b="1"/>
            <a:t>停用词（</a:t>
          </a:r>
          <a:r>
            <a:rPr lang="en-US" b="1"/>
            <a:t>Stop Words</a:t>
          </a:r>
          <a:r>
            <a:rPr lang="zh-CN" b="1"/>
            <a:t>）</a:t>
          </a:r>
          <a:endParaRPr lang="zh-CN"/>
        </a:p>
      </dgm:t>
    </dgm:pt>
    <dgm:pt modelId="{830BAC95-F65E-4D16-A49A-5F27BB757723}" type="parTrans" cxnId="{080C4A6D-222C-4926-A2F6-7969FC407B27}">
      <dgm:prSet/>
      <dgm:spPr/>
      <dgm:t>
        <a:bodyPr/>
        <a:lstStyle/>
        <a:p>
          <a:endParaRPr lang="zh-CN" altLang="en-US"/>
        </a:p>
      </dgm:t>
    </dgm:pt>
    <dgm:pt modelId="{3EB6BC65-CCD1-49C7-A109-48C1A964D4D9}" type="sibTrans" cxnId="{080C4A6D-222C-4926-A2F6-7969FC407B27}">
      <dgm:prSet/>
      <dgm:spPr/>
      <dgm:t>
        <a:bodyPr/>
        <a:lstStyle/>
        <a:p>
          <a:endParaRPr lang="zh-CN" altLang="en-US"/>
        </a:p>
      </dgm:t>
    </dgm:pt>
    <dgm:pt modelId="{50A82431-BDD5-415A-A3DB-FCF9B9A3FB82}">
      <dgm:prSet/>
      <dgm:spPr/>
      <dgm:t>
        <a:bodyPr/>
        <a:lstStyle/>
        <a:p>
          <a:r>
            <a:rPr lang="zh-CN"/>
            <a:t>对整体文本的贡献很小，可以被过滤掉而不影响整体含义的词，通常是语言中最常见的词。</a:t>
          </a:r>
        </a:p>
      </dgm:t>
    </dgm:pt>
    <dgm:pt modelId="{6EDEA673-7FD2-4590-B33A-07593042E750}" type="parTrans" cxnId="{CE0B8EEE-D1B1-463E-8F92-D67171986351}">
      <dgm:prSet/>
      <dgm:spPr/>
      <dgm:t>
        <a:bodyPr/>
        <a:lstStyle/>
        <a:p>
          <a:endParaRPr lang="zh-CN" altLang="en-US"/>
        </a:p>
      </dgm:t>
    </dgm:pt>
    <dgm:pt modelId="{AB3DAE96-92A0-4FBD-9D9D-6073CCB188BB}" type="sibTrans" cxnId="{CE0B8EEE-D1B1-463E-8F92-D67171986351}">
      <dgm:prSet/>
      <dgm:spPr/>
      <dgm:t>
        <a:bodyPr/>
        <a:lstStyle/>
        <a:p>
          <a:endParaRPr lang="zh-CN" altLang="en-US"/>
        </a:p>
      </dgm:t>
    </dgm:pt>
    <dgm:pt modelId="{A8D02354-BDAE-4F72-8769-071C37B9A7D2}">
      <dgm:prSet/>
      <dgm:spPr/>
      <dgm:t>
        <a:bodyPr/>
        <a:lstStyle/>
        <a:p>
          <a:r>
            <a:rPr lang="zh-CN" b="1"/>
            <a:t>词袋模型（</a:t>
          </a:r>
          <a:r>
            <a:rPr lang="en-US" b="1"/>
            <a:t>Bag of Words</a:t>
          </a:r>
          <a:r>
            <a:rPr lang="zh-CN" b="1"/>
            <a:t>）</a:t>
          </a:r>
          <a:endParaRPr lang="zh-CN"/>
        </a:p>
      </dgm:t>
    </dgm:pt>
    <dgm:pt modelId="{65C4C31C-BD88-4D49-B8C7-6CAF9CA32D34}" type="parTrans" cxnId="{30E9E71E-AF00-4D99-83ED-41BD9FE24246}">
      <dgm:prSet/>
      <dgm:spPr/>
      <dgm:t>
        <a:bodyPr/>
        <a:lstStyle/>
        <a:p>
          <a:endParaRPr lang="zh-CN" altLang="en-US"/>
        </a:p>
      </dgm:t>
    </dgm:pt>
    <dgm:pt modelId="{2B5F5CDA-907B-4F2B-84BD-04C02FE8362B}" type="sibTrans" cxnId="{30E9E71E-AF00-4D99-83ED-41BD9FE24246}">
      <dgm:prSet/>
      <dgm:spPr/>
      <dgm:t>
        <a:bodyPr/>
        <a:lstStyle/>
        <a:p>
          <a:endParaRPr lang="zh-CN" altLang="en-US"/>
        </a:p>
      </dgm:t>
    </dgm:pt>
    <dgm:pt modelId="{5EA98748-70FA-4F84-8DD9-40F1FC3D77CD}">
      <dgm:prSet/>
      <dgm:spPr/>
      <dgm:t>
        <a:bodyPr/>
        <a:lstStyle/>
        <a:p>
          <a:r>
            <a:rPr lang="zh-CN"/>
            <a:t>省略了语法和词序，将文本转换成包含文本中单词出现的次数的特征向量。</a:t>
          </a:r>
        </a:p>
      </dgm:t>
    </dgm:pt>
    <dgm:pt modelId="{305051AE-218A-4128-A7B1-DCD837A5D813}" type="parTrans" cxnId="{5956B166-E51E-4640-A83A-F1CCE90308AE}">
      <dgm:prSet/>
      <dgm:spPr/>
      <dgm:t>
        <a:bodyPr/>
        <a:lstStyle/>
        <a:p>
          <a:endParaRPr lang="zh-CN" altLang="en-US"/>
        </a:p>
      </dgm:t>
    </dgm:pt>
    <dgm:pt modelId="{CFA3546A-9214-4E73-998B-8E6FAB9BFBE0}" type="sibTrans" cxnId="{5956B166-E51E-4640-A83A-F1CCE90308AE}">
      <dgm:prSet/>
      <dgm:spPr/>
      <dgm:t>
        <a:bodyPr/>
        <a:lstStyle/>
        <a:p>
          <a:endParaRPr lang="zh-CN" altLang="en-US"/>
        </a:p>
      </dgm:t>
    </dgm:pt>
    <dgm:pt modelId="{9EA4C37D-B970-4C09-BAAE-660D3218B4AF}">
      <dgm:prSet/>
      <dgm:spPr/>
      <dgm:t>
        <a:bodyPr/>
        <a:lstStyle/>
        <a:p>
          <a:r>
            <a:rPr lang="en-US" b="1"/>
            <a:t>N-grams</a:t>
          </a:r>
          <a:r>
            <a:rPr lang="zh-CN" b="1"/>
            <a:t>模型（</a:t>
          </a:r>
          <a:r>
            <a:rPr lang="en-US" b="1"/>
            <a:t>N-grams</a:t>
          </a:r>
          <a:r>
            <a:rPr lang="zh-CN" b="1"/>
            <a:t>）</a:t>
          </a:r>
          <a:endParaRPr lang="zh-CN"/>
        </a:p>
      </dgm:t>
    </dgm:pt>
    <dgm:pt modelId="{22EE4EA3-19CE-46B9-A8B2-7AA18A0967BE}" type="parTrans" cxnId="{D905CA03-1C77-49A3-B406-BCB93FA811AD}">
      <dgm:prSet/>
      <dgm:spPr/>
      <dgm:t>
        <a:bodyPr/>
        <a:lstStyle/>
        <a:p>
          <a:endParaRPr lang="zh-CN" altLang="en-US"/>
        </a:p>
      </dgm:t>
    </dgm:pt>
    <dgm:pt modelId="{6F824AEA-2548-486D-A7BD-0ADAEC0FA152}" type="sibTrans" cxnId="{D905CA03-1C77-49A3-B406-BCB93FA811AD}">
      <dgm:prSet/>
      <dgm:spPr/>
      <dgm:t>
        <a:bodyPr/>
        <a:lstStyle/>
        <a:p>
          <a:endParaRPr lang="zh-CN" altLang="en-US"/>
        </a:p>
      </dgm:t>
    </dgm:pt>
    <dgm:pt modelId="{25DEBE9D-55A4-46A6-9C5A-DE9CDF481E5A}">
      <dgm:prSet/>
      <dgm:spPr/>
      <dgm:t>
        <a:bodyPr/>
        <a:lstStyle/>
        <a:p>
          <a:r>
            <a:rPr lang="zh-CN"/>
            <a:t>表示给定文本的</a:t>
          </a:r>
          <a:r>
            <a:rPr lang="en-US"/>
            <a:t>n</a:t>
          </a:r>
          <a:r>
            <a:rPr lang="zh-CN"/>
            <a:t>个标记的连续序列，这些标记可以是字母、单词、字节等。</a:t>
          </a:r>
        </a:p>
      </dgm:t>
    </dgm:pt>
    <dgm:pt modelId="{0B768F84-A2C3-425F-9CA4-768D316FF25E}" type="parTrans" cxnId="{887EE8FA-0F25-4755-AE2F-C10E0479552D}">
      <dgm:prSet/>
      <dgm:spPr/>
      <dgm:t>
        <a:bodyPr/>
        <a:lstStyle/>
        <a:p>
          <a:endParaRPr lang="zh-CN" altLang="en-US"/>
        </a:p>
      </dgm:t>
    </dgm:pt>
    <dgm:pt modelId="{FCFF1582-45B8-437F-917A-4ED459BA74B8}" type="sibTrans" cxnId="{887EE8FA-0F25-4755-AE2F-C10E0479552D}">
      <dgm:prSet/>
      <dgm:spPr/>
      <dgm:t>
        <a:bodyPr/>
        <a:lstStyle/>
        <a:p>
          <a:endParaRPr lang="zh-CN" altLang="en-US"/>
        </a:p>
      </dgm:t>
    </dgm:pt>
    <dgm:pt modelId="{10F262EE-0A5F-4DF9-A23F-F3FAEB621D24}" type="pres">
      <dgm:prSet presAssocID="{FB9311E5-22AF-4013-BD8C-EB499EBB97FE}" presName="linear" presStyleCnt="0">
        <dgm:presLayoutVars>
          <dgm:animLvl val="lvl"/>
          <dgm:resizeHandles val="exact"/>
        </dgm:presLayoutVars>
      </dgm:prSet>
      <dgm:spPr/>
    </dgm:pt>
    <dgm:pt modelId="{8FCA26CC-234C-44AB-BBD0-91754194F171}" type="pres">
      <dgm:prSet presAssocID="{5002EF6E-6D0D-458E-B03E-356AF0F55FD1}" presName="parentText" presStyleLbl="node1" presStyleIdx="0" presStyleCnt="4">
        <dgm:presLayoutVars>
          <dgm:chMax val="0"/>
          <dgm:bulletEnabled val="1"/>
        </dgm:presLayoutVars>
      </dgm:prSet>
      <dgm:spPr/>
    </dgm:pt>
    <dgm:pt modelId="{67C66FBA-C5A0-4AEC-843C-B3D64605A124}" type="pres">
      <dgm:prSet presAssocID="{5002EF6E-6D0D-458E-B03E-356AF0F55FD1}" presName="childText" presStyleLbl="revTx" presStyleIdx="0" presStyleCnt="4">
        <dgm:presLayoutVars>
          <dgm:bulletEnabled val="1"/>
        </dgm:presLayoutVars>
      </dgm:prSet>
      <dgm:spPr/>
    </dgm:pt>
    <dgm:pt modelId="{E3A2328F-4050-4CED-BF2B-02FFACA7E2F0}" type="pres">
      <dgm:prSet presAssocID="{9A04310F-7B7E-4913-858D-9EACE782F62E}" presName="parentText" presStyleLbl="node1" presStyleIdx="1" presStyleCnt="4">
        <dgm:presLayoutVars>
          <dgm:chMax val="0"/>
          <dgm:bulletEnabled val="1"/>
        </dgm:presLayoutVars>
      </dgm:prSet>
      <dgm:spPr/>
    </dgm:pt>
    <dgm:pt modelId="{885AF536-B17D-4049-8878-7EAF4638E03A}" type="pres">
      <dgm:prSet presAssocID="{9A04310F-7B7E-4913-858D-9EACE782F62E}" presName="childText" presStyleLbl="revTx" presStyleIdx="1" presStyleCnt="4">
        <dgm:presLayoutVars>
          <dgm:bulletEnabled val="1"/>
        </dgm:presLayoutVars>
      </dgm:prSet>
      <dgm:spPr/>
    </dgm:pt>
    <dgm:pt modelId="{224667C7-8FC7-470D-901D-ADC11666363C}" type="pres">
      <dgm:prSet presAssocID="{A8D02354-BDAE-4F72-8769-071C37B9A7D2}" presName="parentText" presStyleLbl="node1" presStyleIdx="2" presStyleCnt="4">
        <dgm:presLayoutVars>
          <dgm:chMax val="0"/>
          <dgm:bulletEnabled val="1"/>
        </dgm:presLayoutVars>
      </dgm:prSet>
      <dgm:spPr/>
    </dgm:pt>
    <dgm:pt modelId="{1594BC5A-F8C7-4581-9615-A7174DEC192D}" type="pres">
      <dgm:prSet presAssocID="{A8D02354-BDAE-4F72-8769-071C37B9A7D2}" presName="childText" presStyleLbl="revTx" presStyleIdx="2" presStyleCnt="4">
        <dgm:presLayoutVars>
          <dgm:bulletEnabled val="1"/>
        </dgm:presLayoutVars>
      </dgm:prSet>
      <dgm:spPr/>
    </dgm:pt>
    <dgm:pt modelId="{48133B76-F51B-4CEF-9AC8-B1B36A63DC31}" type="pres">
      <dgm:prSet presAssocID="{9EA4C37D-B970-4C09-BAAE-660D3218B4AF}" presName="parentText" presStyleLbl="node1" presStyleIdx="3" presStyleCnt="4">
        <dgm:presLayoutVars>
          <dgm:chMax val="0"/>
          <dgm:bulletEnabled val="1"/>
        </dgm:presLayoutVars>
      </dgm:prSet>
      <dgm:spPr/>
    </dgm:pt>
    <dgm:pt modelId="{0BE95383-0FCF-4E16-A8CD-789343C6E3F3}" type="pres">
      <dgm:prSet presAssocID="{9EA4C37D-B970-4C09-BAAE-660D3218B4AF}" presName="childText" presStyleLbl="revTx" presStyleIdx="3" presStyleCnt="4">
        <dgm:presLayoutVars>
          <dgm:bulletEnabled val="1"/>
        </dgm:presLayoutVars>
      </dgm:prSet>
      <dgm:spPr/>
    </dgm:pt>
  </dgm:ptLst>
  <dgm:cxnLst>
    <dgm:cxn modelId="{D905CA03-1C77-49A3-B406-BCB93FA811AD}" srcId="{FB9311E5-22AF-4013-BD8C-EB499EBB97FE}" destId="{9EA4C37D-B970-4C09-BAAE-660D3218B4AF}" srcOrd="3" destOrd="0" parTransId="{22EE4EA3-19CE-46B9-A8B2-7AA18A0967BE}" sibTransId="{6F824AEA-2548-486D-A7BD-0ADAEC0FA152}"/>
    <dgm:cxn modelId="{30E9E71E-AF00-4D99-83ED-41BD9FE24246}" srcId="{FB9311E5-22AF-4013-BD8C-EB499EBB97FE}" destId="{A8D02354-BDAE-4F72-8769-071C37B9A7D2}" srcOrd="2" destOrd="0" parTransId="{65C4C31C-BD88-4D49-B8C7-6CAF9CA32D34}" sibTransId="{2B5F5CDA-907B-4F2B-84BD-04C02FE8362B}"/>
    <dgm:cxn modelId="{564F162E-9F07-4665-9347-7EBD6005DF99}" type="presOf" srcId="{50A82431-BDD5-415A-A3DB-FCF9B9A3FB82}" destId="{885AF536-B17D-4049-8878-7EAF4638E03A}" srcOrd="0" destOrd="0" presId="urn:microsoft.com/office/officeart/2005/8/layout/vList2"/>
    <dgm:cxn modelId="{FFC3193A-66DC-467E-8ABA-B83474C773ED}" srcId="{5002EF6E-6D0D-458E-B03E-356AF0F55FD1}" destId="{DD432F50-BED2-4403-ADA8-029D0A10BEE6}" srcOrd="0" destOrd="0" parTransId="{55141077-871C-43BE-9290-ABE5256BB5D4}" sibTransId="{8AFA82FC-5CA8-49FC-A859-2D11BADF701E}"/>
    <dgm:cxn modelId="{F2C70E5D-16FD-48D1-AF34-E237556F1430}" type="presOf" srcId="{5EA98748-70FA-4F84-8DD9-40F1FC3D77CD}" destId="{1594BC5A-F8C7-4581-9615-A7174DEC192D}" srcOrd="0" destOrd="0" presId="urn:microsoft.com/office/officeart/2005/8/layout/vList2"/>
    <dgm:cxn modelId="{5956B166-E51E-4640-A83A-F1CCE90308AE}" srcId="{A8D02354-BDAE-4F72-8769-071C37B9A7D2}" destId="{5EA98748-70FA-4F84-8DD9-40F1FC3D77CD}" srcOrd="0" destOrd="0" parTransId="{305051AE-218A-4128-A7B1-DCD837A5D813}" sibTransId="{CFA3546A-9214-4E73-998B-8E6FAB9BFBE0}"/>
    <dgm:cxn modelId="{C8459E6C-0CC8-4131-AC11-5B6BC1B1B1DC}" type="presOf" srcId="{25DEBE9D-55A4-46A6-9C5A-DE9CDF481E5A}" destId="{0BE95383-0FCF-4E16-A8CD-789343C6E3F3}" srcOrd="0" destOrd="0" presId="urn:microsoft.com/office/officeart/2005/8/layout/vList2"/>
    <dgm:cxn modelId="{080C4A6D-222C-4926-A2F6-7969FC407B27}" srcId="{FB9311E5-22AF-4013-BD8C-EB499EBB97FE}" destId="{9A04310F-7B7E-4913-858D-9EACE782F62E}" srcOrd="1" destOrd="0" parTransId="{830BAC95-F65E-4D16-A49A-5F27BB757723}" sibTransId="{3EB6BC65-CCD1-49C7-A109-48C1A964D4D9}"/>
    <dgm:cxn modelId="{B855F655-07D7-4CC2-9641-03F43FC9FAF9}" type="presOf" srcId="{FB9311E5-22AF-4013-BD8C-EB499EBB97FE}" destId="{10F262EE-0A5F-4DF9-A23F-F3FAEB621D24}" srcOrd="0" destOrd="0" presId="urn:microsoft.com/office/officeart/2005/8/layout/vList2"/>
    <dgm:cxn modelId="{E56CB87A-702C-4F3E-9FE3-7F35052C65D4}" type="presOf" srcId="{9A04310F-7B7E-4913-858D-9EACE782F62E}" destId="{E3A2328F-4050-4CED-BF2B-02FFACA7E2F0}" srcOrd="0" destOrd="0" presId="urn:microsoft.com/office/officeart/2005/8/layout/vList2"/>
    <dgm:cxn modelId="{7DFCF98F-A4D1-489B-9575-F758EEDC5D5A}" type="presOf" srcId="{DD432F50-BED2-4403-ADA8-029D0A10BEE6}" destId="{67C66FBA-C5A0-4AEC-843C-B3D64605A124}" srcOrd="0" destOrd="0" presId="urn:microsoft.com/office/officeart/2005/8/layout/vList2"/>
    <dgm:cxn modelId="{6CE590A2-764C-4A79-A255-3D61E8F45C02}" srcId="{FB9311E5-22AF-4013-BD8C-EB499EBB97FE}" destId="{5002EF6E-6D0D-458E-B03E-356AF0F55FD1}" srcOrd="0" destOrd="0" parTransId="{0CC33481-CE49-4CC1-B829-06E38D94AD14}" sibTransId="{8946ECDA-5BB4-459C-ADDF-E447C90B10F8}"/>
    <dgm:cxn modelId="{E93472AA-13E8-4E14-825F-D03EFCA35ED8}" type="presOf" srcId="{9EA4C37D-B970-4C09-BAAE-660D3218B4AF}" destId="{48133B76-F51B-4CEF-9AC8-B1B36A63DC31}" srcOrd="0" destOrd="0" presId="urn:microsoft.com/office/officeart/2005/8/layout/vList2"/>
    <dgm:cxn modelId="{7B74ABE7-E4F2-441B-A88D-EDDB75D4637B}" type="presOf" srcId="{A8D02354-BDAE-4F72-8769-071C37B9A7D2}" destId="{224667C7-8FC7-470D-901D-ADC11666363C}" srcOrd="0" destOrd="0" presId="urn:microsoft.com/office/officeart/2005/8/layout/vList2"/>
    <dgm:cxn modelId="{CE0B8EEE-D1B1-463E-8F92-D67171986351}" srcId="{9A04310F-7B7E-4913-858D-9EACE782F62E}" destId="{50A82431-BDD5-415A-A3DB-FCF9B9A3FB82}" srcOrd="0" destOrd="0" parTransId="{6EDEA673-7FD2-4590-B33A-07593042E750}" sibTransId="{AB3DAE96-92A0-4FBD-9D9D-6073CCB188BB}"/>
    <dgm:cxn modelId="{2812DDF4-6642-4F14-BB82-E02A074D85B0}" type="presOf" srcId="{5002EF6E-6D0D-458E-B03E-356AF0F55FD1}" destId="{8FCA26CC-234C-44AB-BBD0-91754194F171}" srcOrd="0" destOrd="0" presId="urn:microsoft.com/office/officeart/2005/8/layout/vList2"/>
    <dgm:cxn modelId="{887EE8FA-0F25-4755-AE2F-C10E0479552D}" srcId="{9EA4C37D-B970-4C09-BAAE-660D3218B4AF}" destId="{25DEBE9D-55A4-46A6-9C5A-DE9CDF481E5A}" srcOrd="0" destOrd="0" parTransId="{0B768F84-A2C3-425F-9CA4-768D316FF25E}" sibTransId="{FCFF1582-45B8-437F-917A-4ED459BA74B8}"/>
    <dgm:cxn modelId="{1E8C2531-8A5D-4861-BA47-73502041C53F}" type="presParOf" srcId="{10F262EE-0A5F-4DF9-A23F-F3FAEB621D24}" destId="{8FCA26CC-234C-44AB-BBD0-91754194F171}" srcOrd="0" destOrd="0" presId="urn:microsoft.com/office/officeart/2005/8/layout/vList2"/>
    <dgm:cxn modelId="{A867146B-F7F8-4CA6-ADA6-38B7C9E5C737}" type="presParOf" srcId="{10F262EE-0A5F-4DF9-A23F-F3FAEB621D24}" destId="{67C66FBA-C5A0-4AEC-843C-B3D64605A124}" srcOrd="1" destOrd="0" presId="urn:microsoft.com/office/officeart/2005/8/layout/vList2"/>
    <dgm:cxn modelId="{967163E2-268F-4707-AD50-7D12D8CF5033}" type="presParOf" srcId="{10F262EE-0A5F-4DF9-A23F-F3FAEB621D24}" destId="{E3A2328F-4050-4CED-BF2B-02FFACA7E2F0}" srcOrd="2" destOrd="0" presId="urn:microsoft.com/office/officeart/2005/8/layout/vList2"/>
    <dgm:cxn modelId="{7EF0A604-6D22-49B3-8134-4272F7AC276B}" type="presParOf" srcId="{10F262EE-0A5F-4DF9-A23F-F3FAEB621D24}" destId="{885AF536-B17D-4049-8878-7EAF4638E03A}" srcOrd="3" destOrd="0" presId="urn:microsoft.com/office/officeart/2005/8/layout/vList2"/>
    <dgm:cxn modelId="{E90D848C-51BD-4EC8-929A-A3567CC514BE}" type="presParOf" srcId="{10F262EE-0A5F-4DF9-A23F-F3FAEB621D24}" destId="{224667C7-8FC7-470D-901D-ADC11666363C}" srcOrd="4" destOrd="0" presId="urn:microsoft.com/office/officeart/2005/8/layout/vList2"/>
    <dgm:cxn modelId="{1C6A2F0D-0183-4B06-A796-69657891DDB8}" type="presParOf" srcId="{10F262EE-0A5F-4DF9-A23F-F3FAEB621D24}" destId="{1594BC5A-F8C7-4581-9615-A7174DEC192D}" srcOrd="5" destOrd="0" presId="urn:microsoft.com/office/officeart/2005/8/layout/vList2"/>
    <dgm:cxn modelId="{8C228017-DB93-45E1-BB3C-C52DE447D0B2}" type="presParOf" srcId="{10F262EE-0A5F-4DF9-A23F-F3FAEB621D24}" destId="{48133B76-F51B-4CEF-9AC8-B1B36A63DC31}" srcOrd="6" destOrd="0" presId="urn:microsoft.com/office/officeart/2005/8/layout/vList2"/>
    <dgm:cxn modelId="{5D3D72A6-5455-4E86-8C20-E5935A436AB9}" type="presParOf" srcId="{10F262EE-0A5F-4DF9-A23F-F3FAEB621D24}" destId="{0BE95383-0FCF-4E16-A8CD-789343C6E3F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74D20F-B3EA-45BB-A404-7674439F6AD1}"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zh-CN" altLang="en-US"/>
        </a:p>
      </dgm:t>
    </dgm:pt>
    <dgm:pt modelId="{A5909507-9B43-4D72-8AC2-8859C4F00A42}">
      <dgm:prSet/>
      <dgm:spPr/>
      <dgm:t>
        <a:bodyPr/>
        <a:lstStyle/>
        <a:p>
          <a:r>
            <a:rPr lang="zh-CN" b="1" dirty="0"/>
            <a:t>【数据及分析对象】</a:t>
          </a:r>
          <a:endParaRPr lang="zh-CN" dirty="0"/>
        </a:p>
      </dgm:t>
    </dgm:pt>
    <dgm:pt modelId="{D08AA0E4-A3D6-4881-82EE-1740D133AF37}" type="parTrans" cxnId="{7F002CC8-5F36-4CCF-979D-FA7156EEC022}">
      <dgm:prSet/>
      <dgm:spPr/>
      <dgm:t>
        <a:bodyPr/>
        <a:lstStyle/>
        <a:p>
          <a:endParaRPr lang="zh-CN" altLang="en-US"/>
        </a:p>
      </dgm:t>
    </dgm:pt>
    <dgm:pt modelId="{A02E7D81-CDB3-47E7-8625-7DB7CC7FA275}" type="sibTrans" cxnId="{7F002CC8-5F36-4CCF-979D-FA7156EEC022}">
      <dgm:prSet/>
      <dgm:spPr/>
      <dgm:t>
        <a:bodyPr/>
        <a:lstStyle/>
        <a:p>
          <a:endParaRPr lang="zh-CN" altLang="en-US"/>
        </a:p>
      </dgm:t>
    </dgm:pt>
    <dgm:pt modelId="{913900D7-1A36-4DB3-AB5E-6A92FC513621}">
      <dgm:prSet/>
      <dgm:spPr/>
      <dgm:t>
        <a:bodyPr/>
        <a:lstStyle/>
        <a:p>
          <a:r>
            <a:rPr lang="en-US"/>
            <a:t>2021</a:t>
          </a:r>
          <a:r>
            <a:rPr lang="zh-CN"/>
            <a:t>年</a:t>
          </a:r>
          <a:r>
            <a:rPr lang="en-US"/>
            <a:t>3</a:t>
          </a:r>
          <a:r>
            <a:rPr lang="zh-CN"/>
            <a:t>月</a:t>
          </a:r>
          <a:r>
            <a:rPr lang="en-US"/>
            <a:t>5</a:t>
          </a:r>
          <a:r>
            <a:rPr lang="zh-CN"/>
            <a:t>日在第十三届全国人民代表大会第四次会议上李克强总理所做的政府工作报告</a:t>
          </a:r>
          <a:r>
            <a:rPr lang="en-US"/>
            <a:t> </a:t>
          </a:r>
          <a:r>
            <a:rPr lang="zh-CN"/>
            <a:t>。</a:t>
          </a:r>
        </a:p>
      </dgm:t>
    </dgm:pt>
    <dgm:pt modelId="{DB2CA8C2-0CE0-4CD7-B2C2-EAAFF72C5715}" type="parTrans" cxnId="{E721D19E-70C1-4295-9F9D-706B5633EE10}">
      <dgm:prSet/>
      <dgm:spPr/>
      <dgm:t>
        <a:bodyPr/>
        <a:lstStyle/>
        <a:p>
          <a:endParaRPr lang="zh-CN" altLang="en-US"/>
        </a:p>
      </dgm:t>
    </dgm:pt>
    <dgm:pt modelId="{849A1383-38F7-40BA-B818-F492A19AB515}" type="sibTrans" cxnId="{E721D19E-70C1-4295-9F9D-706B5633EE10}">
      <dgm:prSet/>
      <dgm:spPr/>
      <dgm:t>
        <a:bodyPr/>
        <a:lstStyle/>
        <a:p>
          <a:endParaRPr lang="zh-CN" altLang="en-US"/>
        </a:p>
      </dgm:t>
    </dgm:pt>
    <dgm:pt modelId="{3E3ACCE4-85F2-4183-94B1-F33A4E985A6A}">
      <dgm:prSet/>
      <dgm:spPr/>
      <dgm:t>
        <a:bodyPr/>
        <a:lstStyle/>
        <a:p>
          <a:r>
            <a:rPr lang="zh-CN" b="1" dirty="0"/>
            <a:t>【目的及分析任务】</a:t>
          </a:r>
          <a:endParaRPr lang="zh-CN" dirty="0"/>
        </a:p>
      </dgm:t>
    </dgm:pt>
    <dgm:pt modelId="{64815083-1858-4BBA-8828-D2BB2B7A5F24}" type="parTrans" cxnId="{42C2119F-EF02-4294-B158-FB2B487544AC}">
      <dgm:prSet/>
      <dgm:spPr/>
      <dgm:t>
        <a:bodyPr/>
        <a:lstStyle/>
        <a:p>
          <a:endParaRPr lang="zh-CN" altLang="en-US"/>
        </a:p>
      </dgm:t>
    </dgm:pt>
    <dgm:pt modelId="{7D3C02B6-C293-41F9-B00C-3F7F0B40EC50}" type="sibTrans" cxnId="{42C2119F-EF02-4294-B158-FB2B487544AC}">
      <dgm:prSet/>
      <dgm:spPr/>
      <dgm:t>
        <a:bodyPr/>
        <a:lstStyle/>
        <a:p>
          <a:endParaRPr lang="zh-CN" altLang="en-US"/>
        </a:p>
      </dgm:t>
    </dgm:pt>
    <dgm:pt modelId="{7EE9F633-E80B-4E2D-924F-0C737C434956}">
      <dgm:prSet/>
      <dgm:spPr/>
      <dgm:t>
        <a:bodyPr/>
        <a:lstStyle/>
        <a:p>
          <a:r>
            <a:rPr lang="zh-CN" dirty="0"/>
            <a:t>分析</a:t>
          </a:r>
          <a:r>
            <a:rPr lang="en-US" dirty="0"/>
            <a:t>2021</a:t>
          </a:r>
          <a:r>
            <a:rPr lang="zh-CN" dirty="0"/>
            <a:t>年政府工作报告的关键内容。</a:t>
          </a:r>
        </a:p>
      </dgm:t>
    </dgm:pt>
    <dgm:pt modelId="{88C29C48-ADF1-4D73-A280-24895AE9560B}" type="parTrans" cxnId="{69BE4CB2-C608-4175-AB63-E586306EC476}">
      <dgm:prSet/>
      <dgm:spPr/>
      <dgm:t>
        <a:bodyPr/>
        <a:lstStyle/>
        <a:p>
          <a:endParaRPr lang="zh-CN" altLang="en-US"/>
        </a:p>
      </dgm:t>
    </dgm:pt>
    <dgm:pt modelId="{9B71D8FA-B6AF-400C-B526-9DE66A935603}" type="sibTrans" cxnId="{69BE4CB2-C608-4175-AB63-E586306EC476}">
      <dgm:prSet/>
      <dgm:spPr/>
      <dgm:t>
        <a:bodyPr/>
        <a:lstStyle/>
        <a:p>
          <a:endParaRPr lang="zh-CN" altLang="en-US"/>
        </a:p>
      </dgm:t>
    </dgm:pt>
    <dgm:pt modelId="{2A2551B9-8E6B-4CDC-BAEC-2886857F4BB4}">
      <dgm:prSet/>
      <dgm:spPr/>
      <dgm:t>
        <a:bodyPr/>
        <a:lstStyle/>
        <a:p>
          <a:r>
            <a:rPr lang="zh-CN" b="1" dirty="0"/>
            <a:t>【方法及工具】</a:t>
          </a:r>
          <a:endParaRPr lang="zh-CN" dirty="0"/>
        </a:p>
      </dgm:t>
    </dgm:pt>
    <dgm:pt modelId="{427A4D0F-FFA9-4E2C-ACDF-0D2E8E3524EF}" type="parTrans" cxnId="{0CDF323A-1E61-4E28-A899-8F663BC761CA}">
      <dgm:prSet/>
      <dgm:spPr/>
      <dgm:t>
        <a:bodyPr/>
        <a:lstStyle/>
        <a:p>
          <a:endParaRPr lang="zh-CN" altLang="en-US"/>
        </a:p>
      </dgm:t>
    </dgm:pt>
    <dgm:pt modelId="{B2D0E8D5-0C08-475C-B3C8-0CDFC0943669}" type="sibTrans" cxnId="{0CDF323A-1E61-4E28-A899-8F663BC761CA}">
      <dgm:prSet/>
      <dgm:spPr/>
      <dgm:t>
        <a:bodyPr/>
        <a:lstStyle/>
        <a:p>
          <a:endParaRPr lang="zh-CN" altLang="en-US"/>
        </a:p>
      </dgm:t>
    </dgm:pt>
    <dgm:pt modelId="{8481DF52-587B-4494-BDC1-41D2760CD734}">
      <dgm:prSet/>
      <dgm:spPr/>
      <dgm:t>
        <a:bodyPr/>
        <a:lstStyle/>
        <a:p>
          <a:r>
            <a:rPr lang="en-US" dirty="0"/>
            <a:t>Python</a:t>
          </a:r>
          <a:r>
            <a:rPr lang="zh-CN" dirty="0"/>
            <a:t>语言及</a:t>
          </a:r>
          <a:r>
            <a:rPr lang="en-US" dirty="0" err="1"/>
            <a:t>Jieba</a:t>
          </a:r>
          <a:r>
            <a:rPr lang="zh-CN" dirty="0"/>
            <a:t>包。</a:t>
          </a:r>
        </a:p>
      </dgm:t>
    </dgm:pt>
    <dgm:pt modelId="{7019AF40-0715-4704-8736-1CB12E802B36}" type="parTrans" cxnId="{8423B72A-2345-4B0E-85E5-30C3763448D3}">
      <dgm:prSet/>
      <dgm:spPr/>
      <dgm:t>
        <a:bodyPr/>
        <a:lstStyle/>
        <a:p>
          <a:endParaRPr lang="zh-CN" altLang="en-US"/>
        </a:p>
      </dgm:t>
    </dgm:pt>
    <dgm:pt modelId="{2AA83598-69B6-4178-BCE3-7AEB782D2777}" type="sibTrans" cxnId="{8423B72A-2345-4B0E-85E5-30C3763448D3}">
      <dgm:prSet/>
      <dgm:spPr/>
      <dgm:t>
        <a:bodyPr/>
        <a:lstStyle/>
        <a:p>
          <a:endParaRPr lang="zh-CN" altLang="en-US"/>
        </a:p>
      </dgm:t>
    </dgm:pt>
    <dgm:pt modelId="{CDB81D39-DE90-4770-BFB1-EE95F8ACEF24}">
      <dgm:prSet/>
      <dgm:spPr/>
      <dgm:t>
        <a:bodyPr/>
        <a:lstStyle/>
        <a:p>
          <a:r>
            <a:rPr lang="zh-CN" b="1" dirty="0"/>
            <a:t>【</a:t>
          </a:r>
          <a:r>
            <a:rPr lang="zh-CN" altLang="en-US" b="1" dirty="0"/>
            <a:t>步骤及</a:t>
          </a:r>
          <a:r>
            <a:rPr lang="en-US" altLang="zh-CN" b="1" dirty="0"/>
            <a:t>Python</a:t>
          </a:r>
          <a:r>
            <a:rPr lang="zh-CN" altLang="en-US" b="1" dirty="0"/>
            <a:t>代码</a:t>
          </a:r>
          <a:r>
            <a:rPr lang="zh-CN" b="1" dirty="0"/>
            <a:t>】</a:t>
          </a:r>
          <a:endParaRPr lang="zh-CN" dirty="0"/>
        </a:p>
      </dgm:t>
    </dgm:pt>
    <dgm:pt modelId="{1737BB67-5E79-4B5B-BAE0-3D43225FFB93}" type="parTrans" cxnId="{5127027E-5503-46F3-8689-ED9D8BADD0D8}">
      <dgm:prSet/>
      <dgm:spPr/>
      <dgm:t>
        <a:bodyPr/>
        <a:lstStyle/>
        <a:p>
          <a:endParaRPr lang="zh-CN" altLang="en-US"/>
        </a:p>
      </dgm:t>
    </dgm:pt>
    <dgm:pt modelId="{64EAFD51-1E4F-40E0-BD45-5DC7D14E500C}" type="sibTrans" cxnId="{5127027E-5503-46F3-8689-ED9D8BADD0D8}">
      <dgm:prSet/>
      <dgm:spPr/>
      <dgm:t>
        <a:bodyPr/>
        <a:lstStyle/>
        <a:p>
          <a:endParaRPr lang="zh-CN" altLang="en-US"/>
        </a:p>
      </dgm:t>
    </dgm:pt>
    <dgm:pt modelId="{11055F35-1DE8-4F1E-B756-DD8CC9C20144}">
      <dgm:prSet/>
      <dgm:spPr/>
      <dgm:t>
        <a:bodyPr/>
        <a:lstStyle/>
        <a:p>
          <a:r>
            <a:rPr lang="zh-CN" altLang="en-US" dirty="0"/>
            <a:t>参见教材</a:t>
          </a:r>
          <a:endParaRPr lang="zh-CN" dirty="0"/>
        </a:p>
      </dgm:t>
    </dgm:pt>
    <dgm:pt modelId="{7DCE8A26-3BF6-4FD5-AFDA-1BF6EA000DE6}" type="parTrans" cxnId="{DF40C041-D863-484D-BA0C-863E3BBEE3DB}">
      <dgm:prSet/>
      <dgm:spPr/>
      <dgm:t>
        <a:bodyPr/>
        <a:lstStyle/>
        <a:p>
          <a:endParaRPr lang="zh-CN" altLang="en-US"/>
        </a:p>
      </dgm:t>
    </dgm:pt>
    <dgm:pt modelId="{90C6210C-922B-456A-881E-04B9C0E3F5C1}" type="sibTrans" cxnId="{DF40C041-D863-484D-BA0C-863E3BBEE3DB}">
      <dgm:prSet/>
      <dgm:spPr/>
      <dgm:t>
        <a:bodyPr/>
        <a:lstStyle/>
        <a:p>
          <a:endParaRPr lang="zh-CN" altLang="en-US"/>
        </a:p>
      </dgm:t>
    </dgm:pt>
    <dgm:pt modelId="{FA234CEE-D6BF-4B44-815B-8C83AFA796A0}" type="pres">
      <dgm:prSet presAssocID="{1074D20F-B3EA-45BB-A404-7674439F6AD1}" presName="linear" presStyleCnt="0">
        <dgm:presLayoutVars>
          <dgm:dir/>
          <dgm:animLvl val="lvl"/>
          <dgm:resizeHandles val="exact"/>
        </dgm:presLayoutVars>
      </dgm:prSet>
      <dgm:spPr/>
    </dgm:pt>
    <dgm:pt modelId="{8384A735-C0F5-4F92-B101-53613CF85277}" type="pres">
      <dgm:prSet presAssocID="{A5909507-9B43-4D72-8AC2-8859C4F00A42}" presName="parentLin" presStyleCnt="0"/>
      <dgm:spPr/>
    </dgm:pt>
    <dgm:pt modelId="{4B448947-7434-4405-9F4B-206D7DB0C40E}" type="pres">
      <dgm:prSet presAssocID="{A5909507-9B43-4D72-8AC2-8859C4F00A42}" presName="parentLeftMargin" presStyleLbl="node1" presStyleIdx="0" presStyleCnt="4"/>
      <dgm:spPr/>
    </dgm:pt>
    <dgm:pt modelId="{35FF7BD0-EC87-4922-8D99-6B00B4087659}" type="pres">
      <dgm:prSet presAssocID="{A5909507-9B43-4D72-8AC2-8859C4F00A42}" presName="parentText" presStyleLbl="node1" presStyleIdx="0" presStyleCnt="4">
        <dgm:presLayoutVars>
          <dgm:chMax val="0"/>
          <dgm:bulletEnabled val="1"/>
        </dgm:presLayoutVars>
      </dgm:prSet>
      <dgm:spPr/>
    </dgm:pt>
    <dgm:pt modelId="{CEC3A495-7506-4BB3-A718-3F39568A969A}" type="pres">
      <dgm:prSet presAssocID="{A5909507-9B43-4D72-8AC2-8859C4F00A42}" presName="negativeSpace" presStyleCnt="0"/>
      <dgm:spPr/>
    </dgm:pt>
    <dgm:pt modelId="{AB72B348-6CBF-457B-BE3E-0545CECDDEA9}" type="pres">
      <dgm:prSet presAssocID="{A5909507-9B43-4D72-8AC2-8859C4F00A42}" presName="childText" presStyleLbl="conFgAcc1" presStyleIdx="0" presStyleCnt="4">
        <dgm:presLayoutVars>
          <dgm:bulletEnabled val="1"/>
        </dgm:presLayoutVars>
      </dgm:prSet>
      <dgm:spPr/>
    </dgm:pt>
    <dgm:pt modelId="{1C56F5D8-002C-445F-BC45-7CA855F86F3C}" type="pres">
      <dgm:prSet presAssocID="{A02E7D81-CDB3-47E7-8625-7DB7CC7FA275}" presName="spaceBetweenRectangles" presStyleCnt="0"/>
      <dgm:spPr/>
    </dgm:pt>
    <dgm:pt modelId="{A867411D-B2BE-4689-A056-0F4D308B1A95}" type="pres">
      <dgm:prSet presAssocID="{3E3ACCE4-85F2-4183-94B1-F33A4E985A6A}" presName="parentLin" presStyleCnt="0"/>
      <dgm:spPr/>
    </dgm:pt>
    <dgm:pt modelId="{0432F909-BE9A-4A29-8C75-0C7F39394494}" type="pres">
      <dgm:prSet presAssocID="{3E3ACCE4-85F2-4183-94B1-F33A4E985A6A}" presName="parentLeftMargin" presStyleLbl="node1" presStyleIdx="0" presStyleCnt="4"/>
      <dgm:spPr/>
    </dgm:pt>
    <dgm:pt modelId="{29EBFF8F-AF23-4990-989B-27EEDDEAE8C8}" type="pres">
      <dgm:prSet presAssocID="{3E3ACCE4-85F2-4183-94B1-F33A4E985A6A}" presName="parentText" presStyleLbl="node1" presStyleIdx="1" presStyleCnt="4">
        <dgm:presLayoutVars>
          <dgm:chMax val="0"/>
          <dgm:bulletEnabled val="1"/>
        </dgm:presLayoutVars>
      </dgm:prSet>
      <dgm:spPr/>
    </dgm:pt>
    <dgm:pt modelId="{F9703EB3-DF4A-49B6-A9B1-88FA45EEB603}" type="pres">
      <dgm:prSet presAssocID="{3E3ACCE4-85F2-4183-94B1-F33A4E985A6A}" presName="negativeSpace" presStyleCnt="0"/>
      <dgm:spPr/>
    </dgm:pt>
    <dgm:pt modelId="{0D9A83CC-D1B8-43EE-8425-B4E037E42D95}" type="pres">
      <dgm:prSet presAssocID="{3E3ACCE4-85F2-4183-94B1-F33A4E985A6A}" presName="childText" presStyleLbl="conFgAcc1" presStyleIdx="1" presStyleCnt="4">
        <dgm:presLayoutVars>
          <dgm:bulletEnabled val="1"/>
        </dgm:presLayoutVars>
      </dgm:prSet>
      <dgm:spPr/>
    </dgm:pt>
    <dgm:pt modelId="{6A8D79B2-E6B5-491C-845F-A228322C13A5}" type="pres">
      <dgm:prSet presAssocID="{7D3C02B6-C293-41F9-B00C-3F7F0B40EC50}" presName="spaceBetweenRectangles" presStyleCnt="0"/>
      <dgm:spPr/>
    </dgm:pt>
    <dgm:pt modelId="{C9624559-903C-4761-9961-78475F09B843}" type="pres">
      <dgm:prSet presAssocID="{2A2551B9-8E6B-4CDC-BAEC-2886857F4BB4}" presName="parentLin" presStyleCnt="0"/>
      <dgm:spPr/>
    </dgm:pt>
    <dgm:pt modelId="{8A837EF1-35B6-4EF8-A72D-F8F104EA578E}" type="pres">
      <dgm:prSet presAssocID="{2A2551B9-8E6B-4CDC-BAEC-2886857F4BB4}" presName="parentLeftMargin" presStyleLbl="node1" presStyleIdx="1" presStyleCnt="4"/>
      <dgm:spPr/>
    </dgm:pt>
    <dgm:pt modelId="{2E6B0050-60B6-4B37-A255-BBAD01C79705}" type="pres">
      <dgm:prSet presAssocID="{2A2551B9-8E6B-4CDC-BAEC-2886857F4BB4}" presName="parentText" presStyleLbl="node1" presStyleIdx="2" presStyleCnt="4">
        <dgm:presLayoutVars>
          <dgm:chMax val="0"/>
          <dgm:bulletEnabled val="1"/>
        </dgm:presLayoutVars>
      </dgm:prSet>
      <dgm:spPr/>
    </dgm:pt>
    <dgm:pt modelId="{88EEF2EB-374F-4841-B1AC-A78467CB4A9D}" type="pres">
      <dgm:prSet presAssocID="{2A2551B9-8E6B-4CDC-BAEC-2886857F4BB4}" presName="negativeSpace" presStyleCnt="0"/>
      <dgm:spPr/>
    </dgm:pt>
    <dgm:pt modelId="{321A1D20-C739-4F5B-9E54-99A0243A42C0}" type="pres">
      <dgm:prSet presAssocID="{2A2551B9-8E6B-4CDC-BAEC-2886857F4BB4}" presName="childText" presStyleLbl="conFgAcc1" presStyleIdx="2" presStyleCnt="4">
        <dgm:presLayoutVars>
          <dgm:bulletEnabled val="1"/>
        </dgm:presLayoutVars>
      </dgm:prSet>
      <dgm:spPr/>
    </dgm:pt>
    <dgm:pt modelId="{5A17B22E-F3ED-40A2-A936-5D19C237E00A}" type="pres">
      <dgm:prSet presAssocID="{B2D0E8D5-0C08-475C-B3C8-0CDFC0943669}" presName="spaceBetweenRectangles" presStyleCnt="0"/>
      <dgm:spPr/>
    </dgm:pt>
    <dgm:pt modelId="{736DBD7F-5694-4D20-8FC5-36AD55736C5A}" type="pres">
      <dgm:prSet presAssocID="{CDB81D39-DE90-4770-BFB1-EE95F8ACEF24}" presName="parentLin" presStyleCnt="0"/>
      <dgm:spPr/>
    </dgm:pt>
    <dgm:pt modelId="{DF4D29B1-7CE8-4762-9ABD-7EF7148CA398}" type="pres">
      <dgm:prSet presAssocID="{CDB81D39-DE90-4770-BFB1-EE95F8ACEF24}" presName="parentLeftMargin" presStyleLbl="node1" presStyleIdx="2" presStyleCnt="4"/>
      <dgm:spPr/>
    </dgm:pt>
    <dgm:pt modelId="{694B755D-D669-4BCA-8B2C-DC6432BE082D}" type="pres">
      <dgm:prSet presAssocID="{CDB81D39-DE90-4770-BFB1-EE95F8ACEF24}" presName="parentText" presStyleLbl="node1" presStyleIdx="3" presStyleCnt="4">
        <dgm:presLayoutVars>
          <dgm:chMax val="0"/>
          <dgm:bulletEnabled val="1"/>
        </dgm:presLayoutVars>
      </dgm:prSet>
      <dgm:spPr/>
    </dgm:pt>
    <dgm:pt modelId="{C0ADD05B-1854-4C51-829F-F89E8C946ED7}" type="pres">
      <dgm:prSet presAssocID="{CDB81D39-DE90-4770-BFB1-EE95F8ACEF24}" presName="negativeSpace" presStyleCnt="0"/>
      <dgm:spPr/>
    </dgm:pt>
    <dgm:pt modelId="{F36DD14D-8D6C-4D90-A280-03EE4CA5A599}" type="pres">
      <dgm:prSet presAssocID="{CDB81D39-DE90-4770-BFB1-EE95F8ACEF24}" presName="childText" presStyleLbl="conFgAcc1" presStyleIdx="3" presStyleCnt="4">
        <dgm:presLayoutVars>
          <dgm:bulletEnabled val="1"/>
        </dgm:presLayoutVars>
      </dgm:prSet>
      <dgm:spPr/>
    </dgm:pt>
  </dgm:ptLst>
  <dgm:cxnLst>
    <dgm:cxn modelId="{927DAE11-CB3F-4192-BAF9-67C125B5E53C}" type="presOf" srcId="{CDB81D39-DE90-4770-BFB1-EE95F8ACEF24}" destId="{694B755D-D669-4BCA-8B2C-DC6432BE082D}" srcOrd="1" destOrd="0" presId="urn:microsoft.com/office/officeart/2005/8/layout/list1"/>
    <dgm:cxn modelId="{42062C1D-063A-4DDA-A0F2-949BE89A3F31}" type="presOf" srcId="{A5909507-9B43-4D72-8AC2-8859C4F00A42}" destId="{4B448947-7434-4405-9F4B-206D7DB0C40E}" srcOrd="0" destOrd="0" presId="urn:microsoft.com/office/officeart/2005/8/layout/list1"/>
    <dgm:cxn modelId="{9C19E924-B9FD-4574-83B3-3149E6EF5EC1}" type="presOf" srcId="{2A2551B9-8E6B-4CDC-BAEC-2886857F4BB4}" destId="{2E6B0050-60B6-4B37-A255-BBAD01C79705}" srcOrd="1" destOrd="0" presId="urn:microsoft.com/office/officeart/2005/8/layout/list1"/>
    <dgm:cxn modelId="{8423B72A-2345-4B0E-85E5-30C3763448D3}" srcId="{2A2551B9-8E6B-4CDC-BAEC-2886857F4BB4}" destId="{8481DF52-587B-4494-BDC1-41D2760CD734}" srcOrd="0" destOrd="0" parTransId="{7019AF40-0715-4704-8736-1CB12E802B36}" sibTransId="{2AA83598-69B6-4178-BCE3-7AEB782D2777}"/>
    <dgm:cxn modelId="{6D69CC33-BB37-475F-AF65-271EFBD47B97}" type="presOf" srcId="{7EE9F633-E80B-4E2D-924F-0C737C434956}" destId="{0D9A83CC-D1B8-43EE-8425-B4E037E42D95}" srcOrd="0" destOrd="0" presId="urn:microsoft.com/office/officeart/2005/8/layout/list1"/>
    <dgm:cxn modelId="{0CDF323A-1E61-4E28-A899-8F663BC761CA}" srcId="{1074D20F-B3EA-45BB-A404-7674439F6AD1}" destId="{2A2551B9-8E6B-4CDC-BAEC-2886857F4BB4}" srcOrd="2" destOrd="0" parTransId="{427A4D0F-FFA9-4E2C-ACDF-0D2E8E3524EF}" sibTransId="{B2D0E8D5-0C08-475C-B3C8-0CDFC0943669}"/>
    <dgm:cxn modelId="{DF40C041-D863-484D-BA0C-863E3BBEE3DB}" srcId="{CDB81D39-DE90-4770-BFB1-EE95F8ACEF24}" destId="{11055F35-1DE8-4F1E-B756-DD8CC9C20144}" srcOrd="0" destOrd="0" parTransId="{7DCE8A26-3BF6-4FD5-AFDA-1BF6EA000DE6}" sibTransId="{90C6210C-922B-456A-881E-04B9C0E3F5C1}"/>
    <dgm:cxn modelId="{E8C87167-B238-4227-90E8-D80474EC6717}" type="presOf" srcId="{3E3ACCE4-85F2-4183-94B1-F33A4E985A6A}" destId="{29EBFF8F-AF23-4990-989B-27EEDDEAE8C8}" srcOrd="1" destOrd="0" presId="urn:microsoft.com/office/officeart/2005/8/layout/list1"/>
    <dgm:cxn modelId="{E9608450-D1B9-4C57-8A80-C0CD778B8547}" type="presOf" srcId="{3E3ACCE4-85F2-4183-94B1-F33A4E985A6A}" destId="{0432F909-BE9A-4A29-8C75-0C7F39394494}" srcOrd="0" destOrd="0" presId="urn:microsoft.com/office/officeart/2005/8/layout/list1"/>
    <dgm:cxn modelId="{3697B952-D1F0-44E8-AD6B-1A0E7327B948}" type="presOf" srcId="{CDB81D39-DE90-4770-BFB1-EE95F8ACEF24}" destId="{DF4D29B1-7CE8-4762-9ABD-7EF7148CA398}" srcOrd="0" destOrd="0" presId="urn:microsoft.com/office/officeart/2005/8/layout/list1"/>
    <dgm:cxn modelId="{5127027E-5503-46F3-8689-ED9D8BADD0D8}" srcId="{1074D20F-B3EA-45BB-A404-7674439F6AD1}" destId="{CDB81D39-DE90-4770-BFB1-EE95F8ACEF24}" srcOrd="3" destOrd="0" parTransId="{1737BB67-5E79-4B5B-BAE0-3D43225FFB93}" sibTransId="{64EAFD51-1E4F-40E0-BD45-5DC7D14E500C}"/>
    <dgm:cxn modelId="{5D099889-BB5C-429F-B252-81E6FED345F6}" type="presOf" srcId="{913900D7-1A36-4DB3-AB5E-6A92FC513621}" destId="{AB72B348-6CBF-457B-BE3E-0545CECDDEA9}" srcOrd="0" destOrd="0" presId="urn:microsoft.com/office/officeart/2005/8/layout/list1"/>
    <dgm:cxn modelId="{E721D19E-70C1-4295-9F9D-706B5633EE10}" srcId="{A5909507-9B43-4D72-8AC2-8859C4F00A42}" destId="{913900D7-1A36-4DB3-AB5E-6A92FC513621}" srcOrd="0" destOrd="0" parTransId="{DB2CA8C2-0CE0-4CD7-B2C2-EAAFF72C5715}" sibTransId="{849A1383-38F7-40BA-B818-F492A19AB515}"/>
    <dgm:cxn modelId="{42C2119F-EF02-4294-B158-FB2B487544AC}" srcId="{1074D20F-B3EA-45BB-A404-7674439F6AD1}" destId="{3E3ACCE4-85F2-4183-94B1-F33A4E985A6A}" srcOrd="1" destOrd="0" parTransId="{64815083-1858-4BBA-8828-D2BB2B7A5F24}" sibTransId="{7D3C02B6-C293-41F9-B00C-3F7F0B40EC50}"/>
    <dgm:cxn modelId="{44627FA0-34D1-4790-8B50-62605F32C76A}" type="presOf" srcId="{A5909507-9B43-4D72-8AC2-8859C4F00A42}" destId="{35FF7BD0-EC87-4922-8D99-6B00B4087659}" srcOrd="1" destOrd="0" presId="urn:microsoft.com/office/officeart/2005/8/layout/list1"/>
    <dgm:cxn modelId="{69BE4CB2-C608-4175-AB63-E586306EC476}" srcId="{3E3ACCE4-85F2-4183-94B1-F33A4E985A6A}" destId="{7EE9F633-E80B-4E2D-924F-0C737C434956}" srcOrd="0" destOrd="0" parTransId="{88C29C48-ADF1-4D73-A280-24895AE9560B}" sibTransId="{9B71D8FA-B6AF-400C-B526-9DE66A935603}"/>
    <dgm:cxn modelId="{0FB0B2C5-6B0C-4F63-A6DF-862A97B27E15}" type="presOf" srcId="{2A2551B9-8E6B-4CDC-BAEC-2886857F4BB4}" destId="{8A837EF1-35B6-4EF8-A72D-F8F104EA578E}" srcOrd="0" destOrd="0" presId="urn:microsoft.com/office/officeart/2005/8/layout/list1"/>
    <dgm:cxn modelId="{F7B8EBC7-9344-4345-B68B-8F6C96A086A4}" type="presOf" srcId="{1074D20F-B3EA-45BB-A404-7674439F6AD1}" destId="{FA234CEE-D6BF-4B44-815B-8C83AFA796A0}" srcOrd="0" destOrd="0" presId="urn:microsoft.com/office/officeart/2005/8/layout/list1"/>
    <dgm:cxn modelId="{7F002CC8-5F36-4CCF-979D-FA7156EEC022}" srcId="{1074D20F-B3EA-45BB-A404-7674439F6AD1}" destId="{A5909507-9B43-4D72-8AC2-8859C4F00A42}" srcOrd="0" destOrd="0" parTransId="{D08AA0E4-A3D6-4881-82EE-1740D133AF37}" sibTransId="{A02E7D81-CDB3-47E7-8625-7DB7CC7FA275}"/>
    <dgm:cxn modelId="{E6E173D8-60CE-42A7-802C-6E12092A7C97}" type="presOf" srcId="{11055F35-1DE8-4F1E-B756-DD8CC9C20144}" destId="{F36DD14D-8D6C-4D90-A280-03EE4CA5A599}" srcOrd="0" destOrd="0" presId="urn:microsoft.com/office/officeart/2005/8/layout/list1"/>
    <dgm:cxn modelId="{C72355DD-8D58-4F5C-BEFE-0A6616ABBE5F}" type="presOf" srcId="{8481DF52-587B-4494-BDC1-41D2760CD734}" destId="{321A1D20-C739-4F5B-9E54-99A0243A42C0}" srcOrd="0" destOrd="0" presId="urn:microsoft.com/office/officeart/2005/8/layout/list1"/>
    <dgm:cxn modelId="{28969C8F-9B05-4248-BFA5-ADAB6FF6DADC}" type="presParOf" srcId="{FA234CEE-D6BF-4B44-815B-8C83AFA796A0}" destId="{8384A735-C0F5-4F92-B101-53613CF85277}" srcOrd="0" destOrd="0" presId="urn:microsoft.com/office/officeart/2005/8/layout/list1"/>
    <dgm:cxn modelId="{60252A9A-DFE1-4C29-8AC7-812B0B22C7E3}" type="presParOf" srcId="{8384A735-C0F5-4F92-B101-53613CF85277}" destId="{4B448947-7434-4405-9F4B-206D7DB0C40E}" srcOrd="0" destOrd="0" presId="urn:microsoft.com/office/officeart/2005/8/layout/list1"/>
    <dgm:cxn modelId="{C703FE1D-3705-41F6-ACAA-4D8C315E2681}" type="presParOf" srcId="{8384A735-C0F5-4F92-B101-53613CF85277}" destId="{35FF7BD0-EC87-4922-8D99-6B00B4087659}" srcOrd="1" destOrd="0" presId="urn:microsoft.com/office/officeart/2005/8/layout/list1"/>
    <dgm:cxn modelId="{A74C8010-D7C4-4D09-AE4F-DB686C0B71A0}" type="presParOf" srcId="{FA234CEE-D6BF-4B44-815B-8C83AFA796A0}" destId="{CEC3A495-7506-4BB3-A718-3F39568A969A}" srcOrd="1" destOrd="0" presId="urn:microsoft.com/office/officeart/2005/8/layout/list1"/>
    <dgm:cxn modelId="{4F100425-B802-4F23-BF81-9A95670A48D2}" type="presParOf" srcId="{FA234CEE-D6BF-4B44-815B-8C83AFA796A0}" destId="{AB72B348-6CBF-457B-BE3E-0545CECDDEA9}" srcOrd="2" destOrd="0" presId="urn:microsoft.com/office/officeart/2005/8/layout/list1"/>
    <dgm:cxn modelId="{EF4EE804-AD43-41D1-BE9A-5A8051D48013}" type="presParOf" srcId="{FA234CEE-D6BF-4B44-815B-8C83AFA796A0}" destId="{1C56F5D8-002C-445F-BC45-7CA855F86F3C}" srcOrd="3" destOrd="0" presId="urn:microsoft.com/office/officeart/2005/8/layout/list1"/>
    <dgm:cxn modelId="{F5326F1A-6032-408C-921D-088C6F3EA467}" type="presParOf" srcId="{FA234CEE-D6BF-4B44-815B-8C83AFA796A0}" destId="{A867411D-B2BE-4689-A056-0F4D308B1A95}" srcOrd="4" destOrd="0" presId="urn:microsoft.com/office/officeart/2005/8/layout/list1"/>
    <dgm:cxn modelId="{40001449-62B2-4ECD-B374-66E63B163816}" type="presParOf" srcId="{A867411D-B2BE-4689-A056-0F4D308B1A95}" destId="{0432F909-BE9A-4A29-8C75-0C7F39394494}" srcOrd="0" destOrd="0" presId="urn:microsoft.com/office/officeart/2005/8/layout/list1"/>
    <dgm:cxn modelId="{37F9FC79-07D8-47F5-8796-878DB32520A4}" type="presParOf" srcId="{A867411D-B2BE-4689-A056-0F4D308B1A95}" destId="{29EBFF8F-AF23-4990-989B-27EEDDEAE8C8}" srcOrd="1" destOrd="0" presId="urn:microsoft.com/office/officeart/2005/8/layout/list1"/>
    <dgm:cxn modelId="{5588E8B2-5EBE-4DBD-8AF8-24C30B16172F}" type="presParOf" srcId="{FA234CEE-D6BF-4B44-815B-8C83AFA796A0}" destId="{F9703EB3-DF4A-49B6-A9B1-88FA45EEB603}" srcOrd="5" destOrd="0" presId="urn:microsoft.com/office/officeart/2005/8/layout/list1"/>
    <dgm:cxn modelId="{0176FF44-EAB5-4047-862E-77699232328C}" type="presParOf" srcId="{FA234CEE-D6BF-4B44-815B-8C83AFA796A0}" destId="{0D9A83CC-D1B8-43EE-8425-B4E037E42D95}" srcOrd="6" destOrd="0" presId="urn:microsoft.com/office/officeart/2005/8/layout/list1"/>
    <dgm:cxn modelId="{9D990C6A-054C-48FB-AC64-9EA48760060B}" type="presParOf" srcId="{FA234CEE-D6BF-4B44-815B-8C83AFA796A0}" destId="{6A8D79B2-E6B5-491C-845F-A228322C13A5}" srcOrd="7" destOrd="0" presId="urn:microsoft.com/office/officeart/2005/8/layout/list1"/>
    <dgm:cxn modelId="{164DEB64-7F4A-46E1-B81B-B1118AA5EED4}" type="presParOf" srcId="{FA234CEE-D6BF-4B44-815B-8C83AFA796A0}" destId="{C9624559-903C-4761-9961-78475F09B843}" srcOrd="8" destOrd="0" presId="urn:microsoft.com/office/officeart/2005/8/layout/list1"/>
    <dgm:cxn modelId="{FE4E9C62-4728-4CF8-8AB6-77E3F78B09A3}" type="presParOf" srcId="{C9624559-903C-4761-9961-78475F09B843}" destId="{8A837EF1-35B6-4EF8-A72D-F8F104EA578E}" srcOrd="0" destOrd="0" presId="urn:microsoft.com/office/officeart/2005/8/layout/list1"/>
    <dgm:cxn modelId="{0BD95BB3-8B58-4769-B181-6DD290DAC892}" type="presParOf" srcId="{C9624559-903C-4761-9961-78475F09B843}" destId="{2E6B0050-60B6-4B37-A255-BBAD01C79705}" srcOrd="1" destOrd="0" presId="urn:microsoft.com/office/officeart/2005/8/layout/list1"/>
    <dgm:cxn modelId="{08128001-13A6-45DF-B238-352B4A7500C7}" type="presParOf" srcId="{FA234CEE-D6BF-4B44-815B-8C83AFA796A0}" destId="{88EEF2EB-374F-4841-B1AC-A78467CB4A9D}" srcOrd="9" destOrd="0" presId="urn:microsoft.com/office/officeart/2005/8/layout/list1"/>
    <dgm:cxn modelId="{7E5F8C8D-3717-4D02-8BA6-459FBF6E650B}" type="presParOf" srcId="{FA234CEE-D6BF-4B44-815B-8C83AFA796A0}" destId="{321A1D20-C739-4F5B-9E54-99A0243A42C0}" srcOrd="10" destOrd="0" presId="urn:microsoft.com/office/officeart/2005/8/layout/list1"/>
    <dgm:cxn modelId="{11468447-522D-4839-9BBF-C303C46C273A}" type="presParOf" srcId="{FA234CEE-D6BF-4B44-815B-8C83AFA796A0}" destId="{5A17B22E-F3ED-40A2-A936-5D19C237E00A}" srcOrd="11" destOrd="0" presId="urn:microsoft.com/office/officeart/2005/8/layout/list1"/>
    <dgm:cxn modelId="{61253EEC-63FD-4407-82FA-2B7FDC1476D3}" type="presParOf" srcId="{FA234CEE-D6BF-4B44-815B-8C83AFA796A0}" destId="{736DBD7F-5694-4D20-8FC5-36AD55736C5A}" srcOrd="12" destOrd="0" presId="urn:microsoft.com/office/officeart/2005/8/layout/list1"/>
    <dgm:cxn modelId="{615C8EC1-4F90-4D8C-8764-279C5047843B}" type="presParOf" srcId="{736DBD7F-5694-4D20-8FC5-36AD55736C5A}" destId="{DF4D29B1-7CE8-4762-9ABD-7EF7148CA398}" srcOrd="0" destOrd="0" presId="urn:microsoft.com/office/officeart/2005/8/layout/list1"/>
    <dgm:cxn modelId="{DA3B1FB1-953D-4425-8C56-A3C5E245D075}" type="presParOf" srcId="{736DBD7F-5694-4D20-8FC5-36AD55736C5A}" destId="{694B755D-D669-4BCA-8B2C-DC6432BE082D}" srcOrd="1" destOrd="0" presId="urn:microsoft.com/office/officeart/2005/8/layout/list1"/>
    <dgm:cxn modelId="{A1CB3C75-DC75-4711-8276-297A585AB06A}" type="presParOf" srcId="{FA234CEE-D6BF-4B44-815B-8C83AFA796A0}" destId="{C0ADD05B-1854-4C51-829F-F89E8C946ED7}" srcOrd="13" destOrd="0" presId="urn:microsoft.com/office/officeart/2005/8/layout/list1"/>
    <dgm:cxn modelId="{D3230F11-09A8-438E-BBB2-3A3AD98A0B3C}" type="presParOf" srcId="{FA234CEE-D6BF-4B44-815B-8C83AFA796A0}" destId="{F36DD14D-8D6C-4D90-A280-03EE4CA5A59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C14E5-09AD-4DF5-A7DE-508823DCF8CF}">
      <dsp:nvSpPr>
        <dsp:cNvPr id="0" name=""/>
        <dsp:cNvSpPr/>
      </dsp:nvSpPr>
      <dsp:spPr>
        <a:xfrm>
          <a:off x="-4622693" y="-708719"/>
          <a:ext cx="5506503" cy="5506503"/>
        </a:xfrm>
        <a:prstGeom prst="blockArc">
          <a:avLst>
            <a:gd name="adj1" fmla="val 18900000"/>
            <a:gd name="adj2" fmla="val 2700000"/>
            <a:gd name="adj3" fmla="val 392"/>
          </a:avLst>
        </a:prstGeom>
        <a:noFill/>
        <a:ln w="635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2ABFF00-93AC-4DB3-8F23-2D9D8E0E5654}">
      <dsp:nvSpPr>
        <dsp:cNvPr id="0" name=""/>
        <dsp:cNvSpPr/>
      </dsp:nvSpPr>
      <dsp:spPr>
        <a:xfrm>
          <a:off x="462910" y="314367"/>
          <a:ext cx="8365106" cy="629061"/>
        </a:xfrm>
        <a:prstGeom prst="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9318"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7.1</a:t>
          </a:r>
          <a:r>
            <a:rPr lang="zh-CN" sz="3100" kern="1200" dirty="0"/>
            <a:t>应用场景</a:t>
          </a:r>
        </a:p>
      </dsp:txBody>
      <dsp:txXfrm>
        <a:off x="462910" y="314367"/>
        <a:ext cx="8365106" cy="629061"/>
      </dsp:txXfrm>
    </dsp:sp>
    <dsp:sp modelId="{0928D248-B17A-4489-ADBA-618D6D7D21B0}">
      <dsp:nvSpPr>
        <dsp:cNvPr id="0" name=""/>
        <dsp:cNvSpPr/>
      </dsp:nvSpPr>
      <dsp:spPr>
        <a:xfrm>
          <a:off x="69747" y="235734"/>
          <a:ext cx="786327" cy="786327"/>
        </a:xfrm>
        <a:prstGeom prst="ellipse">
          <a:avLst/>
        </a:prstGeom>
        <a:solidFill>
          <a:schemeClr val="lt1">
            <a:hueOff val="0"/>
            <a:satOff val="0"/>
            <a:lumOff val="0"/>
            <a:alphaOff val="0"/>
          </a:schemeClr>
        </a:solidFill>
        <a:ln w="635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283F781-ACAD-44D0-8DF3-917F53895501}">
      <dsp:nvSpPr>
        <dsp:cNvPr id="0" name=""/>
        <dsp:cNvSpPr/>
      </dsp:nvSpPr>
      <dsp:spPr>
        <a:xfrm>
          <a:off x="823566" y="1258123"/>
          <a:ext cx="8004451" cy="629061"/>
        </a:xfrm>
        <a:prstGeom prst="rect">
          <a:avLst/>
        </a:prstGeom>
        <a:gradFill rotWithShape="0">
          <a:gsLst>
            <a:gs pos="0">
              <a:schemeClr val="accent5">
                <a:hueOff val="-2451115"/>
                <a:satOff val="-3409"/>
                <a:lumOff val="-1307"/>
                <a:alphaOff val="0"/>
                <a:shade val="47500"/>
                <a:satMod val="137000"/>
              </a:schemeClr>
            </a:gs>
            <a:gs pos="55000">
              <a:schemeClr val="accent5">
                <a:hueOff val="-2451115"/>
                <a:satOff val="-3409"/>
                <a:lumOff val="-1307"/>
                <a:alphaOff val="0"/>
                <a:shade val="69000"/>
                <a:satMod val="137000"/>
              </a:schemeClr>
            </a:gs>
            <a:gs pos="100000">
              <a:schemeClr val="accent5">
                <a:hueOff val="-2451115"/>
                <a:satOff val="-3409"/>
                <a:lumOff val="-1307"/>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9318"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7.2</a:t>
          </a:r>
          <a:r>
            <a:rPr lang="zh-CN" sz="3100" kern="1200"/>
            <a:t>算法原理</a:t>
          </a:r>
        </a:p>
      </dsp:txBody>
      <dsp:txXfrm>
        <a:off x="823566" y="1258123"/>
        <a:ext cx="8004451" cy="629061"/>
      </dsp:txXfrm>
    </dsp:sp>
    <dsp:sp modelId="{35E30170-7314-4969-936D-FBEF7DD3B4E4}">
      <dsp:nvSpPr>
        <dsp:cNvPr id="0" name=""/>
        <dsp:cNvSpPr/>
      </dsp:nvSpPr>
      <dsp:spPr>
        <a:xfrm>
          <a:off x="430402" y="1179490"/>
          <a:ext cx="786327" cy="786327"/>
        </a:xfrm>
        <a:prstGeom prst="ellipse">
          <a:avLst/>
        </a:prstGeom>
        <a:solidFill>
          <a:schemeClr val="lt1">
            <a:hueOff val="0"/>
            <a:satOff val="0"/>
            <a:lumOff val="0"/>
            <a:alphaOff val="0"/>
          </a:schemeClr>
        </a:solidFill>
        <a:ln w="6350" cap="rnd" cmpd="sng" algn="ctr">
          <a:solidFill>
            <a:schemeClr val="accent5">
              <a:hueOff val="-2451115"/>
              <a:satOff val="-3409"/>
              <a:lumOff val="-1307"/>
              <a:alphaOff val="0"/>
            </a:schemeClr>
          </a:solidFill>
          <a:prstDash val="solid"/>
        </a:ln>
        <a:effectLst/>
      </dsp:spPr>
      <dsp:style>
        <a:lnRef idx="1">
          <a:scrgbClr r="0" g="0" b="0"/>
        </a:lnRef>
        <a:fillRef idx="1">
          <a:scrgbClr r="0" g="0" b="0"/>
        </a:fillRef>
        <a:effectRef idx="0">
          <a:scrgbClr r="0" g="0" b="0"/>
        </a:effectRef>
        <a:fontRef idx="minor"/>
      </dsp:style>
    </dsp:sp>
    <dsp:sp modelId="{2BE244B2-ADE9-4781-A8EC-66BEEAD4E13F}">
      <dsp:nvSpPr>
        <dsp:cNvPr id="0" name=""/>
        <dsp:cNvSpPr/>
      </dsp:nvSpPr>
      <dsp:spPr>
        <a:xfrm>
          <a:off x="823566" y="2201879"/>
          <a:ext cx="8004451" cy="629061"/>
        </a:xfrm>
        <a:prstGeom prst="rect">
          <a:avLst/>
        </a:prstGeom>
        <a:gradFill rotWithShape="0">
          <a:gsLst>
            <a:gs pos="0">
              <a:schemeClr val="accent5">
                <a:hueOff val="-4902230"/>
                <a:satOff val="-6819"/>
                <a:lumOff val="-2615"/>
                <a:alphaOff val="0"/>
                <a:shade val="47500"/>
                <a:satMod val="137000"/>
              </a:schemeClr>
            </a:gs>
            <a:gs pos="55000">
              <a:schemeClr val="accent5">
                <a:hueOff val="-4902230"/>
                <a:satOff val="-6819"/>
                <a:lumOff val="-2615"/>
                <a:alphaOff val="0"/>
                <a:shade val="69000"/>
                <a:satMod val="137000"/>
              </a:schemeClr>
            </a:gs>
            <a:gs pos="100000">
              <a:schemeClr val="accent5">
                <a:hueOff val="-4902230"/>
                <a:satOff val="-6819"/>
                <a:lumOff val="-2615"/>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9318"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7.3</a:t>
          </a:r>
          <a:r>
            <a:rPr lang="zh-CN" sz="3100" kern="1200"/>
            <a:t>核心术语</a:t>
          </a:r>
        </a:p>
      </dsp:txBody>
      <dsp:txXfrm>
        <a:off x="823566" y="2201879"/>
        <a:ext cx="8004451" cy="629061"/>
      </dsp:txXfrm>
    </dsp:sp>
    <dsp:sp modelId="{23C038C2-36E1-41D1-9096-95400BFC1161}">
      <dsp:nvSpPr>
        <dsp:cNvPr id="0" name=""/>
        <dsp:cNvSpPr/>
      </dsp:nvSpPr>
      <dsp:spPr>
        <a:xfrm>
          <a:off x="430402" y="2123247"/>
          <a:ext cx="786327" cy="786327"/>
        </a:xfrm>
        <a:prstGeom prst="ellipse">
          <a:avLst/>
        </a:prstGeom>
        <a:solidFill>
          <a:schemeClr val="lt1">
            <a:hueOff val="0"/>
            <a:satOff val="0"/>
            <a:lumOff val="0"/>
            <a:alphaOff val="0"/>
          </a:schemeClr>
        </a:solidFill>
        <a:ln w="6350" cap="rnd" cmpd="sng" algn="ctr">
          <a:solidFill>
            <a:schemeClr val="accent5">
              <a:hueOff val="-4902230"/>
              <a:satOff val="-6819"/>
              <a:lumOff val="-2615"/>
              <a:alphaOff val="0"/>
            </a:schemeClr>
          </a:solidFill>
          <a:prstDash val="solid"/>
        </a:ln>
        <a:effectLst/>
      </dsp:spPr>
      <dsp:style>
        <a:lnRef idx="1">
          <a:scrgbClr r="0" g="0" b="0"/>
        </a:lnRef>
        <a:fillRef idx="1">
          <a:scrgbClr r="0" g="0" b="0"/>
        </a:fillRef>
        <a:effectRef idx="0">
          <a:scrgbClr r="0" g="0" b="0"/>
        </a:effectRef>
        <a:fontRef idx="minor"/>
      </dsp:style>
    </dsp:sp>
    <dsp:sp modelId="{C3CCD5CC-D538-4786-A8DE-0CC725829007}">
      <dsp:nvSpPr>
        <dsp:cNvPr id="0" name=""/>
        <dsp:cNvSpPr/>
      </dsp:nvSpPr>
      <dsp:spPr>
        <a:xfrm>
          <a:off x="462910" y="3145635"/>
          <a:ext cx="8365106" cy="629061"/>
        </a:xfrm>
        <a:prstGeom prst="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9318"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7.4Python</a:t>
          </a:r>
          <a:r>
            <a:rPr lang="zh-CN" sz="3100" kern="1200"/>
            <a:t>编程实践</a:t>
          </a:r>
          <a:r>
            <a:rPr lang="en-US" sz="3100" kern="1200"/>
            <a:t>——</a:t>
          </a:r>
          <a:r>
            <a:rPr lang="zh-CN" sz="3100" kern="1200"/>
            <a:t>就职演讲稿分析</a:t>
          </a:r>
        </a:p>
      </dsp:txBody>
      <dsp:txXfrm>
        <a:off x="462910" y="3145635"/>
        <a:ext cx="8365106" cy="629061"/>
      </dsp:txXfrm>
    </dsp:sp>
    <dsp:sp modelId="{074517CC-4CF1-40E7-B229-E7C1826E50A2}">
      <dsp:nvSpPr>
        <dsp:cNvPr id="0" name=""/>
        <dsp:cNvSpPr/>
      </dsp:nvSpPr>
      <dsp:spPr>
        <a:xfrm>
          <a:off x="69747" y="3067003"/>
          <a:ext cx="786327" cy="786327"/>
        </a:xfrm>
        <a:prstGeom prst="ellipse">
          <a:avLst/>
        </a:prstGeom>
        <a:solidFill>
          <a:schemeClr val="lt1">
            <a:hueOff val="0"/>
            <a:satOff val="0"/>
            <a:lumOff val="0"/>
            <a:alphaOff val="0"/>
          </a:schemeClr>
        </a:solidFill>
        <a:ln w="6350" cap="rnd" cmpd="sng" algn="ctr">
          <a:solidFill>
            <a:schemeClr val="accent5">
              <a:hueOff val="-7353344"/>
              <a:satOff val="-10228"/>
              <a:lumOff val="-3922"/>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481E5-E6B1-4D82-905D-BEDF94253E02}">
      <dsp:nvSpPr>
        <dsp:cNvPr id="0" name=""/>
        <dsp:cNvSpPr/>
      </dsp:nvSpPr>
      <dsp:spPr>
        <a:xfrm>
          <a:off x="1592" y="1444557"/>
          <a:ext cx="1873795" cy="1873795"/>
        </a:xfrm>
        <a:prstGeom prst="ellipse">
          <a:avLst/>
        </a:prstGeom>
        <a:gradFill rotWithShape="0">
          <a:gsLst>
            <a:gs pos="0">
              <a:schemeClr val="accent5">
                <a:alpha val="50000"/>
                <a:hueOff val="0"/>
                <a:satOff val="0"/>
                <a:lumOff val="0"/>
                <a:alphaOff val="0"/>
                <a:shade val="47500"/>
                <a:satMod val="137000"/>
              </a:schemeClr>
            </a:gs>
            <a:gs pos="55000">
              <a:schemeClr val="accent5">
                <a:alpha val="50000"/>
                <a:hueOff val="0"/>
                <a:satOff val="0"/>
                <a:lumOff val="0"/>
                <a:alphaOff val="0"/>
                <a:shade val="69000"/>
                <a:satMod val="137000"/>
              </a:schemeClr>
            </a:gs>
            <a:gs pos="100000">
              <a:schemeClr val="accent5">
                <a:alpha val="50000"/>
                <a:hueOff val="0"/>
                <a:satOff val="0"/>
                <a:lumOff val="0"/>
                <a:alphaOff val="0"/>
                <a:shade val="98000"/>
                <a:satMod val="137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3121" tIns="40640" rIns="103121"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a:t>分词</a:t>
          </a:r>
        </a:p>
      </dsp:txBody>
      <dsp:txXfrm>
        <a:off x="276003" y="1718968"/>
        <a:ext cx="1324973" cy="1324973"/>
      </dsp:txXfrm>
    </dsp:sp>
    <dsp:sp modelId="{CA3A2F27-3351-4328-A487-213B96D168CC}">
      <dsp:nvSpPr>
        <dsp:cNvPr id="0" name=""/>
        <dsp:cNvSpPr/>
      </dsp:nvSpPr>
      <dsp:spPr>
        <a:xfrm>
          <a:off x="1500629" y="1444557"/>
          <a:ext cx="1873795" cy="1873795"/>
        </a:xfrm>
        <a:prstGeom prst="ellipse">
          <a:avLst/>
        </a:prstGeom>
        <a:gradFill rotWithShape="0">
          <a:gsLst>
            <a:gs pos="0">
              <a:schemeClr val="accent5">
                <a:alpha val="50000"/>
                <a:hueOff val="-1225557"/>
                <a:satOff val="-1705"/>
                <a:lumOff val="-654"/>
                <a:alphaOff val="0"/>
                <a:shade val="47500"/>
                <a:satMod val="137000"/>
              </a:schemeClr>
            </a:gs>
            <a:gs pos="55000">
              <a:schemeClr val="accent5">
                <a:alpha val="50000"/>
                <a:hueOff val="-1225557"/>
                <a:satOff val="-1705"/>
                <a:lumOff val="-654"/>
                <a:alphaOff val="0"/>
                <a:shade val="69000"/>
                <a:satMod val="137000"/>
              </a:schemeClr>
            </a:gs>
            <a:gs pos="100000">
              <a:schemeClr val="accent5">
                <a:alpha val="50000"/>
                <a:hueOff val="-1225557"/>
                <a:satOff val="-1705"/>
                <a:lumOff val="-654"/>
                <a:alphaOff val="0"/>
                <a:shade val="98000"/>
                <a:satMod val="137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3121" tIns="40640" rIns="103121"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a:t>信息检索</a:t>
          </a:r>
        </a:p>
      </dsp:txBody>
      <dsp:txXfrm>
        <a:off x="1775040" y="1718968"/>
        <a:ext cx="1324973" cy="1324973"/>
      </dsp:txXfrm>
    </dsp:sp>
    <dsp:sp modelId="{95A6C637-7E0B-45AF-86A5-926CE5DEE532}">
      <dsp:nvSpPr>
        <dsp:cNvPr id="0" name=""/>
        <dsp:cNvSpPr/>
      </dsp:nvSpPr>
      <dsp:spPr>
        <a:xfrm>
          <a:off x="2999665" y="1444557"/>
          <a:ext cx="1873795" cy="1873795"/>
        </a:xfrm>
        <a:prstGeom prst="ellipse">
          <a:avLst/>
        </a:prstGeom>
        <a:gradFill rotWithShape="0">
          <a:gsLst>
            <a:gs pos="0">
              <a:schemeClr val="accent5">
                <a:alpha val="50000"/>
                <a:hueOff val="-2451115"/>
                <a:satOff val="-3409"/>
                <a:lumOff val="-1307"/>
                <a:alphaOff val="0"/>
                <a:shade val="47500"/>
                <a:satMod val="137000"/>
              </a:schemeClr>
            </a:gs>
            <a:gs pos="55000">
              <a:schemeClr val="accent5">
                <a:alpha val="50000"/>
                <a:hueOff val="-2451115"/>
                <a:satOff val="-3409"/>
                <a:lumOff val="-1307"/>
                <a:alphaOff val="0"/>
                <a:shade val="69000"/>
                <a:satMod val="137000"/>
              </a:schemeClr>
            </a:gs>
            <a:gs pos="100000">
              <a:schemeClr val="accent5">
                <a:alpha val="50000"/>
                <a:hueOff val="-2451115"/>
                <a:satOff val="-3409"/>
                <a:lumOff val="-1307"/>
                <a:alphaOff val="0"/>
                <a:shade val="98000"/>
                <a:satMod val="137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3121" tIns="40640" rIns="103121"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a:t>命名实体识别</a:t>
          </a:r>
        </a:p>
      </dsp:txBody>
      <dsp:txXfrm>
        <a:off x="3274076" y="1718968"/>
        <a:ext cx="1324973" cy="1324973"/>
      </dsp:txXfrm>
    </dsp:sp>
    <dsp:sp modelId="{D8D5F616-D88F-4F44-989E-1C3D94CBECE2}">
      <dsp:nvSpPr>
        <dsp:cNvPr id="0" name=""/>
        <dsp:cNvSpPr/>
      </dsp:nvSpPr>
      <dsp:spPr>
        <a:xfrm>
          <a:off x="4498702" y="1444557"/>
          <a:ext cx="1873795" cy="1873795"/>
        </a:xfrm>
        <a:prstGeom prst="ellipse">
          <a:avLst/>
        </a:prstGeom>
        <a:gradFill rotWithShape="0">
          <a:gsLst>
            <a:gs pos="0">
              <a:schemeClr val="accent5">
                <a:alpha val="50000"/>
                <a:hueOff val="-3676672"/>
                <a:satOff val="-5114"/>
                <a:lumOff val="-1961"/>
                <a:alphaOff val="0"/>
                <a:shade val="47500"/>
                <a:satMod val="137000"/>
              </a:schemeClr>
            </a:gs>
            <a:gs pos="55000">
              <a:schemeClr val="accent5">
                <a:alpha val="50000"/>
                <a:hueOff val="-3676672"/>
                <a:satOff val="-5114"/>
                <a:lumOff val="-1961"/>
                <a:alphaOff val="0"/>
                <a:shade val="69000"/>
                <a:satMod val="137000"/>
              </a:schemeClr>
            </a:gs>
            <a:gs pos="100000">
              <a:schemeClr val="accent5">
                <a:alpha val="50000"/>
                <a:hueOff val="-3676672"/>
                <a:satOff val="-5114"/>
                <a:lumOff val="-1961"/>
                <a:alphaOff val="0"/>
                <a:shade val="98000"/>
                <a:satMod val="137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3121" tIns="40640" rIns="103121"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a:t>文本分类</a:t>
          </a:r>
        </a:p>
      </dsp:txBody>
      <dsp:txXfrm>
        <a:off x="4773113" y="1718968"/>
        <a:ext cx="1324973" cy="1324973"/>
      </dsp:txXfrm>
    </dsp:sp>
    <dsp:sp modelId="{CFBE1647-C1D5-4AE9-83EB-4A3C71585088}">
      <dsp:nvSpPr>
        <dsp:cNvPr id="0" name=""/>
        <dsp:cNvSpPr/>
      </dsp:nvSpPr>
      <dsp:spPr>
        <a:xfrm>
          <a:off x="5997738" y="1444557"/>
          <a:ext cx="1873795" cy="1873795"/>
        </a:xfrm>
        <a:prstGeom prst="ellipse">
          <a:avLst/>
        </a:prstGeom>
        <a:gradFill rotWithShape="0">
          <a:gsLst>
            <a:gs pos="0">
              <a:schemeClr val="accent5">
                <a:alpha val="50000"/>
                <a:hueOff val="-4902230"/>
                <a:satOff val="-6819"/>
                <a:lumOff val="-2615"/>
                <a:alphaOff val="0"/>
                <a:shade val="47500"/>
                <a:satMod val="137000"/>
              </a:schemeClr>
            </a:gs>
            <a:gs pos="55000">
              <a:schemeClr val="accent5">
                <a:alpha val="50000"/>
                <a:hueOff val="-4902230"/>
                <a:satOff val="-6819"/>
                <a:lumOff val="-2615"/>
                <a:alphaOff val="0"/>
                <a:shade val="69000"/>
                <a:satMod val="137000"/>
              </a:schemeClr>
            </a:gs>
            <a:gs pos="100000">
              <a:schemeClr val="accent5">
                <a:alpha val="50000"/>
                <a:hueOff val="-4902230"/>
                <a:satOff val="-6819"/>
                <a:lumOff val="-2615"/>
                <a:alphaOff val="0"/>
                <a:shade val="98000"/>
                <a:satMod val="137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3121" tIns="40640" rIns="103121"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a:t>词义消歧</a:t>
          </a:r>
        </a:p>
      </dsp:txBody>
      <dsp:txXfrm>
        <a:off x="6272149" y="1718968"/>
        <a:ext cx="1324973" cy="1324973"/>
      </dsp:txXfrm>
    </dsp:sp>
    <dsp:sp modelId="{895A6BDE-C4D2-42C5-AA10-21D37986DB66}">
      <dsp:nvSpPr>
        <dsp:cNvPr id="0" name=""/>
        <dsp:cNvSpPr/>
      </dsp:nvSpPr>
      <dsp:spPr>
        <a:xfrm>
          <a:off x="7496775" y="1444557"/>
          <a:ext cx="1873795" cy="1873795"/>
        </a:xfrm>
        <a:prstGeom prst="ellipse">
          <a:avLst/>
        </a:prstGeom>
        <a:gradFill rotWithShape="0">
          <a:gsLst>
            <a:gs pos="0">
              <a:schemeClr val="accent5">
                <a:alpha val="50000"/>
                <a:hueOff val="-6127787"/>
                <a:satOff val="-8523"/>
                <a:lumOff val="-3268"/>
                <a:alphaOff val="0"/>
                <a:shade val="47500"/>
                <a:satMod val="137000"/>
              </a:schemeClr>
            </a:gs>
            <a:gs pos="55000">
              <a:schemeClr val="accent5">
                <a:alpha val="50000"/>
                <a:hueOff val="-6127787"/>
                <a:satOff val="-8523"/>
                <a:lumOff val="-3268"/>
                <a:alphaOff val="0"/>
                <a:shade val="69000"/>
                <a:satMod val="137000"/>
              </a:schemeClr>
            </a:gs>
            <a:gs pos="100000">
              <a:schemeClr val="accent5">
                <a:alpha val="50000"/>
                <a:hueOff val="-6127787"/>
                <a:satOff val="-8523"/>
                <a:lumOff val="-3268"/>
                <a:alphaOff val="0"/>
                <a:shade val="98000"/>
                <a:satMod val="137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3121" tIns="40640" rIns="103121"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a:t>词性标记</a:t>
          </a:r>
        </a:p>
      </dsp:txBody>
      <dsp:txXfrm>
        <a:off x="7771186" y="1718968"/>
        <a:ext cx="1324973" cy="1324973"/>
      </dsp:txXfrm>
    </dsp:sp>
    <dsp:sp modelId="{6EA635CC-E4F5-40F0-AB45-DBA9989F33D6}">
      <dsp:nvSpPr>
        <dsp:cNvPr id="0" name=""/>
        <dsp:cNvSpPr/>
      </dsp:nvSpPr>
      <dsp:spPr>
        <a:xfrm>
          <a:off x="8995811" y="1444557"/>
          <a:ext cx="1873795" cy="1873795"/>
        </a:xfrm>
        <a:prstGeom prst="ellipse">
          <a:avLst/>
        </a:prstGeom>
        <a:gradFill rotWithShape="0">
          <a:gsLst>
            <a:gs pos="0">
              <a:schemeClr val="accent5">
                <a:alpha val="50000"/>
                <a:hueOff val="-7353344"/>
                <a:satOff val="-10228"/>
                <a:lumOff val="-3922"/>
                <a:alphaOff val="0"/>
                <a:shade val="47500"/>
                <a:satMod val="137000"/>
              </a:schemeClr>
            </a:gs>
            <a:gs pos="55000">
              <a:schemeClr val="accent5">
                <a:alpha val="50000"/>
                <a:hueOff val="-7353344"/>
                <a:satOff val="-10228"/>
                <a:lumOff val="-3922"/>
                <a:alphaOff val="0"/>
                <a:shade val="69000"/>
                <a:satMod val="137000"/>
              </a:schemeClr>
            </a:gs>
            <a:gs pos="100000">
              <a:schemeClr val="accent5">
                <a:alpha val="50000"/>
                <a:hueOff val="-7353344"/>
                <a:satOff val="-10228"/>
                <a:lumOff val="-3922"/>
                <a:alphaOff val="0"/>
                <a:shade val="98000"/>
                <a:satMod val="137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3121" tIns="40640" rIns="103121"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a:t>情绪分析</a:t>
          </a:r>
        </a:p>
      </dsp:txBody>
      <dsp:txXfrm>
        <a:off x="9270222" y="1718968"/>
        <a:ext cx="1324973" cy="132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DCBDD-30D2-487A-852E-6C6858600C62}">
      <dsp:nvSpPr>
        <dsp:cNvPr id="0" name=""/>
        <dsp:cNvSpPr/>
      </dsp:nvSpPr>
      <dsp:spPr>
        <a:xfrm>
          <a:off x="2881" y="441648"/>
          <a:ext cx="2809726" cy="1105847"/>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zh-CN" sz="2900" kern="1200" dirty="0"/>
            <a:t>中文分词的重要性</a:t>
          </a:r>
        </a:p>
      </dsp:txBody>
      <dsp:txXfrm>
        <a:off x="2881" y="441648"/>
        <a:ext cx="2809726" cy="1105847"/>
      </dsp:txXfrm>
    </dsp:sp>
    <dsp:sp modelId="{57FE054A-4691-4FF6-B290-10C2D6BE2640}">
      <dsp:nvSpPr>
        <dsp:cNvPr id="0" name=""/>
        <dsp:cNvSpPr/>
      </dsp:nvSpPr>
      <dsp:spPr>
        <a:xfrm>
          <a:off x="2881" y="1547495"/>
          <a:ext cx="2809726" cy="254736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zh-CN" altLang="en-US" sz="2900" kern="1200" dirty="0"/>
            <a:t>中英文的差异</a:t>
          </a:r>
          <a:endParaRPr lang="zh-CN" sz="2900" kern="1200" dirty="0"/>
        </a:p>
      </dsp:txBody>
      <dsp:txXfrm>
        <a:off x="2881" y="1547495"/>
        <a:ext cx="2809726" cy="2547360"/>
      </dsp:txXfrm>
    </dsp:sp>
    <dsp:sp modelId="{6529EE8B-2DF3-4A8B-9B41-437A9C3DDEC2}">
      <dsp:nvSpPr>
        <dsp:cNvPr id="0" name=""/>
        <dsp:cNvSpPr/>
      </dsp:nvSpPr>
      <dsp:spPr>
        <a:xfrm>
          <a:off x="3205970" y="441648"/>
          <a:ext cx="2809726" cy="1105847"/>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zh-CN" sz="2900" kern="1200"/>
            <a:t>中文分词工具</a:t>
          </a:r>
        </a:p>
      </dsp:txBody>
      <dsp:txXfrm>
        <a:off x="3205970" y="441648"/>
        <a:ext cx="2809726" cy="1105847"/>
      </dsp:txXfrm>
    </dsp:sp>
    <dsp:sp modelId="{142F5DCE-053C-43B0-8B48-5ACE77B7744B}">
      <dsp:nvSpPr>
        <dsp:cNvPr id="0" name=""/>
        <dsp:cNvSpPr/>
      </dsp:nvSpPr>
      <dsp:spPr>
        <a:xfrm>
          <a:off x="3205970" y="1547495"/>
          <a:ext cx="2809726" cy="254736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a:t>Jieba</a:t>
          </a:r>
          <a:endParaRPr lang="zh-CN" sz="2900" kern="1200"/>
        </a:p>
        <a:p>
          <a:pPr marL="285750" lvl="1" indent="-285750" algn="l" defTabSz="1289050">
            <a:lnSpc>
              <a:spcPct val="90000"/>
            </a:lnSpc>
            <a:spcBef>
              <a:spcPct val="0"/>
            </a:spcBef>
            <a:spcAft>
              <a:spcPct val="15000"/>
            </a:spcAft>
            <a:buChar char="•"/>
          </a:pPr>
          <a:r>
            <a:rPr lang="en-US" sz="2900" kern="1200"/>
            <a:t>SnowNLP</a:t>
          </a:r>
          <a:endParaRPr lang="zh-CN" sz="2900" kern="1200"/>
        </a:p>
        <a:p>
          <a:pPr marL="285750" lvl="1" indent="-285750" algn="l" defTabSz="1289050">
            <a:lnSpc>
              <a:spcPct val="90000"/>
            </a:lnSpc>
            <a:spcBef>
              <a:spcPct val="0"/>
            </a:spcBef>
            <a:spcAft>
              <a:spcPct val="15000"/>
            </a:spcAft>
            <a:buChar char="•"/>
          </a:pPr>
          <a:r>
            <a:rPr lang="en-US" sz="2900" kern="1200"/>
            <a:t>HanLP</a:t>
          </a:r>
          <a:endParaRPr lang="zh-CN" sz="2900" kern="1200"/>
        </a:p>
        <a:p>
          <a:pPr marL="285750" lvl="1" indent="-285750" algn="l" defTabSz="1289050">
            <a:lnSpc>
              <a:spcPct val="90000"/>
            </a:lnSpc>
            <a:spcBef>
              <a:spcPct val="0"/>
            </a:spcBef>
            <a:spcAft>
              <a:spcPct val="15000"/>
            </a:spcAft>
            <a:buChar char="•"/>
          </a:pPr>
          <a:r>
            <a:rPr lang="en-US" sz="2900" kern="1200"/>
            <a:t>NLPIR</a:t>
          </a:r>
          <a:endParaRPr lang="zh-CN" sz="2900" kern="1200"/>
        </a:p>
        <a:p>
          <a:pPr marL="285750" lvl="1" indent="-285750" algn="l" defTabSz="1289050">
            <a:lnSpc>
              <a:spcPct val="90000"/>
            </a:lnSpc>
            <a:spcBef>
              <a:spcPct val="0"/>
            </a:spcBef>
            <a:spcAft>
              <a:spcPct val="15000"/>
            </a:spcAft>
            <a:buChar char="•"/>
          </a:pPr>
          <a:r>
            <a:rPr lang="en-US" sz="2900" kern="1200"/>
            <a:t>THULAC</a:t>
          </a:r>
          <a:endParaRPr lang="zh-CN" sz="2900" kern="1200"/>
        </a:p>
      </dsp:txBody>
      <dsp:txXfrm>
        <a:off x="3205970" y="1547495"/>
        <a:ext cx="2809726" cy="2547360"/>
      </dsp:txXfrm>
    </dsp:sp>
    <dsp:sp modelId="{EFEF9841-550B-4AD6-819A-BACDBBC8F29C}">
      <dsp:nvSpPr>
        <dsp:cNvPr id="0" name=""/>
        <dsp:cNvSpPr/>
      </dsp:nvSpPr>
      <dsp:spPr>
        <a:xfrm>
          <a:off x="6409058" y="441648"/>
          <a:ext cx="2809726" cy="1105847"/>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zh-CN" sz="2900" kern="1200"/>
            <a:t>中文分词技术的关键</a:t>
          </a:r>
        </a:p>
      </dsp:txBody>
      <dsp:txXfrm>
        <a:off x="6409058" y="441648"/>
        <a:ext cx="2809726" cy="1105847"/>
      </dsp:txXfrm>
    </dsp:sp>
    <dsp:sp modelId="{B6759EA2-42B1-4420-8F2D-63F09164FFEC}">
      <dsp:nvSpPr>
        <dsp:cNvPr id="0" name=""/>
        <dsp:cNvSpPr/>
      </dsp:nvSpPr>
      <dsp:spPr>
        <a:xfrm>
          <a:off x="6409058" y="1547495"/>
          <a:ext cx="2809726" cy="254736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zh-CN" sz="2900" kern="1200"/>
            <a:t>歧义切分</a:t>
          </a:r>
        </a:p>
        <a:p>
          <a:pPr marL="285750" lvl="1" indent="-285750" algn="l" defTabSz="1289050">
            <a:lnSpc>
              <a:spcPct val="90000"/>
            </a:lnSpc>
            <a:spcBef>
              <a:spcPct val="0"/>
            </a:spcBef>
            <a:spcAft>
              <a:spcPct val="15000"/>
            </a:spcAft>
            <a:buChar char="•"/>
          </a:pPr>
          <a:r>
            <a:rPr lang="zh-CN" sz="2900" kern="1200"/>
            <a:t>新词识别</a:t>
          </a:r>
        </a:p>
      </dsp:txBody>
      <dsp:txXfrm>
        <a:off x="6409058" y="1547495"/>
        <a:ext cx="2809726" cy="2547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B688A-B203-4612-ABAE-15C5AEF15809}">
      <dsp:nvSpPr>
        <dsp:cNvPr id="0" name=""/>
        <dsp:cNvSpPr/>
      </dsp:nvSpPr>
      <dsp:spPr>
        <a:xfrm>
          <a:off x="0" y="81054"/>
          <a:ext cx="10871200" cy="80496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sz="3200" b="1" kern="1200"/>
            <a:t>自然语言（</a:t>
          </a:r>
          <a:r>
            <a:rPr lang="en-US" sz="3200" b="1" kern="1200"/>
            <a:t>Natural Language</a:t>
          </a:r>
          <a:r>
            <a:rPr lang="zh-CN" sz="3200" b="1" kern="1200"/>
            <a:t>）</a:t>
          </a:r>
          <a:endParaRPr lang="zh-CN" sz="3200" kern="1200"/>
        </a:p>
      </dsp:txBody>
      <dsp:txXfrm>
        <a:off x="39295" y="120349"/>
        <a:ext cx="10792610" cy="726370"/>
      </dsp:txXfrm>
    </dsp:sp>
    <dsp:sp modelId="{C59F9430-257B-4704-8DF3-97CBFE7FEAC2}">
      <dsp:nvSpPr>
        <dsp:cNvPr id="0" name=""/>
        <dsp:cNvSpPr/>
      </dsp:nvSpPr>
      <dsp:spPr>
        <a:xfrm>
          <a:off x="0" y="886014"/>
          <a:ext cx="10871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sz="2500" kern="1200"/>
            <a:t>人类日常中所使用的语言。</a:t>
          </a:r>
        </a:p>
      </dsp:txBody>
      <dsp:txXfrm>
        <a:off x="0" y="886014"/>
        <a:ext cx="10871200" cy="529920"/>
      </dsp:txXfrm>
    </dsp:sp>
    <dsp:sp modelId="{DA3CFFCE-1FA7-482E-802A-FCA5A58D646D}">
      <dsp:nvSpPr>
        <dsp:cNvPr id="0" name=""/>
        <dsp:cNvSpPr/>
      </dsp:nvSpPr>
      <dsp:spPr>
        <a:xfrm>
          <a:off x="0" y="1415934"/>
          <a:ext cx="10871200" cy="80496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sz="3200" b="1" kern="1200"/>
            <a:t>分词</a:t>
          </a:r>
          <a:r>
            <a:rPr lang="en-US" sz="3200" b="1" kern="1200"/>
            <a:t>(Tokenization)</a:t>
          </a:r>
          <a:endParaRPr lang="zh-CN" sz="3200" kern="1200"/>
        </a:p>
      </dsp:txBody>
      <dsp:txXfrm>
        <a:off x="39295" y="1455229"/>
        <a:ext cx="10792610" cy="726370"/>
      </dsp:txXfrm>
    </dsp:sp>
    <dsp:sp modelId="{D9B9317D-DFE4-4D39-8328-A121B99F22FB}">
      <dsp:nvSpPr>
        <dsp:cNvPr id="0" name=""/>
        <dsp:cNvSpPr/>
      </dsp:nvSpPr>
      <dsp:spPr>
        <a:xfrm>
          <a:off x="0" y="2220895"/>
          <a:ext cx="108712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sz="2500" kern="1200"/>
            <a:t>指将较长的文本字符串拆分为较小的标记，例如将较大的文本块拆分为多个句子，句子拆分为单词。</a:t>
          </a:r>
        </a:p>
      </dsp:txBody>
      <dsp:txXfrm>
        <a:off x="0" y="2220895"/>
        <a:ext cx="10871200" cy="828000"/>
      </dsp:txXfrm>
    </dsp:sp>
    <dsp:sp modelId="{7AE1BE3B-EB35-4395-A266-3058F3D60A53}">
      <dsp:nvSpPr>
        <dsp:cNvPr id="0" name=""/>
        <dsp:cNvSpPr/>
      </dsp:nvSpPr>
      <dsp:spPr>
        <a:xfrm>
          <a:off x="0" y="3048895"/>
          <a:ext cx="10871200" cy="80496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sz="3200" b="1" kern="1200"/>
            <a:t>词干提取（</a:t>
          </a:r>
          <a:r>
            <a:rPr lang="en-US" sz="3200" b="1" kern="1200"/>
            <a:t>Stemming</a:t>
          </a:r>
          <a:r>
            <a:rPr lang="zh-CN" sz="3200" b="1" kern="1200"/>
            <a:t>）</a:t>
          </a:r>
          <a:endParaRPr lang="zh-CN" sz="3200" kern="1200"/>
        </a:p>
      </dsp:txBody>
      <dsp:txXfrm>
        <a:off x="39295" y="3088190"/>
        <a:ext cx="10792610" cy="726370"/>
      </dsp:txXfrm>
    </dsp:sp>
    <dsp:sp modelId="{C885DC7F-3B09-4928-9B2C-9DC6B2F336CE}">
      <dsp:nvSpPr>
        <dsp:cNvPr id="0" name=""/>
        <dsp:cNvSpPr/>
      </dsp:nvSpPr>
      <dsp:spPr>
        <a:xfrm>
          <a:off x="0" y="3853855"/>
          <a:ext cx="108712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sz="2500" kern="1200"/>
            <a:t>词干提取是从一个词中去除词缀（后缀、前缀、中缀、外缀）以获得词干的过程，从而实现关键词归一化，如将“</a:t>
          </a:r>
          <a:r>
            <a:rPr lang="en-US" sz="2500" kern="1200"/>
            <a:t>dogs</a:t>
          </a:r>
          <a:r>
            <a:rPr lang="zh-CN" sz="2500" kern="1200"/>
            <a:t>”简化为“</a:t>
          </a:r>
          <a:r>
            <a:rPr lang="en-US" sz="2500" kern="1200"/>
            <a:t>dog</a:t>
          </a:r>
          <a:r>
            <a:rPr lang="zh-CN" sz="2500" kern="1200"/>
            <a:t>”。</a:t>
          </a:r>
        </a:p>
      </dsp:txBody>
      <dsp:txXfrm>
        <a:off x="0" y="3853855"/>
        <a:ext cx="10871200" cy="828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FF6CC-1B9A-4BAA-9410-6895DB772227}">
      <dsp:nvSpPr>
        <dsp:cNvPr id="0" name=""/>
        <dsp:cNvSpPr/>
      </dsp:nvSpPr>
      <dsp:spPr>
        <a:xfrm>
          <a:off x="0" y="8559"/>
          <a:ext cx="10871200" cy="779805"/>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zh-CN" sz="3100" b="1" kern="1200"/>
            <a:t>规范化（</a:t>
          </a:r>
          <a:r>
            <a:rPr lang="en-US" sz="3100" b="1" kern="1200"/>
            <a:t>Normalization</a:t>
          </a:r>
          <a:r>
            <a:rPr lang="zh-CN" sz="3100" b="1" kern="1200"/>
            <a:t>）</a:t>
          </a:r>
          <a:endParaRPr lang="zh-CN" sz="3100" kern="1200"/>
        </a:p>
      </dsp:txBody>
      <dsp:txXfrm>
        <a:off x="38067" y="46626"/>
        <a:ext cx="10795066" cy="703671"/>
      </dsp:txXfrm>
    </dsp:sp>
    <dsp:sp modelId="{493C7AA4-3DD0-4BD2-A4D3-13744A0032AC}">
      <dsp:nvSpPr>
        <dsp:cNvPr id="0" name=""/>
        <dsp:cNvSpPr/>
      </dsp:nvSpPr>
      <dsp:spPr>
        <a:xfrm>
          <a:off x="0" y="788364"/>
          <a:ext cx="10871200" cy="80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zh-CN" sz="2400" kern="1200"/>
            <a:t>指将所有文本规范化，即将单词转换为相同的大小写（大写或小写）、删除标点符号、统一将数字转换为对应的单词等。</a:t>
          </a:r>
        </a:p>
      </dsp:txBody>
      <dsp:txXfrm>
        <a:off x="0" y="788364"/>
        <a:ext cx="10871200" cy="802125"/>
      </dsp:txXfrm>
    </dsp:sp>
    <dsp:sp modelId="{768538B4-B7B1-4FB4-AC28-793299AE596D}">
      <dsp:nvSpPr>
        <dsp:cNvPr id="0" name=""/>
        <dsp:cNvSpPr/>
      </dsp:nvSpPr>
      <dsp:spPr>
        <a:xfrm>
          <a:off x="0" y="1590489"/>
          <a:ext cx="10871200" cy="779805"/>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zh-CN" sz="3100" b="1" kern="1200"/>
            <a:t>词形还原（</a:t>
          </a:r>
          <a:r>
            <a:rPr lang="en-US" sz="3100" b="1" kern="1200"/>
            <a:t>Lemmatization</a:t>
          </a:r>
          <a:r>
            <a:rPr lang="zh-CN" sz="3100" b="1" kern="1200"/>
            <a:t>）</a:t>
          </a:r>
          <a:endParaRPr lang="zh-CN" sz="3100" kern="1200"/>
        </a:p>
      </dsp:txBody>
      <dsp:txXfrm>
        <a:off x="38067" y="1628556"/>
        <a:ext cx="10795066" cy="703671"/>
      </dsp:txXfrm>
    </dsp:sp>
    <dsp:sp modelId="{11612EB0-B647-408F-BEB6-91A4F5E956F7}">
      <dsp:nvSpPr>
        <dsp:cNvPr id="0" name=""/>
        <dsp:cNvSpPr/>
      </dsp:nvSpPr>
      <dsp:spPr>
        <a:xfrm>
          <a:off x="0" y="2370294"/>
          <a:ext cx="10871200" cy="80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zh-CN" sz="2400" kern="1200"/>
            <a:t>指将单词还原为一般形式以实现关键词归一化，如根据词典将单词进行转换为单词原本的形式，比如将“</a:t>
          </a:r>
          <a:r>
            <a:rPr lang="en-US" sz="2400" kern="1200"/>
            <a:t>saw</a:t>
          </a:r>
          <a:r>
            <a:rPr lang="zh-CN" sz="2400" kern="1200"/>
            <a:t>”转换为“</a:t>
          </a:r>
          <a:r>
            <a:rPr lang="en-US" sz="2400" kern="1200"/>
            <a:t>see</a:t>
          </a:r>
          <a:r>
            <a:rPr lang="zh-CN" sz="2400" kern="1200"/>
            <a:t>”。</a:t>
          </a:r>
        </a:p>
      </dsp:txBody>
      <dsp:txXfrm>
        <a:off x="0" y="2370294"/>
        <a:ext cx="10871200" cy="802125"/>
      </dsp:txXfrm>
    </dsp:sp>
    <dsp:sp modelId="{302CB003-AC7B-4AEC-B804-924F2312CDEA}">
      <dsp:nvSpPr>
        <dsp:cNvPr id="0" name=""/>
        <dsp:cNvSpPr/>
      </dsp:nvSpPr>
      <dsp:spPr>
        <a:xfrm>
          <a:off x="0" y="3172419"/>
          <a:ext cx="10871200" cy="779805"/>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zh-CN" sz="3100" b="1" kern="1200"/>
            <a:t>词性标注</a:t>
          </a:r>
          <a:r>
            <a:rPr lang="en-US" sz="3100" b="1" kern="1200"/>
            <a:t>(Part Of Speech)</a:t>
          </a:r>
          <a:endParaRPr lang="zh-CN" sz="3100" kern="1200"/>
        </a:p>
      </dsp:txBody>
      <dsp:txXfrm>
        <a:off x="38067" y="3210486"/>
        <a:ext cx="10795066" cy="703671"/>
      </dsp:txXfrm>
    </dsp:sp>
    <dsp:sp modelId="{CA5C858D-E9A1-424A-8ED7-0527C5B7CE9C}">
      <dsp:nvSpPr>
        <dsp:cNvPr id="0" name=""/>
        <dsp:cNvSpPr/>
      </dsp:nvSpPr>
      <dsp:spPr>
        <a:xfrm>
          <a:off x="0" y="3952224"/>
          <a:ext cx="10871200" cy="80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zh-CN" sz="2400" kern="1200"/>
            <a:t>在句子中根据每个词的词性分配类别标签，例如将单词识别为名词、动词、形容词等。</a:t>
          </a:r>
        </a:p>
      </dsp:txBody>
      <dsp:txXfrm>
        <a:off x="0" y="3952224"/>
        <a:ext cx="10871200" cy="802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A26CC-234C-44AB-BBD0-91754194F171}">
      <dsp:nvSpPr>
        <dsp:cNvPr id="0" name=""/>
        <dsp:cNvSpPr/>
      </dsp:nvSpPr>
      <dsp:spPr>
        <a:xfrm>
          <a:off x="0" y="3092"/>
          <a:ext cx="10871200" cy="679184"/>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b="1" kern="1200"/>
            <a:t>语料库（</a:t>
          </a:r>
          <a:r>
            <a:rPr lang="en-US" sz="2700" b="1" kern="1200"/>
            <a:t>Corpus or Corpora</a:t>
          </a:r>
          <a:r>
            <a:rPr lang="zh-CN" sz="2700" b="1" kern="1200"/>
            <a:t>）</a:t>
          </a:r>
          <a:endParaRPr lang="zh-CN" sz="2700" kern="1200"/>
        </a:p>
      </dsp:txBody>
      <dsp:txXfrm>
        <a:off x="33155" y="36247"/>
        <a:ext cx="10804890" cy="612874"/>
      </dsp:txXfrm>
    </dsp:sp>
    <dsp:sp modelId="{67C66FBA-C5A0-4AEC-843C-B3D64605A124}">
      <dsp:nvSpPr>
        <dsp:cNvPr id="0" name=""/>
        <dsp:cNvSpPr/>
      </dsp:nvSpPr>
      <dsp:spPr>
        <a:xfrm>
          <a:off x="0" y="682277"/>
          <a:ext cx="108712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sz="2100" kern="1200"/>
            <a:t>文本的集合，可用于推断和验证语言规则，以及进行统计分析和假设检验。</a:t>
          </a:r>
        </a:p>
      </dsp:txBody>
      <dsp:txXfrm>
        <a:off x="0" y="682277"/>
        <a:ext cx="10871200" cy="447120"/>
      </dsp:txXfrm>
    </dsp:sp>
    <dsp:sp modelId="{E3A2328F-4050-4CED-BF2B-02FFACA7E2F0}">
      <dsp:nvSpPr>
        <dsp:cNvPr id="0" name=""/>
        <dsp:cNvSpPr/>
      </dsp:nvSpPr>
      <dsp:spPr>
        <a:xfrm>
          <a:off x="0" y="1129397"/>
          <a:ext cx="10871200" cy="679184"/>
        </a:xfrm>
        <a:prstGeom prst="roundRect">
          <a:avLst/>
        </a:prstGeom>
        <a:gradFill rotWithShape="0">
          <a:gsLst>
            <a:gs pos="0">
              <a:schemeClr val="accent5">
                <a:hueOff val="-2451115"/>
                <a:satOff val="-3409"/>
                <a:lumOff val="-1307"/>
                <a:alphaOff val="0"/>
                <a:shade val="47500"/>
                <a:satMod val="137000"/>
              </a:schemeClr>
            </a:gs>
            <a:gs pos="55000">
              <a:schemeClr val="accent5">
                <a:hueOff val="-2451115"/>
                <a:satOff val="-3409"/>
                <a:lumOff val="-1307"/>
                <a:alphaOff val="0"/>
                <a:shade val="69000"/>
                <a:satMod val="137000"/>
              </a:schemeClr>
            </a:gs>
            <a:gs pos="100000">
              <a:schemeClr val="accent5">
                <a:hueOff val="-2451115"/>
                <a:satOff val="-3409"/>
                <a:lumOff val="-1307"/>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b="1" kern="1200"/>
            <a:t>停用词（</a:t>
          </a:r>
          <a:r>
            <a:rPr lang="en-US" sz="2700" b="1" kern="1200"/>
            <a:t>Stop Words</a:t>
          </a:r>
          <a:r>
            <a:rPr lang="zh-CN" sz="2700" b="1" kern="1200"/>
            <a:t>）</a:t>
          </a:r>
          <a:endParaRPr lang="zh-CN" sz="2700" kern="1200"/>
        </a:p>
      </dsp:txBody>
      <dsp:txXfrm>
        <a:off x="33155" y="1162552"/>
        <a:ext cx="10804890" cy="612874"/>
      </dsp:txXfrm>
    </dsp:sp>
    <dsp:sp modelId="{885AF536-B17D-4049-8878-7EAF4638E03A}">
      <dsp:nvSpPr>
        <dsp:cNvPr id="0" name=""/>
        <dsp:cNvSpPr/>
      </dsp:nvSpPr>
      <dsp:spPr>
        <a:xfrm>
          <a:off x="0" y="1808582"/>
          <a:ext cx="10871200" cy="698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sz="2100" kern="1200"/>
            <a:t>对整体文本的贡献很小，可以被过滤掉而不影响整体含义的词，通常是语言中最常见的词。</a:t>
          </a:r>
        </a:p>
      </dsp:txBody>
      <dsp:txXfrm>
        <a:off x="0" y="1808582"/>
        <a:ext cx="10871200" cy="698625"/>
      </dsp:txXfrm>
    </dsp:sp>
    <dsp:sp modelId="{224667C7-8FC7-470D-901D-ADC11666363C}">
      <dsp:nvSpPr>
        <dsp:cNvPr id="0" name=""/>
        <dsp:cNvSpPr/>
      </dsp:nvSpPr>
      <dsp:spPr>
        <a:xfrm>
          <a:off x="0" y="2507207"/>
          <a:ext cx="10871200" cy="679184"/>
        </a:xfrm>
        <a:prstGeom prst="roundRect">
          <a:avLst/>
        </a:prstGeom>
        <a:gradFill rotWithShape="0">
          <a:gsLst>
            <a:gs pos="0">
              <a:schemeClr val="accent5">
                <a:hueOff val="-4902230"/>
                <a:satOff val="-6819"/>
                <a:lumOff val="-2615"/>
                <a:alphaOff val="0"/>
                <a:shade val="47500"/>
                <a:satMod val="137000"/>
              </a:schemeClr>
            </a:gs>
            <a:gs pos="55000">
              <a:schemeClr val="accent5">
                <a:hueOff val="-4902230"/>
                <a:satOff val="-6819"/>
                <a:lumOff val="-2615"/>
                <a:alphaOff val="0"/>
                <a:shade val="69000"/>
                <a:satMod val="137000"/>
              </a:schemeClr>
            </a:gs>
            <a:gs pos="100000">
              <a:schemeClr val="accent5">
                <a:hueOff val="-4902230"/>
                <a:satOff val="-6819"/>
                <a:lumOff val="-2615"/>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sz="2700" b="1" kern="1200"/>
            <a:t>词袋模型（</a:t>
          </a:r>
          <a:r>
            <a:rPr lang="en-US" sz="2700" b="1" kern="1200"/>
            <a:t>Bag of Words</a:t>
          </a:r>
          <a:r>
            <a:rPr lang="zh-CN" sz="2700" b="1" kern="1200"/>
            <a:t>）</a:t>
          </a:r>
          <a:endParaRPr lang="zh-CN" sz="2700" kern="1200"/>
        </a:p>
      </dsp:txBody>
      <dsp:txXfrm>
        <a:off x="33155" y="2540362"/>
        <a:ext cx="10804890" cy="612874"/>
      </dsp:txXfrm>
    </dsp:sp>
    <dsp:sp modelId="{1594BC5A-F8C7-4581-9615-A7174DEC192D}">
      <dsp:nvSpPr>
        <dsp:cNvPr id="0" name=""/>
        <dsp:cNvSpPr/>
      </dsp:nvSpPr>
      <dsp:spPr>
        <a:xfrm>
          <a:off x="0" y="3186392"/>
          <a:ext cx="108712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sz="2100" kern="1200"/>
            <a:t>省略了语法和词序，将文本转换成包含文本中单词出现的次数的特征向量。</a:t>
          </a:r>
        </a:p>
      </dsp:txBody>
      <dsp:txXfrm>
        <a:off x="0" y="3186392"/>
        <a:ext cx="10871200" cy="447120"/>
      </dsp:txXfrm>
    </dsp:sp>
    <dsp:sp modelId="{48133B76-F51B-4CEF-9AC8-B1B36A63DC31}">
      <dsp:nvSpPr>
        <dsp:cNvPr id="0" name=""/>
        <dsp:cNvSpPr/>
      </dsp:nvSpPr>
      <dsp:spPr>
        <a:xfrm>
          <a:off x="0" y="3633512"/>
          <a:ext cx="10871200" cy="679184"/>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N-grams</a:t>
          </a:r>
          <a:r>
            <a:rPr lang="zh-CN" sz="2700" b="1" kern="1200"/>
            <a:t>模型（</a:t>
          </a:r>
          <a:r>
            <a:rPr lang="en-US" sz="2700" b="1" kern="1200"/>
            <a:t>N-grams</a:t>
          </a:r>
          <a:r>
            <a:rPr lang="zh-CN" sz="2700" b="1" kern="1200"/>
            <a:t>）</a:t>
          </a:r>
          <a:endParaRPr lang="zh-CN" sz="2700" kern="1200"/>
        </a:p>
      </dsp:txBody>
      <dsp:txXfrm>
        <a:off x="33155" y="3666667"/>
        <a:ext cx="10804890" cy="612874"/>
      </dsp:txXfrm>
    </dsp:sp>
    <dsp:sp modelId="{0BE95383-0FCF-4E16-A8CD-789343C6E3F3}">
      <dsp:nvSpPr>
        <dsp:cNvPr id="0" name=""/>
        <dsp:cNvSpPr/>
      </dsp:nvSpPr>
      <dsp:spPr>
        <a:xfrm>
          <a:off x="0" y="4312697"/>
          <a:ext cx="108712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6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sz="2100" kern="1200"/>
            <a:t>表示给定文本的</a:t>
          </a:r>
          <a:r>
            <a:rPr lang="en-US" sz="2100" kern="1200"/>
            <a:t>n</a:t>
          </a:r>
          <a:r>
            <a:rPr lang="zh-CN" sz="2100" kern="1200"/>
            <a:t>个标记的连续序列，这些标记可以是字母、单词、字节等。</a:t>
          </a:r>
        </a:p>
      </dsp:txBody>
      <dsp:txXfrm>
        <a:off x="0" y="4312697"/>
        <a:ext cx="10871200" cy="447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2B348-6CBF-457B-BE3E-0545CECDDEA9}">
      <dsp:nvSpPr>
        <dsp:cNvPr id="0" name=""/>
        <dsp:cNvSpPr/>
      </dsp:nvSpPr>
      <dsp:spPr>
        <a:xfrm>
          <a:off x="0" y="511927"/>
          <a:ext cx="11115848" cy="779625"/>
        </a:xfrm>
        <a:prstGeom prst="rect">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62713" tIns="374904" rIns="86271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2021</a:t>
          </a:r>
          <a:r>
            <a:rPr lang="zh-CN" sz="1800" kern="1200"/>
            <a:t>年</a:t>
          </a:r>
          <a:r>
            <a:rPr lang="en-US" sz="1800" kern="1200"/>
            <a:t>3</a:t>
          </a:r>
          <a:r>
            <a:rPr lang="zh-CN" sz="1800" kern="1200"/>
            <a:t>月</a:t>
          </a:r>
          <a:r>
            <a:rPr lang="en-US" sz="1800" kern="1200"/>
            <a:t>5</a:t>
          </a:r>
          <a:r>
            <a:rPr lang="zh-CN" sz="1800" kern="1200"/>
            <a:t>日在第十三届全国人民代表大会第四次会议上李克强总理所做的政府工作报告</a:t>
          </a:r>
          <a:r>
            <a:rPr lang="en-US" sz="1800" kern="1200"/>
            <a:t> </a:t>
          </a:r>
          <a:r>
            <a:rPr lang="zh-CN" sz="1800" kern="1200"/>
            <a:t>。</a:t>
          </a:r>
        </a:p>
      </dsp:txBody>
      <dsp:txXfrm>
        <a:off x="0" y="511927"/>
        <a:ext cx="11115848" cy="779625"/>
      </dsp:txXfrm>
    </dsp:sp>
    <dsp:sp modelId="{35FF7BD0-EC87-4922-8D99-6B00B4087659}">
      <dsp:nvSpPr>
        <dsp:cNvPr id="0" name=""/>
        <dsp:cNvSpPr/>
      </dsp:nvSpPr>
      <dsp:spPr>
        <a:xfrm>
          <a:off x="555792" y="246247"/>
          <a:ext cx="7781093" cy="531360"/>
        </a:xfrm>
        <a:prstGeom prst="roundRect">
          <a:avLst/>
        </a:prstGeom>
        <a:gradFill rotWithShape="0">
          <a:gsLst>
            <a:gs pos="0">
              <a:schemeClr val="accent5">
                <a:hueOff val="0"/>
                <a:satOff val="0"/>
                <a:lumOff val="0"/>
                <a:alphaOff val="0"/>
                <a:shade val="47500"/>
                <a:satMod val="137000"/>
              </a:schemeClr>
            </a:gs>
            <a:gs pos="55000">
              <a:schemeClr val="accent5">
                <a:hueOff val="0"/>
                <a:satOff val="0"/>
                <a:lumOff val="0"/>
                <a:alphaOff val="0"/>
                <a:shade val="69000"/>
                <a:satMod val="137000"/>
              </a:schemeClr>
            </a:gs>
            <a:gs pos="100000">
              <a:schemeClr val="accent5">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4107" tIns="0" rIns="294107" bIns="0" numCol="1" spcCol="1270" anchor="ctr" anchorCtr="0">
          <a:noAutofit/>
        </a:bodyPr>
        <a:lstStyle/>
        <a:p>
          <a:pPr marL="0" lvl="0" indent="0" algn="l" defTabSz="800100">
            <a:lnSpc>
              <a:spcPct val="90000"/>
            </a:lnSpc>
            <a:spcBef>
              <a:spcPct val="0"/>
            </a:spcBef>
            <a:spcAft>
              <a:spcPct val="35000"/>
            </a:spcAft>
            <a:buNone/>
          </a:pPr>
          <a:r>
            <a:rPr lang="zh-CN" sz="1800" b="1" kern="1200" dirty="0"/>
            <a:t>【数据及分析对象】</a:t>
          </a:r>
          <a:endParaRPr lang="zh-CN" sz="1800" kern="1200" dirty="0"/>
        </a:p>
      </dsp:txBody>
      <dsp:txXfrm>
        <a:off x="581731" y="272186"/>
        <a:ext cx="7729215" cy="479482"/>
      </dsp:txXfrm>
    </dsp:sp>
    <dsp:sp modelId="{0D9A83CC-D1B8-43EE-8425-B4E037E42D95}">
      <dsp:nvSpPr>
        <dsp:cNvPr id="0" name=""/>
        <dsp:cNvSpPr/>
      </dsp:nvSpPr>
      <dsp:spPr>
        <a:xfrm>
          <a:off x="0" y="1654432"/>
          <a:ext cx="11115848" cy="779625"/>
        </a:xfrm>
        <a:prstGeom prst="rect">
          <a:avLst/>
        </a:prstGeom>
        <a:solidFill>
          <a:schemeClr val="lt1">
            <a:alpha val="90000"/>
            <a:hueOff val="0"/>
            <a:satOff val="0"/>
            <a:lumOff val="0"/>
            <a:alphaOff val="0"/>
          </a:schemeClr>
        </a:solidFill>
        <a:ln w="6350" cap="rnd" cmpd="sng" algn="ctr">
          <a:solidFill>
            <a:schemeClr val="accent5">
              <a:hueOff val="-2451115"/>
              <a:satOff val="-3409"/>
              <a:lumOff val="-130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62713" tIns="374904" rIns="862713" bIns="128016" numCol="1" spcCol="1270" anchor="t" anchorCtr="0">
          <a:noAutofit/>
        </a:bodyPr>
        <a:lstStyle/>
        <a:p>
          <a:pPr marL="171450" lvl="1" indent="-171450" algn="l" defTabSz="800100">
            <a:lnSpc>
              <a:spcPct val="90000"/>
            </a:lnSpc>
            <a:spcBef>
              <a:spcPct val="0"/>
            </a:spcBef>
            <a:spcAft>
              <a:spcPct val="15000"/>
            </a:spcAft>
            <a:buChar char="•"/>
          </a:pPr>
          <a:r>
            <a:rPr lang="zh-CN" sz="1800" kern="1200" dirty="0"/>
            <a:t>分析</a:t>
          </a:r>
          <a:r>
            <a:rPr lang="en-US" sz="1800" kern="1200" dirty="0"/>
            <a:t>2021</a:t>
          </a:r>
          <a:r>
            <a:rPr lang="zh-CN" sz="1800" kern="1200" dirty="0"/>
            <a:t>年政府工作报告的关键内容。</a:t>
          </a:r>
        </a:p>
      </dsp:txBody>
      <dsp:txXfrm>
        <a:off x="0" y="1654432"/>
        <a:ext cx="11115848" cy="779625"/>
      </dsp:txXfrm>
    </dsp:sp>
    <dsp:sp modelId="{29EBFF8F-AF23-4990-989B-27EEDDEAE8C8}">
      <dsp:nvSpPr>
        <dsp:cNvPr id="0" name=""/>
        <dsp:cNvSpPr/>
      </dsp:nvSpPr>
      <dsp:spPr>
        <a:xfrm>
          <a:off x="555792" y="1388752"/>
          <a:ext cx="7781093" cy="531360"/>
        </a:xfrm>
        <a:prstGeom prst="roundRect">
          <a:avLst/>
        </a:prstGeom>
        <a:gradFill rotWithShape="0">
          <a:gsLst>
            <a:gs pos="0">
              <a:schemeClr val="accent5">
                <a:hueOff val="-2451115"/>
                <a:satOff val="-3409"/>
                <a:lumOff val="-1307"/>
                <a:alphaOff val="0"/>
                <a:shade val="47500"/>
                <a:satMod val="137000"/>
              </a:schemeClr>
            </a:gs>
            <a:gs pos="55000">
              <a:schemeClr val="accent5">
                <a:hueOff val="-2451115"/>
                <a:satOff val="-3409"/>
                <a:lumOff val="-1307"/>
                <a:alphaOff val="0"/>
                <a:shade val="69000"/>
                <a:satMod val="137000"/>
              </a:schemeClr>
            </a:gs>
            <a:gs pos="100000">
              <a:schemeClr val="accent5">
                <a:hueOff val="-2451115"/>
                <a:satOff val="-3409"/>
                <a:lumOff val="-1307"/>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4107" tIns="0" rIns="294107" bIns="0" numCol="1" spcCol="1270" anchor="ctr" anchorCtr="0">
          <a:noAutofit/>
        </a:bodyPr>
        <a:lstStyle/>
        <a:p>
          <a:pPr marL="0" lvl="0" indent="0" algn="l" defTabSz="800100">
            <a:lnSpc>
              <a:spcPct val="90000"/>
            </a:lnSpc>
            <a:spcBef>
              <a:spcPct val="0"/>
            </a:spcBef>
            <a:spcAft>
              <a:spcPct val="35000"/>
            </a:spcAft>
            <a:buNone/>
          </a:pPr>
          <a:r>
            <a:rPr lang="zh-CN" sz="1800" b="1" kern="1200" dirty="0"/>
            <a:t>【目的及分析任务】</a:t>
          </a:r>
          <a:endParaRPr lang="zh-CN" sz="1800" kern="1200" dirty="0"/>
        </a:p>
      </dsp:txBody>
      <dsp:txXfrm>
        <a:off x="581731" y="1414691"/>
        <a:ext cx="7729215" cy="479482"/>
      </dsp:txXfrm>
    </dsp:sp>
    <dsp:sp modelId="{321A1D20-C739-4F5B-9E54-99A0243A42C0}">
      <dsp:nvSpPr>
        <dsp:cNvPr id="0" name=""/>
        <dsp:cNvSpPr/>
      </dsp:nvSpPr>
      <dsp:spPr>
        <a:xfrm>
          <a:off x="0" y="2796937"/>
          <a:ext cx="11115848" cy="779625"/>
        </a:xfrm>
        <a:prstGeom prst="rect">
          <a:avLst/>
        </a:prstGeom>
        <a:solidFill>
          <a:schemeClr val="lt1">
            <a:alpha val="90000"/>
            <a:hueOff val="0"/>
            <a:satOff val="0"/>
            <a:lumOff val="0"/>
            <a:alphaOff val="0"/>
          </a:schemeClr>
        </a:solidFill>
        <a:ln w="6350" cap="rnd" cmpd="sng" algn="ctr">
          <a:solidFill>
            <a:schemeClr val="accent5">
              <a:hueOff val="-4902230"/>
              <a:satOff val="-6819"/>
              <a:lumOff val="-26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62713" tIns="374904" rIns="862713"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Python</a:t>
          </a:r>
          <a:r>
            <a:rPr lang="zh-CN" sz="1800" kern="1200" dirty="0"/>
            <a:t>语言及</a:t>
          </a:r>
          <a:r>
            <a:rPr lang="en-US" sz="1800" kern="1200" dirty="0" err="1"/>
            <a:t>Jieba</a:t>
          </a:r>
          <a:r>
            <a:rPr lang="zh-CN" sz="1800" kern="1200" dirty="0"/>
            <a:t>包。</a:t>
          </a:r>
        </a:p>
      </dsp:txBody>
      <dsp:txXfrm>
        <a:off x="0" y="2796937"/>
        <a:ext cx="11115848" cy="779625"/>
      </dsp:txXfrm>
    </dsp:sp>
    <dsp:sp modelId="{2E6B0050-60B6-4B37-A255-BBAD01C79705}">
      <dsp:nvSpPr>
        <dsp:cNvPr id="0" name=""/>
        <dsp:cNvSpPr/>
      </dsp:nvSpPr>
      <dsp:spPr>
        <a:xfrm>
          <a:off x="555792" y="2531257"/>
          <a:ext cx="7781093" cy="531360"/>
        </a:xfrm>
        <a:prstGeom prst="roundRect">
          <a:avLst/>
        </a:prstGeom>
        <a:gradFill rotWithShape="0">
          <a:gsLst>
            <a:gs pos="0">
              <a:schemeClr val="accent5">
                <a:hueOff val="-4902230"/>
                <a:satOff val="-6819"/>
                <a:lumOff val="-2615"/>
                <a:alphaOff val="0"/>
                <a:shade val="47500"/>
                <a:satMod val="137000"/>
              </a:schemeClr>
            </a:gs>
            <a:gs pos="55000">
              <a:schemeClr val="accent5">
                <a:hueOff val="-4902230"/>
                <a:satOff val="-6819"/>
                <a:lumOff val="-2615"/>
                <a:alphaOff val="0"/>
                <a:shade val="69000"/>
                <a:satMod val="137000"/>
              </a:schemeClr>
            </a:gs>
            <a:gs pos="100000">
              <a:schemeClr val="accent5">
                <a:hueOff val="-4902230"/>
                <a:satOff val="-6819"/>
                <a:lumOff val="-2615"/>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4107" tIns="0" rIns="294107" bIns="0" numCol="1" spcCol="1270" anchor="ctr" anchorCtr="0">
          <a:noAutofit/>
        </a:bodyPr>
        <a:lstStyle/>
        <a:p>
          <a:pPr marL="0" lvl="0" indent="0" algn="l" defTabSz="800100">
            <a:lnSpc>
              <a:spcPct val="90000"/>
            </a:lnSpc>
            <a:spcBef>
              <a:spcPct val="0"/>
            </a:spcBef>
            <a:spcAft>
              <a:spcPct val="35000"/>
            </a:spcAft>
            <a:buNone/>
          </a:pPr>
          <a:r>
            <a:rPr lang="zh-CN" sz="1800" b="1" kern="1200" dirty="0"/>
            <a:t>【方法及工具】</a:t>
          </a:r>
          <a:endParaRPr lang="zh-CN" sz="1800" kern="1200" dirty="0"/>
        </a:p>
      </dsp:txBody>
      <dsp:txXfrm>
        <a:off x="581731" y="2557196"/>
        <a:ext cx="7729215" cy="479482"/>
      </dsp:txXfrm>
    </dsp:sp>
    <dsp:sp modelId="{F36DD14D-8D6C-4D90-A280-03EE4CA5A599}">
      <dsp:nvSpPr>
        <dsp:cNvPr id="0" name=""/>
        <dsp:cNvSpPr/>
      </dsp:nvSpPr>
      <dsp:spPr>
        <a:xfrm>
          <a:off x="0" y="3939442"/>
          <a:ext cx="11115848" cy="779625"/>
        </a:xfrm>
        <a:prstGeom prst="rect">
          <a:avLst/>
        </a:prstGeom>
        <a:solidFill>
          <a:schemeClr val="lt1">
            <a:alpha val="90000"/>
            <a:hueOff val="0"/>
            <a:satOff val="0"/>
            <a:lumOff val="0"/>
            <a:alphaOff val="0"/>
          </a:schemeClr>
        </a:solidFill>
        <a:ln w="6350" cap="rnd" cmpd="sng" algn="ctr">
          <a:solidFill>
            <a:schemeClr val="accent5">
              <a:hueOff val="-7353344"/>
              <a:satOff val="-10228"/>
              <a:lumOff val="-39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62713" tIns="374904" rIns="862713"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参见教材</a:t>
          </a:r>
          <a:endParaRPr lang="zh-CN" sz="1800" kern="1200" dirty="0"/>
        </a:p>
      </dsp:txBody>
      <dsp:txXfrm>
        <a:off x="0" y="3939442"/>
        <a:ext cx="11115848" cy="779625"/>
      </dsp:txXfrm>
    </dsp:sp>
    <dsp:sp modelId="{694B755D-D669-4BCA-8B2C-DC6432BE082D}">
      <dsp:nvSpPr>
        <dsp:cNvPr id="0" name=""/>
        <dsp:cNvSpPr/>
      </dsp:nvSpPr>
      <dsp:spPr>
        <a:xfrm>
          <a:off x="555792" y="3673762"/>
          <a:ext cx="7781093" cy="531360"/>
        </a:xfrm>
        <a:prstGeom prst="roundRect">
          <a:avLst/>
        </a:prstGeom>
        <a:gradFill rotWithShape="0">
          <a:gsLst>
            <a:gs pos="0">
              <a:schemeClr val="accent5">
                <a:hueOff val="-7353344"/>
                <a:satOff val="-10228"/>
                <a:lumOff val="-3922"/>
                <a:alphaOff val="0"/>
                <a:shade val="47500"/>
                <a:satMod val="137000"/>
              </a:schemeClr>
            </a:gs>
            <a:gs pos="55000">
              <a:schemeClr val="accent5">
                <a:hueOff val="-7353344"/>
                <a:satOff val="-10228"/>
                <a:lumOff val="-3922"/>
                <a:alphaOff val="0"/>
                <a:shade val="69000"/>
                <a:satMod val="137000"/>
              </a:schemeClr>
            </a:gs>
            <a:gs pos="100000">
              <a:schemeClr val="accent5">
                <a:hueOff val="-7353344"/>
                <a:satOff val="-10228"/>
                <a:lumOff val="-3922"/>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4107" tIns="0" rIns="294107" bIns="0" numCol="1" spcCol="1270" anchor="ctr" anchorCtr="0">
          <a:noAutofit/>
        </a:bodyPr>
        <a:lstStyle/>
        <a:p>
          <a:pPr marL="0" lvl="0" indent="0" algn="l" defTabSz="800100">
            <a:lnSpc>
              <a:spcPct val="90000"/>
            </a:lnSpc>
            <a:spcBef>
              <a:spcPct val="0"/>
            </a:spcBef>
            <a:spcAft>
              <a:spcPct val="35000"/>
            </a:spcAft>
            <a:buNone/>
          </a:pPr>
          <a:r>
            <a:rPr lang="zh-CN" sz="1800" b="1" kern="1200" dirty="0"/>
            <a:t>【</a:t>
          </a:r>
          <a:r>
            <a:rPr lang="zh-CN" altLang="en-US" sz="1800" b="1" kern="1200" dirty="0"/>
            <a:t>步骤及</a:t>
          </a:r>
          <a:r>
            <a:rPr lang="en-US" altLang="zh-CN" sz="1800" b="1" kern="1200" dirty="0"/>
            <a:t>Python</a:t>
          </a:r>
          <a:r>
            <a:rPr lang="zh-CN" altLang="en-US" sz="1800" b="1" kern="1200" dirty="0"/>
            <a:t>代码</a:t>
          </a:r>
          <a:r>
            <a:rPr lang="zh-CN" sz="1800" b="1" kern="1200" dirty="0"/>
            <a:t>】</a:t>
          </a:r>
          <a:endParaRPr lang="zh-CN" sz="1800" kern="1200" dirty="0"/>
        </a:p>
      </dsp:txBody>
      <dsp:txXfrm>
        <a:off x="581731" y="3699701"/>
        <a:ext cx="7729215" cy="47948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603956DB-3DDD-4A5C-B49C-D2C31DEFF1EE}" type="datetimeFigureOut">
              <a:rPr lang="zh-CN" altLang="en-US"/>
              <a:pPr>
                <a:defRPr/>
              </a:pPr>
              <a:t>2022/9/1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08E804E-75B2-4F6E-8CC5-FE553309BAB1}" type="slidenum">
              <a:rPr lang="zh-CN" altLang="en-US"/>
              <a:pPr>
                <a:defRPr/>
              </a:pPr>
              <a:t>‹#›</a:t>
            </a:fld>
            <a:endParaRPr lang="zh-CN" altLang="en-US"/>
          </a:p>
        </p:txBody>
      </p:sp>
    </p:spTree>
    <p:extLst>
      <p:ext uri="{BB962C8B-B14F-4D97-AF65-F5344CB8AC3E}">
        <p14:creationId xmlns:p14="http://schemas.microsoft.com/office/powerpoint/2010/main" val="290491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C748C56-3290-41A9-AF4C-A788D6EE5A6E}" type="datetimeFigureOut">
              <a:rPr lang="zh-CN" altLang="en-US"/>
              <a:pPr>
                <a:defRPr/>
              </a:pPr>
              <a:t>2022/9/1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33EE737-1498-4668-B890-9C96984E2B5A}" type="slidenum">
              <a:rPr lang="zh-CN" altLang="en-US"/>
              <a:pPr>
                <a:defRPr/>
              </a:pPr>
              <a:t>‹#›</a:t>
            </a:fld>
            <a:endParaRPr lang="zh-CN" altLang="en-US"/>
          </a:p>
        </p:txBody>
      </p:sp>
    </p:spTree>
    <p:extLst>
      <p:ext uri="{BB962C8B-B14F-4D97-AF65-F5344CB8AC3E}">
        <p14:creationId xmlns:p14="http://schemas.microsoft.com/office/powerpoint/2010/main" val="3968435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3EE737-1498-4668-B890-9C96984E2B5A}" type="slidenum">
              <a:rPr lang="zh-CN" altLang="en-US" smtClean="0"/>
              <a:pPr>
                <a:defRPr/>
              </a:pPr>
              <a:t>1</a:t>
            </a:fld>
            <a:endParaRPr lang="zh-CN" altLang="en-US"/>
          </a:p>
        </p:txBody>
      </p:sp>
    </p:spTree>
    <p:extLst>
      <p:ext uri="{BB962C8B-B14F-4D97-AF65-F5344CB8AC3E}">
        <p14:creationId xmlns:p14="http://schemas.microsoft.com/office/powerpoint/2010/main" val="281536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8692"/>
            <a:ext cx="12192000" cy="716692"/>
          </a:xfrm>
          <a:prstGeom prst="rect">
            <a:avLst/>
          </a:prstGeom>
        </p:spPr>
      </p:pic>
      <p:sp>
        <p:nvSpPr>
          <p:cNvPr id="93347" name="Rectangle 163"/>
          <p:cNvSpPr>
            <a:spLocks noGrp="1" noRot="1" noChangeArrowheads="1"/>
          </p:cNvSpPr>
          <p:nvPr>
            <p:ph type="ctrTitle"/>
          </p:nvPr>
        </p:nvSpPr>
        <p:spPr>
          <a:xfrm>
            <a:off x="914400" y="2438400"/>
            <a:ext cx="6693768" cy="1143000"/>
          </a:xfrm>
        </p:spPr>
        <p:txBody>
          <a:bodyPr/>
          <a:lstStyle>
            <a:lvl1pPr>
              <a:defRPr b="1">
                <a:latin typeface="华文中宋" pitchFamily="2" charset="-122"/>
                <a:ea typeface="华文中宋" pitchFamily="2" charset="-122"/>
              </a:defRPr>
            </a:lvl1pPr>
          </a:lstStyle>
          <a:p>
            <a:r>
              <a:rPr lang="zh-CN" altLang="en-US" dirty="0"/>
              <a:t>单击此处编辑母版标题样式</a:t>
            </a:r>
          </a:p>
        </p:txBody>
      </p:sp>
      <p:sp>
        <p:nvSpPr>
          <p:cNvPr id="93351" name="Rectangle 167"/>
          <p:cNvSpPr>
            <a:spLocks noGrp="1" noRot="1" noChangeArrowheads="1"/>
          </p:cNvSpPr>
          <p:nvPr>
            <p:ph type="subTitle" idx="1"/>
          </p:nvPr>
        </p:nvSpPr>
        <p:spPr>
          <a:xfrm>
            <a:off x="2495600" y="4038602"/>
            <a:ext cx="5040560" cy="1752600"/>
          </a:xfrm>
        </p:spPr>
        <p:txBody>
          <a:bodyPr/>
          <a:lstStyle>
            <a:lvl1pPr marL="0" indent="0" algn="l">
              <a:buFont typeface="Wingdings" pitchFamily="2" charset="2"/>
              <a:buNone/>
              <a:defRPr sz="2800"/>
            </a:lvl1pPr>
          </a:lstStyle>
          <a:p>
            <a:r>
              <a:rPr lang="zh-CN" altLang="en-US"/>
              <a:t>单击此处编辑母版副标题样式</a:t>
            </a:r>
          </a:p>
        </p:txBody>
      </p:sp>
      <p:sp>
        <p:nvSpPr>
          <p:cNvPr id="6" name="Rectangle 164"/>
          <p:cNvSpPr>
            <a:spLocks noGrp="1" noChangeArrowheads="1"/>
          </p:cNvSpPr>
          <p:nvPr>
            <p:ph type="dt" sz="half" idx="10"/>
          </p:nvPr>
        </p:nvSpPr>
        <p:spPr>
          <a:xfrm>
            <a:off x="402167" y="6248400"/>
            <a:ext cx="3052233" cy="476250"/>
          </a:xfrm>
        </p:spPr>
        <p:txBody>
          <a:bodyPr/>
          <a:lstStyle>
            <a:lvl1pPr>
              <a:defRPr/>
            </a:lvl1pPr>
          </a:lstStyle>
          <a:p>
            <a:pPr>
              <a:defRPr/>
            </a:pPr>
            <a:endParaRPr lang="en-US" altLang="zh-CN"/>
          </a:p>
        </p:txBody>
      </p:sp>
      <p:sp>
        <p:nvSpPr>
          <p:cNvPr id="7" name="Rectangle 165"/>
          <p:cNvSpPr>
            <a:spLocks noGrp="1" noChangeArrowheads="1"/>
          </p:cNvSpPr>
          <p:nvPr>
            <p:ph type="ftr" sz="quarter" idx="11"/>
          </p:nvPr>
        </p:nvSpPr>
        <p:spPr>
          <a:xfrm>
            <a:off x="4165600" y="6248400"/>
            <a:ext cx="3860800" cy="476250"/>
          </a:xfrm>
        </p:spPr>
        <p:txBody>
          <a:bodyPr/>
          <a:lstStyle>
            <a:lvl1pPr>
              <a:defRPr/>
            </a:lvl1pPr>
          </a:lstStyle>
          <a:p>
            <a:pPr>
              <a:defRPr/>
            </a:pPr>
            <a:endParaRPr lang="en-US" altLang="zh-CN"/>
          </a:p>
        </p:txBody>
      </p:sp>
      <p:sp>
        <p:nvSpPr>
          <p:cNvPr id="8" name="Rectangle 166"/>
          <p:cNvSpPr>
            <a:spLocks noGrp="1" noChangeArrowheads="1"/>
          </p:cNvSpPr>
          <p:nvPr>
            <p:ph type="sldNum" sz="quarter" idx="12"/>
          </p:nvPr>
        </p:nvSpPr>
        <p:spPr>
          <a:xfrm>
            <a:off x="8737601" y="6248400"/>
            <a:ext cx="3052233" cy="476250"/>
          </a:xfrm>
        </p:spPr>
        <p:txBody>
          <a:bodyPr/>
          <a:lstStyle>
            <a:lvl1pPr>
              <a:defRPr/>
            </a:lvl1pPr>
          </a:lstStyle>
          <a:p>
            <a:pPr>
              <a:defRPr/>
            </a:pPr>
            <a:fld id="{30EED4B5-0C05-40D5-9780-3FEBEA4424BE}" type="slidenum">
              <a:rPr lang="en-US" altLang="zh-CN"/>
              <a:pPr>
                <a:defRPr/>
              </a:pPr>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7369" y="404664"/>
            <a:ext cx="7488832"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83401"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714156947"/>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858307"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89809043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930315"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44344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169901369"/>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543112033"/>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02323"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8745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726485428"/>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90355"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7548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84177288"/>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1733" y="404664"/>
            <a:ext cx="8006515"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51544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110897775"/>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07433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65946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292668529"/>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146339"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73147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311995740"/>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70257017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210235" cy="821913"/>
          </a:xfrm>
        </p:spPr>
        <p:txBody>
          <a:bodyPr/>
          <a:lstStyle>
            <a:lvl1pPr>
              <a:defRPr sz="3200">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6795368"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2178923" cy="260648"/>
          </a:xfrm>
          <a:ln w="3175"/>
        </p:spPr>
        <p:txBody>
          <a:bodyPr/>
          <a:lstStyle>
            <a:lvl1pPr algn="l">
              <a:buNone/>
              <a:defRPr sz="1200">
                <a:solidFill>
                  <a:schemeClr val="bg1"/>
                </a:solidFill>
              </a:defRPr>
            </a:lvl1pPr>
          </a:lstStyle>
          <a:p>
            <a:pPr lvl="0"/>
            <a:endParaRPr lang="zh-CN" altLang="en-US" dirty="0"/>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11387667" cy="821913"/>
          </a:xfrm>
        </p:spPr>
        <p:txBody>
          <a:bodyPr/>
          <a:lstStyle>
            <a:lvl1pPr>
              <a:defRPr sz="3200">
                <a:latin typeface="华文中宋" pitchFamily="2" charset="-122"/>
                <a:ea typeface="华文中宋" pitchFamily="2" charset="-122"/>
              </a:defRPr>
            </a:lvl1pPr>
          </a:lstStyle>
          <a:p>
            <a:r>
              <a:rPr lang="zh-CN" altLang="en-US"/>
              <a:t>单击此处编辑母版标题样式</a:t>
            </a:r>
          </a:p>
        </p:txBody>
      </p:sp>
      <p:sp>
        <p:nvSpPr>
          <p:cNvPr id="3" name="内容占位符 2"/>
          <p:cNvSpPr>
            <a:spLocks noGrp="1"/>
          </p:cNvSpPr>
          <p:nvPr>
            <p:ph idx="1"/>
          </p:nvPr>
        </p:nvSpPr>
        <p:spPr>
          <a:xfrm>
            <a:off x="812800" y="1500175"/>
            <a:ext cx="1087120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56"/>
          <p:cNvSpPr>
            <a:spLocks noGrp="1"/>
          </p:cNvSpPr>
          <p:nvPr>
            <p:ph type="body" sz="quarter" idx="13"/>
          </p:nvPr>
        </p:nvSpPr>
        <p:spPr>
          <a:xfrm>
            <a:off x="0" y="0"/>
            <a:ext cx="4416491" cy="260648"/>
          </a:xfrm>
          <a:ln w="3175"/>
        </p:spPr>
        <p:txBody>
          <a:bodyPr/>
          <a:lstStyle>
            <a:lvl1pPr algn="l">
              <a:buNone/>
              <a:defRPr sz="1200">
                <a:solidFill>
                  <a:schemeClr val="bg1"/>
                </a:solidFill>
              </a:defRPr>
            </a:lvl1pPr>
          </a:lstStyle>
          <a:p>
            <a:pPr lvl="0"/>
            <a:r>
              <a:rPr lang="zh-CN" altLang="en-US" dirty="0"/>
              <a:t>单击此处编辑母版文本样式</a:t>
            </a:r>
          </a:p>
        </p:txBody>
      </p:sp>
      <p:sp>
        <p:nvSpPr>
          <p:cNvPr id="12" name="文本占位符 156"/>
          <p:cNvSpPr>
            <a:spLocks noGrp="1"/>
          </p:cNvSpPr>
          <p:nvPr>
            <p:ph type="body" sz="quarter" idx="14"/>
          </p:nvPr>
        </p:nvSpPr>
        <p:spPr>
          <a:xfrm>
            <a:off x="5429245" y="0"/>
            <a:ext cx="4664200" cy="214290"/>
          </a:xfrm>
          <a:ln w="3175"/>
        </p:spPr>
        <p:txBody>
          <a:bodyPr/>
          <a:lstStyle>
            <a:lvl1pPr algn="l">
              <a:buNone/>
              <a:defRPr sz="1200">
                <a:solidFill>
                  <a:schemeClr val="bg1"/>
                </a:solidFill>
              </a:defRPr>
            </a:lvl1pPr>
          </a:lstStyle>
          <a:p>
            <a:pPr lvl="0"/>
            <a:endParaRPr lang="zh-CN" altLang="en-US" dirty="0"/>
          </a:p>
        </p:txBody>
      </p:sp>
      <p:sp>
        <p:nvSpPr>
          <p:cNvPr id="6" name="文本占位符 156"/>
          <p:cNvSpPr>
            <a:spLocks noGrp="1"/>
          </p:cNvSpPr>
          <p:nvPr>
            <p:ph type="body" sz="quarter" idx="15"/>
          </p:nvPr>
        </p:nvSpPr>
        <p:spPr>
          <a:xfrm>
            <a:off x="761963" y="6668814"/>
            <a:ext cx="9906069" cy="189186"/>
          </a:xfrm>
          <a:ln w="3175"/>
        </p:spPr>
        <p:txBody>
          <a:bodyPr/>
          <a:lstStyle>
            <a:lvl1pPr>
              <a:buNone/>
              <a:defRPr sz="1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137626827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426259"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01139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2608268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642283"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27416"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4229535157"/>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86299"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371432"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5511559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35425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693938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046414529"/>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7714291"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299424"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302362802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7933" y="392510"/>
            <a:ext cx="8218347" cy="821913"/>
          </a:xfrm>
        </p:spPr>
        <p:txBody>
          <a:bodyPr/>
          <a:lstStyle>
            <a:lvl1pPr>
              <a:defRPr sz="3200">
                <a:latin typeface="华文中宋" pitchFamily="2" charset="-122"/>
                <a:ea typeface="华文中宋" pitchFamily="2" charset="-122"/>
              </a:defRPr>
            </a:lvl1pPr>
          </a:lstStyle>
          <a:p>
            <a:r>
              <a:rPr lang="zh-CN" altLang="en-US" dirty="0"/>
              <a:t>单击此处编辑母版标题样式</a:t>
            </a:r>
          </a:p>
        </p:txBody>
      </p:sp>
      <p:sp>
        <p:nvSpPr>
          <p:cNvPr id="3" name="内容占位符 2"/>
          <p:cNvSpPr>
            <a:spLocks noGrp="1"/>
          </p:cNvSpPr>
          <p:nvPr>
            <p:ph idx="1"/>
          </p:nvPr>
        </p:nvSpPr>
        <p:spPr>
          <a:xfrm>
            <a:off x="812800" y="1500175"/>
            <a:ext cx="7803480" cy="4762910"/>
          </a:xfr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文本占位符 156"/>
          <p:cNvSpPr>
            <a:spLocks noGrp="1"/>
          </p:cNvSpPr>
          <p:nvPr>
            <p:ph type="body" sz="quarter" idx="14"/>
          </p:nvPr>
        </p:nvSpPr>
        <p:spPr>
          <a:xfrm>
            <a:off x="5429246" y="0"/>
            <a:ext cx="5711957" cy="260648"/>
          </a:xfrm>
          <a:ln w="3175"/>
        </p:spPr>
        <p:txBody>
          <a:bodyPr/>
          <a:lstStyle>
            <a:lvl1pPr>
              <a:buNone/>
              <a:defRPr sz="1200">
                <a:solidFill>
                  <a:schemeClr val="bg1"/>
                </a:solidFill>
              </a:defRPr>
            </a:lvl1pPr>
          </a:lstStyle>
          <a:p>
            <a:pPr lvl="0"/>
            <a:endParaRPr lang="zh-CN" altLang="en-US" dirty="0"/>
          </a:p>
        </p:txBody>
      </p:sp>
    </p:spTree>
    <p:extLst>
      <p:ext uri="{BB962C8B-B14F-4D97-AF65-F5344CB8AC3E}">
        <p14:creationId xmlns:p14="http://schemas.microsoft.com/office/powerpoint/2010/main" val="13776439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249"/>
          <p:cNvSpPr>
            <a:spLocks noGrp="1" noRot="1" noChangeArrowheads="1"/>
          </p:cNvSpPr>
          <p:nvPr>
            <p:ph type="body" idx="1"/>
          </p:nvPr>
        </p:nvSpPr>
        <p:spPr bwMode="auto">
          <a:xfrm>
            <a:off x="812800" y="1600200"/>
            <a:ext cx="7224184"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868" name="Rectangle 248"/>
          <p:cNvSpPr>
            <a:spLocks noGrp="1" noRot="1" noChangeArrowheads="1"/>
          </p:cNvSpPr>
          <p:nvPr>
            <p:ph type="title"/>
          </p:nvPr>
        </p:nvSpPr>
        <p:spPr bwMode="auto">
          <a:xfrm>
            <a:off x="397933" y="404814"/>
            <a:ext cx="7639051" cy="9667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410" name="Rectangle 250"/>
          <p:cNvSpPr>
            <a:spLocks noGrp="1" noChangeArrowheads="1"/>
          </p:cNvSpPr>
          <p:nvPr>
            <p:ph type="dt" sz="half" idx="2"/>
          </p:nvPr>
        </p:nvSpPr>
        <p:spPr bwMode="auto">
          <a:xfrm>
            <a:off x="431801"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92411" name="Rectangle 251"/>
          <p:cNvSpPr>
            <a:spLocks noGrp="1" noChangeArrowheads="1"/>
          </p:cNvSpPr>
          <p:nvPr>
            <p:ph type="ftr" sz="quarter" idx="3"/>
          </p:nvPr>
        </p:nvSpPr>
        <p:spPr bwMode="auto">
          <a:xfrm>
            <a:off x="4176184" y="6524626"/>
            <a:ext cx="3860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dirty="0"/>
          </a:p>
        </p:txBody>
      </p:sp>
      <p:sp>
        <p:nvSpPr>
          <p:cNvPr id="92412" name="Rectangle 252"/>
          <p:cNvSpPr>
            <a:spLocks noGrp="1" noChangeArrowheads="1"/>
          </p:cNvSpPr>
          <p:nvPr>
            <p:ph type="sldNum" sz="quarter" idx="4"/>
          </p:nvPr>
        </p:nvSpPr>
        <p:spPr bwMode="auto">
          <a:xfrm>
            <a:off x="8733368" y="6524626"/>
            <a:ext cx="305223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C477B47-DDB5-489C-BB25-ED0A340F4893}" type="slidenum">
              <a:rPr lang="en-US" altLang="zh-CN"/>
              <a:pPr>
                <a:defRPr/>
              </a:pPr>
              <a:t>‹#›</a:t>
            </a:fld>
            <a:endParaRPr lang="en-US" altLang="zh-CN"/>
          </a:p>
        </p:txBody>
      </p:sp>
      <p:sp>
        <p:nvSpPr>
          <p:cNvPr id="155" name="TextBox 154"/>
          <p:cNvSpPr txBox="1"/>
          <p:nvPr userDrawn="1"/>
        </p:nvSpPr>
        <p:spPr>
          <a:xfrm>
            <a:off x="1" y="-2380"/>
            <a:ext cx="5422900" cy="276225"/>
          </a:xfrm>
          <a:prstGeom prst="rect">
            <a:avLst/>
          </a:prstGeom>
          <a:solidFill>
            <a:schemeClr val="accent5">
              <a:lumMod val="75000"/>
            </a:schemeClr>
          </a:solidFill>
          <a:ln>
            <a:noFill/>
          </a:ln>
        </p:spPr>
        <p:txBody>
          <a:bodyPr wrap="square">
            <a:spAutoFit/>
          </a:bodyPr>
          <a:lstStyle/>
          <a:p>
            <a:pPr>
              <a:defRPr/>
            </a:pPr>
            <a:endParaRPr lang="zh-CN" altLang="en-US" sz="1200" dirty="0">
              <a:solidFill>
                <a:schemeClr val="bg1"/>
              </a:solidFill>
            </a:endParaRPr>
          </a:p>
        </p:txBody>
      </p:sp>
      <p:sp>
        <p:nvSpPr>
          <p:cNvPr id="156" name="TextBox 155"/>
          <p:cNvSpPr txBox="1"/>
          <p:nvPr userDrawn="1"/>
        </p:nvSpPr>
        <p:spPr>
          <a:xfrm>
            <a:off x="0" y="6581775"/>
            <a:ext cx="12192000" cy="338138"/>
          </a:xfrm>
          <a:prstGeom prst="rect">
            <a:avLst/>
          </a:prstGeom>
          <a:solidFill>
            <a:schemeClr val="accent5">
              <a:lumMod val="50000"/>
            </a:schemeClr>
          </a:solidFill>
        </p:spPr>
        <p:txBody>
          <a:bodyPr>
            <a:spAutoFit/>
          </a:bodyPr>
          <a:lstStyle/>
          <a:p>
            <a:pPr algn="r">
              <a:defRPr/>
            </a:pPr>
            <a:r>
              <a:rPr lang="en-US" altLang="zh-CN" sz="1200" dirty="0">
                <a:solidFill>
                  <a:schemeClr val="bg1"/>
                </a:solidFill>
              </a:rPr>
              <a:t>P. </a:t>
            </a:r>
            <a:fld id="{F733E731-9750-4C10-BCFC-31D1A9368162}" type="slidenum">
              <a:rPr lang="en-US" altLang="zh-CN" sz="1600">
                <a:solidFill>
                  <a:schemeClr val="bg1"/>
                </a:solidFill>
              </a:rPr>
              <a:pPr algn="r">
                <a:defRPr/>
              </a:pPr>
              <a:t>‹#›</a:t>
            </a:fld>
            <a:r>
              <a:rPr lang="en-US" altLang="zh-CN" sz="1600" dirty="0">
                <a:solidFill>
                  <a:schemeClr val="bg1"/>
                </a:solidFill>
              </a:rPr>
              <a:t> </a:t>
            </a:r>
            <a:endParaRPr lang="zh-CN" altLang="en-US" sz="1600" dirty="0">
              <a:solidFill>
                <a:schemeClr val="bg1"/>
              </a:solidFill>
            </a:endParaRPr>
          </a:p>
        </p:txBody>
      </p:sp>
      <p:sp>
        <p:nvSpPr>
          <p:cNvPr id="157" name="TextBox 156"/>
          <p:cNvSpPr txBox="1"/>
          <p:nvPr userDrawn="1"/>
        </p:nvSpPr>
        <p:spPr>
          <a:xfrm>
            <a:off x="5422901" y="-3996"/>
            <a:ext cx="6769100" cy="276225"/>
          </a:xfrm>
          <a:prstGeom prst="rect">
            <a:avLst/>
          </a:prstGeom>
          <a:solidFill>
            <a:schemeClr val="accent5">
              <a:lumMod val="50000"/>
            </a:schemeClr>
          </a:solidFill>
          <a:ln>
            <a:noFill/>
          </a:ln>
        </p:spPr>
        <p:txBody>
          <a:bodyPr>
            <a:spAutoFit/>
          </a:bodyPr>
          <a:lstStyle/>
          <a:p>
            <a:pPr>
              <a:defRPr/>
            </a:pPr>
            <a:endParaRPr lang="zh-CN" altLang="en-US" sz="1200" dirty="0">
              <a:solidFill>
                <a:schemeClr val="bg1"/>
              </a:solidFill>
            </a:endParaRPr>
          </a:p>
        </p:txBody>
      </p:sp>
      <p:sp>
        <p:nvSpPr>
          <p:cNvPr id="11" name="文本占位符 156"/>
          <p:cNvSpPr txBox="1">
            <a:spLocks/>
          </p:cNvSpPr>
          <p:nvPr userDrawn="1"/>
        </p:nvSpPr>
        <p:spPr>
          <a:xfrm>
            <a:off x="551384" y="6597352"/>
            <a:ext cx="10729192" cy="317798"/>
          </a:xfrm>
          <a:prstGeom prst="rect">
            <a:avLst/>
          </a:prstGeom>
          <a:ln w="3175"/>
        </p:spPr>
        <p:txBody>
          <a:bodyPr/>
          <a:lstStyle>
            <a:lvl1pPr>
              <a:buNone/>
              <a:defRPr sz="1200">
                <a:solidFill>
                  <a:schemeClr val="bg1"/>
                </a:solidFill>
              </a:defRPr>
            </a:lvl1pPr>
          </a:lstStyle>
          <a:p>
            <a:pPr marL="342900" indent="-342900" algn="ctr" eaLnBrk="0" hangingPunct="0">
              <a:spcBef>
                <a:spcPct val="20000"/>
              </a:spcBef>
              <a:buClr>
                <a:schemeClr val="hlink"/>
              </a:buClr>
              <a:buFont typeface="Wingdings" pitchFamily="2" charset="2"/>
              <a:buNone/>
              <a:defRPr/>
            </a:pP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配套教材</a:t>
            </a: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朝乐门</a:t>
            </a: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数据分析原理与实践</a:t>
            </a: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基于经典算法及</a:t>
            </a:r>
            <a:r>
              <a:rPr lang="en-US" altLang="zh-CN" sz="1050" kern="0" dirty="0">
                <a:latin typeface="Times New Roman" panose="02020603050405020304" pitchFamily="18" charset="0"/>
                <a:ea typeface="+mn-ea"/>
                <a:cs typeface="Times New Roman" panose="02020603050405020304" pitchFamily="18" charset="0"/>
              </a:rPr>
              <a:t>Python</a:t>
            </a:r>
            <a:r>
              <a:rPr lang="zh-CN" altLang="en-US" sz="1050" kern="0" dirty="0">
                <a:latin typeface="Times New Roman" panose="02020603050405020304" pitchFamily="18" charset="0"/>
                <a:ea typeface="+mn-ea"/>
                <a:cs typeface="Times New Roman" panose="02020603050405020304" pitchFamily="18" charset="0"/>
              </a:rPr>
              <a:t>编程实现</a:t>
            </a:r>
            <a:r>
              <a:rPr lang="en-US" altLang="zh-CN" sz="1050" kern="0" dirty="0">
                <a:latin typeface="Times New Roman" panose="02020603050405020304" pitchFamily="18" charset="0"/>
                <a:ea typeface="+mn-ea"/>
                <a:cs typeface="Times New Roman" panose="02020603050405020304" pitchFamily="18" charset="0"/>
              </a:rPr>
              <a:t>[M].</a:t>
            </a:r>
            <a:r>
              <a:rPr lang="zh-CN" altLang="en-US" sz="1050" kern="0" dirty="0">
                <a:latin typeface="Times New Roman" panose="02020603050405020304" pitchFamily="18" charset="0"/>
                <a:ea typeface="+mn-ea"/>
                <a:cs typeface="Times New Roman" panose="02020603050405020304" pitchFamily="18" charset="0"/>
              </a:rPr>
              <a:t>北京</a:t>
            </a:r>
            <a:r>
              <a:rPr lang="en-US" altLang="zh-CN" sz="1050" kern="0" dirty="0">
                <a:latin typeface="Times New Roman" panose="02020603050405020304" pitchFamily="18" charset="0"/>
                <a:ea typeface="+mn-ea"/>
                <a:cs typeface="Times New Roman" panose="02020603050405020304" pitchFamily="18" charset="0"/>
              </a:rPr>
              <a:t>:</a:t>
            </a:r>
            <a:r>
              <a:rPr lang="zh-CN" altLang="en-US" sz="1050" kern="0" dirty="0">
                <a:latin typeface="Times New Roman" panose="02020603050405020304" pitchFamily="18" charset="0"/>
                <a:ea typeface="+mn-ea"/>
                <a:cs typeface="Times New Roman" panose="02020603050405020304" pitchFamily="18" charset="0"/>
              </a:rPr>
              <a:t>机械工业出版社</a:t>
            </a:r>
            <a:r>
              <a:rPr lang="en-US" altLang="zh-CN" sz="1050" kern="0" dirty="0">
                <a:latin typeface="Times New Roman" panose="02020603050405020304" pitchFamily="18" charset="0"/>
                <a:ea typeface="+mn-ea"/>
                <a:cs typeface="Times New Roman" panose="02020603050405020304" pitchFamily="18" charset="0"/>
              </a:rPr>
              <a:t>,2022.</a:t>
            </a:r>
            <a:endParaRPr lang="zh-CN" altLang="en-US" sz="1050" kern="0" dirty="0">
              <a:latin typeface="Times New Roman" panose="02020603050405020304" pitchFamily="18" charset="0"/>
              <a:ea typeface="+mn-ea"/>
              <a:cs typeface="Times New Roman" panose="02020603050405020304" pitchFamily="18" charset="0"/>
            </a:endParaRPr>
          </a:p>
        </p:txBody>
      </p:sp>
      <p:sp>
        <p:nvSpPr>
          <p:cNvPr id="12" name="文本占位符 156"/>
          <p:cNvSpPr txBox="1">
            <a:spLocks/>
          </p:cNvSpPr>
          <p:nvPr userDrawn="1"/>
        </p:nvSpPr>
        <p:spPr>
          <a:xfrm>
            <a:off x="1" y="0"/>
            <a:ext cx="4415367" cy="260350"/>
          </a:xfrm>
          <a:prstGeom prst="rect">
            <a:avLst/>
          </a:prstGeom>
          <a:ln w="3175"/>
        </p:spPr>
        <p:txBody>
          <a:bodyPr/>
          <a:lstStyle>
            <a:lvl1pPr>
              <a:buNone/>
              <a:defRPr sz="1200">
                <a:solidFill>
                  <a:schemeClr val="bg1"/>
                </a:solidFill>
              </a:defRPr>
            </a:lvl1pPr>
          </a:lstStyle>
          <a:p>
            <a:pPr marL="342900" indent="-342900" eaLnBrk="0" hangingPunct="0">
              <a:spcBef>
                <a:spcPct val="20000"/>
              </a:spcBef>
              <a:buClr>
                <a:schemeClr val="hlink"/>
              </a:buClr>
              <a:buFont typeface="Wingdings" pitchFamily="2" charset="2"/>
              <a:buNone/>
              <a:defRPr/>
            </a:pPr>
            <a:endParaRPr lang="zh-CN" altLang="en-US" sz="1200" kern="0" dirty="0">
              <a:latin typeface="+mn-lt"/>
              <a:ea typeface="+mn-ea"/>
            </a:endParaRPr>
          </a:p>
        </p:txBody>
      </p:sp>
    </p:spTree>
  </p:cSld>
  <p:clrMap bg1="lt1" tx1="dk1" bg2="lt2" tx2="dk2" accent1="accent1" accent2="accent2" accent3="accent3" accent4="accent4" accent5="accent5" accent6="accent6" hlink="hlink" folHlink="folHlink"/>
  <p:sldLayoutIdLst>
    <p:sldLayoutId id="2147484356" r:id="rId1"/>
    <p:sldLayoutId id="2147484357" r:id="rId2"/>
    <p:sldLayoutId id="2147484355" r:id="rId3"/>
    <p:sldLayoutId id="2147484358" r:id="rId4"/>
    <p:sldLayoutId id="2147484359" r:id="rId5"/>
    <p:sldLayoutId id="2147484360" r:id="rId6"/>
    <p:sldLayoutId id="2147484361" r:id="rId7"/>
    <p:sldLayoutId id="2147484362" r:id="rId8"/>
    <p:sldLayoutId id="2147484363" r:id="rId9"/>
    <p:sldLayoutId id="2147484364" r:id="rId10"/>
    <p:sldLayoutId id="2147484365" r:id="rId11"/>
    <p:sldLayoutId id="2147484366" r:id="rId12"/>
    <p:sldLayoutId id="2147484367" r:id="rId13"/>
    <p:sldLayoutId id="2147484369" r:id="rId14"/>
    <p:sldLayoutId id="2147484370" r:id="rId15"/>
    <p:sldLayoutId id="2147484372" r:id="rId16"/>
    <p:sldLayoutId id="2147484373" r:id="rId17"/>
    <p:sldLayoutId id="2147484374" r:id="rId18"/>
    <p:sldLayoutId id="2147484377" r:id="rId19"/>
    <p:sldLayoutId id="2147484446" r:id="rId20"/>
  </p:sldLayoutIdLst>
  <p:transition>
    <p:blinds dir="ver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919536" y="2348880"/>
            <a:ext cx="7485856" cy="1143000"/>
          </a:xfrm>
        </p:spPr>
        <p:txBody>
          <a:bodyPr/>
          <a:lstStyle/>
          <a:p>
            <a:pPr algn="l">
              <a:lnSpc>
                <a:spcPct val="150000"/>
              </a:lnSpc>
            </a:pPr>
            <a:r>
              <a:rPr lang="zh-CN" altLang="en-US" sz="3200" b="0" dirty="0">
                <a:solidFill>
                  <a:schemeClr val="bg2">
                    <a:lumMod val="10000"/>
                  </a:schemeClr>
                </a:solidFill>
              </a:rPr>
              <a:t>第</a:t>
            </a:r>
            <a:r>
              <a:rPr lang="en-US" altLang="zh-CN" sz="3200" b="0" dirty="0">
                <a:solidFill>
                  <a:schemeClr val="bg2">
                    <a:lumMod val="10000"/>
                  </a:schemeClr>
                </a:solidFill>
              </a:rPr>
              <a:t>7</a:t>
            </a:r>
            <a:r>
              <a:rPr lang="zh-CN" altLang="en-US" sz="3200" b="0" dirty="0">
                <a:solidFill>
                  <a:schemeClr val="bg2">
                    <a:lumMod val="10000"/>
                  </a:schemeClr>
                </a:solidFill>
              </a:rPr>
              <a:t>章</a:t>
            </a:r>
            <a:br>
              <a:rPr lang="en-US" altLang="zh-CN" sz="3200" b="0" dirty="0">
                <a:solidFill>
                  <a:schemeClr val="bg2">
                    <a:lumMod val="10000"/>
                  </a:schemeClr>
                </a:solidFill>
              </a:rPr>
            </a:br>
            <a:r>
              <a:rPr lang="en-US" altLang="zh-CN" sz="3200" b="0" dirty="0">
                <a:solidFill>
                  <a:schemeClr val="bg2">
                    <a:lumMod val="10000"/>
                  </a:schemeClr>
                </a:solidFill>
              </a:rPr>
              <a:t>         </a:t>
            </a:r>
            <a:r>
              <a:rPr lang="zh-CN" altLang="en-US" sz="6000" dirty="0"/>
              <a:t>自然语言处理</a:t>
            </a:r>
            <a:endParaRPr lang="zh-CN" altLang="en-US" sz="6000" dirty="0">
              <a:solidFill>
                <a:schemeClr val="bg2">
                  <a:lumMod val="10000"/>
                </a:schemeClr>
              </a:solidFill>
            </a:endParaRPr>
          </a:p>
        </p:txBody>
      </p:sp>
      <p:sp>
        <p:nvSpPr>
          <p:cNvPr id="14339" name="副标题 2"/>
          <p:cNvSpPr>
            <a:spLocks noGrp="1"/>
          </p:cNvSpPr>
          <p:nvPr>
            <p:ph type="subTitle" idx="1"/>
          </p:nvPr>
        </p:nvSpPr>
        <p:spPr>
          <a:xfrm>
            <a:off x="5087888" y="4437112"/>
            <a:ext cx="5040560" cy="1752600"/>
          </a:xfrm>
        </p:spPr>
        <p:txBody>
          <a:bodyPr/>
          <a:lstStyle/>
          <a:p>
            <a:r>
              <a:rPr lang="zh-CN" altLang="en-US" dirty="0"/>
              <a:t>朝乐门 </a:t>
            </a:r>
            <a:endParaRPr lang="en-US" altLang="zh-CN" dirty="0"/>
          </a:p>
          <a:p>
            <a:pPr marL="457200" lvl="1" indent="0">
              <a:buNone/>
            </a:pPr>
            <a:r>
              <a:rPr lang="zh-CN" altLang="en-US" dirty="0"/>
              <a:t>中国人民大学</a:t>
            </a:r>
            <a:endParaRPr lang="en-US" altLang="zh-CN" dirty="0"/>
          </a:p>
          <a:p>
            <a:pPr marL="457200" lvl="1" indent="0">
              <a:buNone/>
            </a:pPr>
            <a:r>
              <a:rPr lang="en-US" altLang="zh-CN" dirty="0"/>
              <a:t>chaolemen@ruc.edu.cn</a:t>
            </a:r>
            <a:endParaRPr lang="zh-CN" altLang="en-US" dirty="0"/>
          </a:p>
        </p:txBody>
      </p:sp>
    </p:spTree>
    <p:extLst>
      <p:ext uri="{BB962C8B-B14F-4D97-AF65-F5344CB8AC3E}">
        <p14:creationId xmlns:p14="http://schemas.microsoft.com/office/powerpoint/2010/main" val="643359517"/>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zh-CN" altLang="en-US" dirty="0"/>
              <a:t>词性标注</a:t>
            </a:r>
          </a:p>
        </p:txBody>
      </p:sp>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r>
              <a:rPr lang="zh-CN" altLang="en-US" dirty="0"/>
              <a:t>第</a:t>
            </a:r>
            <a:r>
              <a:rPr lang="en-US" altLang="zh-CN" dirty="0"/>
              <a:t>7</a:t>
            </a:r>
            <a:r>
              <a:rPr lang="zh-CN" altLang="en-US"/>
              <a:t>章 自然语言处理</a:t>
            </a:r>
            <a:endParaRPr lang="zh-CN" altLang="en-US" dirty="0"/>
          </a:p>
        </p:txBody>
      </p:sp>
      <p:pic>
        <p:nvPicPr>
          <p:cNvPr id="9" name="图片 8" descr="手机屏幕的截图&#10;&#10;描述已自动生成">
            <a:extLst>
              <a:ext uri="{FF2B5EF4-FFF2-40B4-BE49-F238E27FC236}">
                <a16:creationId xmlns:a16="http://schemas.microsoft.com/office/drawing/2014/main" id="{61174DCF-46F9-49CB-AA9D-B0998E522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5520" y="2348880"/>
            <a:ext cx="8260060" cy="2595791"/>
          </a:xfrm>
          <a:prstGeom prst="rect">
            <a:avLst/>
          </a:prstGeom>
        </p:spPr>
      </p:pic>
    </p:spTree>
    <p:extLst>
      <p:ext uri="{BB962C8B-B14F-4D97-AF65-F5344CB8AC3E}">
        <p14:creationId xmlns:p14="http://schemas.microsoft.com/office/powerpoint/2010/main" val="1955501288"/>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ctrTitle"/>
          </p:nvPr>
        </p:nvSpPr>
        <p:spPr/>
        <p:txBody>
          <a:bodyPr/>
          <a:lstStyle/>
          <a:p>
            <a:r>
              <a:rPr lang="en-US" altLang="zh-CN" dirty="0"/>
              <a:t>7.3 </a:t>
            </a:r>
            <a:r>
              <a:rPr lang="zh-CN" altLang="en-US" dirty="0"/>
              <a:t>核心术语</a:t>
            </a:r>
          </a:p>
        </p:txBody>
      </p:sp>
      <p:sp>
        <p:nvSpPr>
          <p:cNvPr id="7" name="内容占位符 6">
            <a:extLst>
              <a:ext uri="{FF2B5EF4-FFF2-40B4-BE49-F238E27FC236}">
                <a16:creationId xmlns:a16="http://schemas.microsoft.com/office/drawing/2014/main" id="{A339B112-DDCA-4089-A293-A36BCE90865F}"/>
              </a:ext>
            </a:extLst>
          </p:cNvPr>
          <p:cNvSpPr>
            <a:spLocks noGrp="1"/>
          </p:cNvSpPr>
          <p:nvPr>
            <p:ph type="subTitle" idx="1"/>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4233272521"/>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zh-CN" altLang="en-US" dirty="0"/>
              <a:t>核心术语（</a:t>
            </a:r>
            <a:r>
              <a:rPr lang="en-US" altLang="zh-CN" dirty="0"/>
              <a:t>1/3</a:t>
            </a:r>
            <a:r>
              <a:rPr lang="zh-CN" altLang="en-US" dirty="0"/>
              <a:t>）</a:t>
            </a:r>
          </a:p>
        </p:txBody>
      </p:sp>
      <p:graphicFrame>
        <p:nvGraphicFramePr>
          <p:cNvPr id="2" name="内容占位符 1">
            <a:extLst>
              <a:ext uri="{FF2B5EF4-FFF2-40B4-BE49-F238E27FC236}">
                <a16:creationId xmlns:a16="http://schemas.microsoft.com/office/drawing/2014/main" id="{0DC6CF4E-23FD-4469-969B-406FF8F50EFF}"/>
              </a:ext>
            </a:extLst>
          </p:cNvPr>
          <p:cNvGraphicFramePr>
            <a:graphicFrameLocks noGrp="1"/>
          </p:cNvGraphicFramePr>
          <p:nvPr>
            <p:ph idx="1"/>
            <p:extLst>
              <p:ext uri="{D42A27DB-BD31-4B8C-83A1-F6EECF244321}">
                <p14:modId xmlns:p14="http://schemas.microsoft.com/office/powerpoint/2010/main" val="3326613254"/>
              </p:ext>
            </p:extLst>
          </p:nvPr>
        </p:nvGraphicFramePr>
        <p:xfrm>
          <a:off x="812800" y="1500175"/>
          <a:ext cx="10871200"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r>
              <a:rPr lang="zh-CN" altLang="en-US" dirty="0"/>
              <a:t>第</a:t>
            </a:r>
            <a:r>
              <a:rPr lang="en-US" altLang="zh-CN" dirty="0"/>
              <a:t>7</a:t>
            </a:r>
            <a:r>
              <a:rPr lang="zh-CN" altLang="en-US"/>
              <a:t>章 自然语言处理</a:t>
            </a:r>
            <a:endParaRPr lang="zh-CN" altLang="en-US" dirty="0"/>
          </a:p>
        </p:txBody>
      </p:sp>
    </p:spTree>
    <p:extLst>
      <p:ext uri="{BB962C8B-B14F-4D97-AF65-F5344CB8AC3E}">
        <p14:creationId xmlns:p14="http://schemas.microsoft.com/office/powerpoint/2010/main" val="399076547"/>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zh-CN" altLang="en-US" dirty="0"/>
              <a:t>核心术语（</a:t>
            </a:r>
            <a:r>
              <a:rPr lang="en-US" altLang="zh-CN" dirty="0"/>
              <a:t>2/3</a:t>
            </a:r>
            <a:r>
              <a:rPr lang="zh-CN" altLang="en-US" dirty="0"/>
              <a:t>）</a:t>
            </a:r>
          </a:p>
        </p:txBody>
      </p:sp>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r>
              <a:rPr lang="zh-CN" altLang="en-US" dirty="0"/>
              <a:t>第</a:t>
            </a:r>
            <a:r>
              <a:rPr lang="en-US" altLang="zh-CN" dirty="0"/>
              <a:t>7</a:t>
            </a:r>
            <a:r>
              <a:rPr lang="zh-CN" altLang="en-US"/>
              <a:t>章 自然语言处理</a:t>
            </a:r>
            <a:endParaRPr lang="zh-CN" altLang="en-US" dirty="0"/>
          </a:p>
        </p:txBody>
      </p:sp>
      <p:graphicFrame>
        <p:nvGraphicFramePr>
          <p:cNvPr id="4" name="内容占位符 3">
            <a:extLst>
              <a:ext uri="{FF2B5EF4-FFF2-40B4-BE49-F238E27FC236}">
                <a16:creationId xmlns:a16="http://schemas.microsoft.com/office/drawing/2014/main" id="{5EBB3FF9-FA30-4874-B85B-3F1BCE3416AE}"/>
              </a:ext>
            </a:extLst>
          </p:cNvPr>
          <p:cNvGraphicFramePr>
            <a:graphicFrameLocks noGrp="1"/>
          </p:cNvGraphicFramePr>
          <p:nvPr>
            <p:ph idx="1"/>
            <p:extLst>
              <p:ext uri="{D42A27DB-BD31-4B8C-83A1-F6EECF244321}">
                <p14:modId xmlns:p14="http://schemas.microsoft.com/office/powerpoint/2010/main" val="2979166642"/>
              </p:ext>
            </p:extLst>
          </p:nvPr>
        </p:nvGraphicFramePr>
        <p:xfrm>
          <a:off x="812800" y="1500175"/>
          <a:ext cx="10871200"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3445321"/>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zh-CN" altLang="en-US" dirty="0"/>
              <a:t>核心术语（</a:t>
            </a:r>
            <a:r>
              <a:rPr lang="en-US" altLang="zh-CN" dirty="0"/>
              <a:t>3/3</a:t>
            </a:r>
            <a:r>
              <a:rPr lang="zh-CN" altLang="en-US" dirty="0"/>
              <a:t>）</a:t>
            </a:r>
          </a:p>
        </p:txBody>
      </p:sp>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r>
              <a:rPr lang="zh-CN" altLang="en-US" dirty="0"/>
              <a:t>第</a:t>
            </a:r>
            <a:r>
              <a:rPr lang="en-US" altLang="zh-CN" dirty="0"/>
              <a:t>7</a:t>
            </a:r>
            <a:r>
              <a:rPr lang="zh-CN" altLang="en-US"/>
              <a:t>章 自然语言处理</a:t>
            </a:r>
            <a:endParaRPr lang="zh-CN" altLang="en-US" dirty="0"/>
          </a:p>
        </p:txBody>
      </p:sp>
      <p:graphicFrame>
        <p:nvGraphicFramePr>
          <p:cNvPr id="4" name="内容占位符 3">
            <a:extLst>
              <a:ext uri="{FF2B5EF4-FFF2-40B4-BE49-F238E27FC236}">
                <a16:creationId xmlns:a16="http://schemas.microsoft.com/office/drawing/2014/main" id="{D34846D1-3016-4AE2-96AC-237A363217EC}"/>
              </a:ext>
            </a:extLst>
          </p:cNvPr>
          <p:cNvGraphicFramePr>
            <a:graphicFrameLocks noGrp="1"/>
          </p:cNvGraphicFramePr>
          <p:nvPr>
            <p:ph idx="1"/>
            <p:extLst>
              <p:ext uri="{D42A27DB-BD31-4B8C-83A1-F6EECF244321}">
                <p14:modId xmlns:p14="http://schemas.microsoft.com/office/powerpoint/2010/main" val="3816112657"/>
              </p:ext>
            </p:extLst>
          </p:nvPr>
        </p:nvGraphicFramePr>
        <p:xfrm>
          <a:off x="812800" y="1500175"/>
          <a:ext cx="10871200"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909190"/>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ctrTitle"/>
          </p:nvPr>
        </p:nvSpPr>
        <p:spPr>
          <a:xfrm>
            <a:off x="914400" y="2438400"/>
            <a:ext cx="10006136" cy="3006824"/>
          </a:xfrm>
        </p:spPr>
        <p:txBody>
          <a:bodyPr/>
          <a:lstStyle/>
          <a:p>
            <a:r>
              <a:rPr lang="zh-CN" altLang="en-US" dirty="0"/>
              <a:t>	</a:t>
            </a:r>
            <a:r>
              <a:rPr lang="en-US" altLang="zh-CN" dirty="0"/>
              <a:t>7.4 Python</a:t>
            </a:r>
            <a:r>
              <a:rPr lang="zh-CN" altLang="en-US" dirty="0"/>
              <a:t>编程实践</a:t>
            </a:r>
            <a:r>
              <a:rPr lang="en-US" altLang="zh-CN" dirty="0"/>
              <a:t>——2021</a:t>
            </a:r>
            <a:r>
              <a:rPr lang="zh-CN" altLang="en-US" dirty="0"/>
              <a:t>年政府工作报告分析</a:t>
            </a:r>
          </a:p>
        </p:txBody>
      </p:sp>
      <p:sp>
        <p:nvSpPr>
          <p:cNvPr id="7" name="内容占位符 6">
            <a:extLst>
              <a:ext uri="{FF2B5EF4-FFF2-40B4-BE49-F238E27FC236}">
                <a16:creationId xmlns:a16="http://schemas.microsoft.com/office/drawing/2014/main" id="{A339B112-DDCA-4089-A293-A36BCE90865F}"/>
              </a:ext>
            </a:extLst>
          </p:cNvPr>
          <p:cNvSpPr>
            <a:spLocks noGrp="1"/>
          </p:cNvSpPr>
          <p:nvPr>
            <p:ph type="subTitle" idx="1"/>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2503626035"/>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zh-CN" altLang="en-US" dirty="0"/>
              <a:t>编程实践</a:t>
            </a:r>
          </a:p>
        </p:txBody>
      </p:sp>
      <p:graphicFrame>
        <p:nvGraphicFramePr>
          <p:cNvPr id="2" name="内容占位符 1">
            <a:extLst>
              <a:ext uri="{FF2B5EF4-FFF2-40B4-BE49-F238E27FC236}">
                <a16:creationId xmlns:a16="http://schemas.microsoft.com/office/drawing/2014/main" id="{28D6E50E-B26E-413C-8F71-DA1EF0B52E38}"/>
              </a:ext>
            </a:extLst>
          </p:cNvPr>
          <p:cNvGraphicFramePr>
            <a:graphicFrameLocks noGrp="1"/>
          </p:cNvGraphicFramePr>
          <p:nvPr>
            <p:ph idx="1"/>
            <p:extLst>
              <p:ext uri="{D42A27DB-BD31-4B8C-83A1-F6EECF244321}">
                <p14:modId xmlns:p14="http://schemas.microsoft.com/office/powerpoint/2010/main" val="839968139"/>
              </p:ext>
            </p:extLst>
          </p:nvPr>
        </p:nvGraphicFramePr>
        <p:xfrm>
          <a:off x="812800" y="1500174"/>
          <a:ext cx="11115848" cy="4965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r>
              <a:rPr lang="zh-CN" altLang="en-US" dirty="0"/>
              <a:t>第</a:t>
            </a:r>
            <a:r>
              <a:rPr lang="en-US" altLang="zh-CN" dirty="0"/>
              <a:t>7</a:t>
            </a:r>
            <a:r>
              <a:rPr lang="zh-CN" altLang="en-US"/>
              <a:t>章 自然语言处理</a:t>
            </a:r>
            <a:endParaRPr lang="zh-CN" altLang="en-US" dirty="0"/>
          </a:p>
        </p:txBody>
      </p:sp>
    </p:spTree>
    <p:extLst>
      <p:ext uri="{BB962C8B-B14F-4D97-AF65-F5344CB8AC3E}">
        <p14:creationId xmlns:p14="http://schemas.microsoft.com/office/powerpoint/2010/main" val="1482715318"/>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ctrTitle"/>
          </p:nvPr>
        </p:nvSpPr>
        <p:spPr/>
        <p:txBody>
          <a:bodyPr/>
          <a:lstStyle/>
          <a:p>
            <a:r>
              <a:rPr lang="en-US" altLang="zh-CN" dirty="0"/>
              <a:t>7.5 </a:t>
            </a:r>
            <a:r>
              <a:rPr lang="zh-CN" altLang="en-US" dirty="0"/>
              <a:t>重点与难点解读</a:t>
            </a:r>
          </a:p>
        </p:txBody>
      </p:sp>
      <p:sp>
        <p:nvSpPr>
          <p:cNvPr id="7" name="内容占位符 6">
            <a:extLst>
              <a:ext uri="{FF2B5EF4-FFF2-40B4-BE49-F238E27FC236}">
                <a16:creationId xmlns:a16="http://schemas.microsoft.com/office/drawing/2014/main" id="{A339B112-DDCA-4089-A293-A36BCE90865F}"/>
              </a:ext>
            </a:extLst>
          </p:cNvPr>
          <p:cNvSpPr>
            <a:spLocks noGrp="1"/>
          </p:cNvSpPr>
          <p:nvPr>
            <p:ph type="subTitle" idx="1"/>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3612247128"/>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a:xfrm>
            <a:off x="397933" y="392510"/>
            <a:ext cx="11387667" cy="821913"/>
          </a:xfrm>
        </p:spPr>
        <p:txBody>
          <a:bodyPr wrap="square" anchor="ctr">
            <a:normAutofit/>
          </a:bodyPr>
          <a:lstStyle/>
          <a:p>
            <a:r>
              <a:rPr lang="en-US" altLang="zh-CN" dirty="0"/>
              <a:t>NLTK</a:t>
            </a:r>
            <a:r>
              <a:rPr lang="zh-CN" altLang="en-US" dirty="0"/>
              <a:t>的词性标注（</a:t>
            </a:r>
            <a:r>
              <a:rPr lang="en-US" altLang="zh-CN" dirty="0"/>
              <a:t>1/2</a:t>
            </a:r>
            <a:r>
              <a:rPr lang="zh-CN" altLang="en-US" dirty="0"/>
              <a:t>）</a:t>
            </a:r>
          </a:p>
        </p:txBody>
      </p:sp>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3"/>
          </p:nvPr>
        </p:nvSpPr>
        <p:spPr>
          <a:xfrm>
            <a:off x="0" y="0"/>
            <a:ext cx="4416491" cy="260648"/>
          </a:xfrm>
        </p:spPr>
        <p:txBody>
          <a:bodyPr wrap="square" anchor="t">
            <a:normAutofit/>
          </a:bodyPr>
          <a:lstStyle/>
          <a:p>
            <a:pPr>
              <a:lnSpc>
                <a:spcPct val="90000"/>
              </a:lnSpc>
            </a:pPr>
            <a:r>
              <a:rPr lang="zh-CN" altLang="en-US" dirty="0"/>
              <a:t>第</a:t>
            </a:r>
            <a:r>
              <a:rPr lang="en-US" altLang="zh-CN" dirty="0"/>
              <a:t>7</a:t>
            </a:r>
            <a:r>
              <a:rPr lang="zh-CN" altLang="en-US"/>
              <a:t>章 自然语言处理</a:t>
            </a:r>
          </a:p>
        </p:txBody>
      </p:sp>
      <p:sp>
        <p:nvSpPr>
          <p:cNvPr id="13" name="Text Placeholder 4">
            <a:extLst>
              <a:ext uri="{FF2B5EF4-FFF2-40B4-BE49-F238E27FC236}">
                <a16:creationId xmlns:a16="http://schemas.microsoft.com/office/drawing/2014/main" id="{DFE3F147-BD0A-4788-C345-B3E81BC99424}"/>
              </a:ext>
            </a:extLst>
          </p:cNvPr>
          <p:cNvSpPr>
            <a:spLocks noGrp="1"/>
          </p:cNvSpPr>
          <p:nvPr>
            <p:ph type="body" sz="quarter" idx="14"/>
          </p:nvPr>
        </p:nvSpPr>
        <p:spPr>
          <a:xfrm>
            <a:off x="5429245" y="0"/>
            <a:ext cx="4664200" cy="214290"/>
          </a:xfrm>
        </p:spPr>
        <p:txBody>
          <a:bodyPr/>
          <a:lstStyle/>
          <a:p>
            <a:endParaRPr lang="en-US"/>
          </a:p>
        </p:txBody>
      </p:sp>
      <p:sp>
        <p:nvSpPr>
          <p:cNvPr id="15" name="Text Placeholder 5">
            <a:extLst>
              <a:ext uri="{FF2B5EF4-FFF2-40B4-BE49-F238E27FC236}">
                <a16:creationId xmlns:a16="http://schemas.microsoft.com/office/drawing/2014/main" id="{AAAEFF31-B8AA-6B49-E2DA-2DD3A24F18B6}"/>
              </a:ext>
            </a:extLst>
          </p:cNvPr>
          <p:cNvSpPr>
            <a:spLocks noGrp="1"/>
          </p:cNvSpPr>
          <p:nvPr>
            <p:ph type="body" sz="quarter" idx="15"/>
          </p:nvPr>
        </p:nvSpPr>
        <p:spPr>
          <a:xfrm>
            <a:off x="761963" y="6668814"/>
            <a:ext cx="9906069" cy="189186"/>
          </a:xfrm>
        </p:spPr>
        <p:txBody>
          <a:bodyPr/>
          <a:lstStyle/>
          <a:p>
            <a:endParaRPr lang="en-US"/>
          </a:p>
        </p:txBody>
      </p:sp>
      <p:graphicFrame>
        <p:nvGraphicFramePr>
          <p:cNvPr id="2" name="表格 1">
            <a:extLst>
              <a:ext uri="{FF2B5EF4-FFF2-40B4-BE49-F238E27FC236}">
                <a16:creationId xmlns:a16="http://schemas.microsoft.com/office/drawing/2014/main" id="{33619ABF-EC26-469F-8A43-FC1EE2560434}"/>
              </a:ext>
            </a:extLst>
          </p:cNvPr>
          <p:cNvGraphicFramePr>
            <a:graphicFrameLocks noGrp="1"/>
          </p:cNvGraphicFramePr>
          <p:nvPr>
            <p:extLst>
              <p:ext uri="{D42A27DB-BD31-4B8C-83A1-F6EECF244321}">
                <p14:modId xmlns:p14="http://schemas.microsoft.com/office/powerpoint/2010/main" val="221526466"/>
              </p:ext>
            </p:extLst>
          </p:nvPr>
        </p:nvGraphicFramePr>
        <p:xfrm>
          <a:off x="989727" y="1500175"/>
          <a:ext cx="10517346" cy="4762924"/>
        </p:xfrm>
        <a:graphic>
          <a:graphicData uri="http://schemas.openxmlformats.org/drawingml/2006/table">
            <a:tbl>
              <a:tblPr firstRow="1" firstCol="1" bandRow="1">
                <a:tableStyleId>{5C22544A-7EE6-4342-B048-85BDC9FD1C3A}</a:tableStyleId>
              </a:tblPr>
              <a:tblGrid>
                <a:gridCol w="2187497">
                  <a:extLst>
                    <a:ext uri="{9D8B030D-6E8A-4147-A177-3AD203B41FA5}">
                      <a16:colId xmlns:a16="http://schemas.microsoft.com/office/drawing/2014/main" val="3642706680"/>
                    </a:ext>
                  </a:extLst>
                </a:gridCol>
                <a:gridCol w="2411080">
                  <a:extLst>
                    <a:ext uri="{9D8B030D-6E8A-4147-A177-3AD203B41FA5}">
                      <a16:colId xmlns:a16="http://schemas.microsoft.com/office/drawing/2014/main" val="666586910"/>
                    </a:ext>
                  </a:extLst>
                </a:gridCol>
                <a:gridCol w="5918769">
                  <a:extLst>
                    <a:ext uri="{9D8B030D-6E8A-4147-A177-3AD203B41FA5}">
                      <a16:colId xmlns:a16="http://schemas.microsoft.com/office/drawing/2014/main" val="895969656"/>
                    </a:ext>
                  </a:extLst>
                </a:gridCol>
              </a:tblGrid>
              <a:tr h="280172">
                <a:tc>
                  <a:txBody>
                    <a:bodyPr/>
                    <a:lstStyle/>
                    <a:p>
                      <a:pPr algn="ctr"/>
                      <a:r>
                        <a:rPr lang="zh-CN" sz="1500">
                          <a:effectLst/>
                        </a:rPr>
                        <a:t>词性英文名称</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pPr algn="ctr"/>
                      <a:r>
                        <a:rPr lang="zh-CN" sz="1500">
                          <a:effectLst/>
                        </a:rPr>
                        <a:t>词性中文名称</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pPr algn="ctr"/>
                      <a:r>
                        <a:rPr lang="zh-CN" sz="1500">
                          <a:effectLst/>
                        </a:rPr>
                        <a:t>举例</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547678643"/>
                  </a:ext>
                </a:extLst>
              </a:tr>
              <a:tr h="280172">
                <a:tc>
                  <a:txBody>
                    <a:bodyPr/>
                    <a:lstStyle/>
                    <a:p>
                      <a:r>
                        <a:rPr lang="en-US" sz="1500">
                          <a:effectLst/>
                        </a:rPr>
                        <a:t>CC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连词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&amp;, ‘n, and, both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942797163"/>
                  </a:ext>
                </a:extLst>
              </a:tr>
              <a:tr h="280172">
                <a:tc>
                  <a:txBody>
                    <a:bodyPr/>
                    <a:lstStyle/>
                    <a:p>
                      <a:r>
                        <a:rPr lang="en-US" sz="1500">
                          <a:effectLst/>
                        </a:rPr>
                        <a:t>CD</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数词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mid-1890, nine-thirty, zero, two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144193624"/>
                  </a:ext>
                </a:extLst>
              </a:tr>
              <a:tr h="280172">
                <a:tc>
                  <a:txBody>
                    <a:bodyPr/>
                    <a:lstStyle/>
                    <a:p>
                      <a:r>
                        <a:rPr lang="en-US" sz="1500">
                          <a:effectLst/>
                        </a:rPr>
                        <a:t>DT</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限定词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all, an, another, any, both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422813046"/>
                  </a:ext>
                </a:extLst>
              </a:tr>
              <a:tr h="280172">
                <a:tc>
                  <a:txBody>
                    <a:bodyPr/>
                    <a:lstStyle/>
                    <a:p>
                      <a:r>
                        <a:rPr lang="en-US" sz="1500">
                          <a:effectLst/>
                        </a:rPr>
                        <a:t>EX</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存在量词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there</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2071777083"/>
                  </a:ext>
                </a:extLst>
              </a:tr>
              <a:tr h="280172">
                <a:tc>
                  <a:txBody>
                    <a:bodyPr/>
                    <a:lstStyle/>
                    <a:p>
                      <a:r>
                        <a:rPr lang="en-US" sz="1500">
                          <a:effectLst/>
                        </a:rPr>
                        <a:t>FW</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外来词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gemeinschaft, quibusdam, fille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3072680882"/>
                  </a:ext>
                </a:extLst>
              </a:tr>
              <a:tr h="280172">
                <a:tc>
                  <a:txBody>
                    <a:bodyPr/>
                    <a:lstStyle/>
                    <a:p>
                      <a:r>
                        <a:rPr lang="en-US" sz="1500">
                          <a:effectLst/>
                        </a:rPr>
                        <a:t>IN</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介词连词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on, of,at, astride, among, uppon, whether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187758615"/>
                  </a:ext>
                </a:extLst>
              </a:tr>
              <a:tr h="280172">
                <a:tc>
                  <a:txBody>
                    <a:bodyPr/>
                    <a:lstStyle/>
                    <a:p>
                      <a:r>
                        <a:rPr lang="en-US" sz="1500">
                          <a:effectLst/>
                        </a:rPr>
                        <a:t>JJ</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形容词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battery-powered, pre-war, multi-disciplinary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1032154143"/>
                  </a:ext>
                </a:extLst>
              </a:tr>
              <a:tr h="280172">
                <a:tc>
                  <a:txBody>
                    <a:bodyPr/>
                    <a:lstStyle/>
                    <a:p>
                      <a:r>
                        <a:rPr lang="en-US" sz="1500">
                          <a:effectLst/>
                        </a:rPr>
                        <a:t>JJR</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形容词比较级</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braver, cleaner, brighter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4020122293"/>
                  </a:ext>
                </a:extLst>
              </a:tr>
              <a:tr h="280172">
                <a:tc>
                  <a:txBody>
                    <a:bodyPr/>
                    <a:lstStyle/>
                    <a:p>
                      <a:r>
                        <a:rPr lang="en-US" sz="1500">
                          <a:effectLst/>
                        </a:rPr>
                        <a:t>JJS</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形容词最高级</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cheapest, closest, darkest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2969151974"/>
                  </a:ext>
                </a:extLst>
              </a:tr>
              <a:tr h="280172">
                <a:tc>
                  <a:txBody>
                    <a:bodyPr/>
                    <a:lstStyle/>
                    <a:p>
                      <a:r>
                        <a:rPr lang="en-US" sz="1500">
                          <a:effectLst/>
                        </a:rPr>
                        <a:t>LS</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列表项标记</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SP-44002, SP-4005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588044532"/>
                  </a:ext>
                </a:extLst>
              </a:tr>
              <a:tr h="280172">
                <a:tc>
                  <a:txBody>
                    <a:bodyPr/>
                    <a:lstStyle/>
                    <a:p>
                      <a:r>
                        <a:rPr lang="en-US" sz="1500">
                          <a:effectLst/>
                        </a:rPr>
                        <a:t>MD</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情态动词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can, cannot, could, couldn’t, shouldn’t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1801697671"/>
                  </a:ext>
                </a:extLst>
              </a:tr>
              <a:tr h="280172">
                <a:tc>
                  <a:txBody>
                    <a:bodyPr/>
                    <a:lstStyle/>
                    <a:p>
                      <a:r>
                        <a:rPr lang="en-US" sz="1500">
                          <a:effectLst/>
                        </a:rPr>
                        <a:t>NN</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名词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cabbage, home, time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2543996717"/>
                  </a:ext>
                </a:extLst>
              </a:tr>
              <a:tr h="280172">
                <a:tc>
                  <a:txBody>
                    <a:bodyPr/>
                    <a:lstStyle/>
                    <a:p>
                      <a:r>
                        <a:rPr lang="en-US" sz="1500">
                          <a:effectLst/>
                        </a:rPr>
                        <a:t>NNP</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专有名词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Ranzer, Shannon, CTCA, Light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4163121522"/>
                  </a:ext>
                </a:extLst>
              </a:tr>
              <a:tr h="280172">
                <a:tc>
                  <a:txBody>
                    <a:bodyPr/>
                    <a:lstStyle/>
                    <a:p>
                      <a:r>
                        <a:rPr lang="en-US" sz="1500">
                          <a:effectLst/>
                        </a:rPr>
                        <a:t>NNPS</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专有名词复数</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Americans, Indians, Australians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1487802640"/>
                  </a:ext>
                </a:extLst>
              </a:tr>
              <a:tr h="280172">
                <a:tc>
                  <a:txBody>
                    <a:bodyPr/>
                    <a:lstStyle/>
                    <a:p>
                      <a:r>
                        <a:rPr lang="en-US" sz="1500">
                          <a:effectLst/>
                        </a:rPr>
                        <a:t>NNS</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名词复数</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undergraduates, scotches, bodyguards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739882635"/>
                  </a:ext>
                </a:extLst>
              </a:tr>
              <a:tr h="280172">
                <a:tc>
                  <a:txBody>
                    <a:bodyPr/>
                    <a:lstStyle/>
                    <a:p>
                      <a:r>
                        <a:rPr lang="en-US" sz="1500">
                          <a:effectLst/>
                        </a:rPr>
                        <a:t>PDT</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zh-CN" sz="1500">
                          <a:effectLst/>
                        </a:rPr>
                        <a:t>前限定词</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tc>
                  <a:txBody>
                    <a:bodyPr/>
                    <a:lstStyle/>
                    <a:p>
                      <a:r>
                        <a:rPr lang="en-US" sz="1500">
                          <a:effectLst/>
                        </a:rPr>
                        <a:t>all, many, quite, such etc.</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101675" marR="101675" marT="0" marB="0"/>
                </a:tc>
                <a:extLst>
                  <a:ext uri="{0D108BD9-81ED-4DB2-BD59-A6C34878D82A}">
                    <a16:rowId xmlns:a16="http://schemas.microsoft.com/office/drawing/2014/main" val="1902333075"/>
                  </a:ext>
                </a:extLst>
              </a:tr>
            </a:tbl>
          </a:graphicData>
        </a:graphic>
      </p:graphicFrame>
    </p:spTree>
    <p:extLst>
      <p:ext uri="{BB962C8B-B14F-4D97-AF65-F5344CB8AC3E}">
        <p14:creationId xmlns:p14="http://schemas.microsoft.com/office/powerpoint/2010/main" val="2692268909"/>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a:xfrm>
            <a:off x="397933" y="392510"/>
            <a:ext cx="11387667" cy="821913"/>
          </a:xfrm>
        </p:spPr>
        <p:txBody>
          <a:bodyPr wrap="square" anchor="ctr">
            <a:normAutofit/>
          </a:bodyPr>
          <a:lstStyle/>
          <a:p>
            <a:r>
              <a:rPr lang="en-US" altLang="zh-CN" dirty="0"/>
              <a:t>NLTK</a:t>
            </a:r>
            <a:r>
              <a:rPr lang="zh-CN" altLang="en-US" dirty="0"/>
              <a:t>的词性标注（</a:t>
            </a:r>
            <a:r>
              <a:rPr lang="en-US" altLang="zh-CN" dirty="0"/>
              <a:t>2/2</a:t>
            </a:r>
            <a:r>
              <a:rPr lang="zh-CN" altLang="en-US" dirty="0"/>
              <a:t>）</a:t>
            </a:r>
          </a:p>
        </p:txBody>
      </p:sp>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a:xfrm>
            <a:off x="5429246" y="0"/>
            <a:ext cx="5711957" cy="260648"/>
          </a:xfrm>
        </p:spPr>
        <p:txBody>
          <a:bodyPr wrap="square" anchor="t">
            <a:normAutofit/>
          </a:bodyPr>
          <a:lstStyle/>
          <a:p>
            <a:pPr>
              <a:lnSpc>
                <a:spcPct val="90000"/>
              </a:lnSpc>
            </a:pPr>
            <a:r>
              <a:rPr lang="zh-CN" altLang="en-US" dirty="0"/>
              <a:t>第</a:t>
            </a:r>
            <a:r>
              <a:rPr lang="en-US" altLang="zh-CN" dirty="0"/>
              <a:t>7</a:t>
            </a:r>
            <a:r>
              <a:rPr lang="zh-CN" altLang="en-US"/>
              <a:t>章 自然语言处理</a:t>
            </a:r>
          </a:p>
        </p:txBody>
      </p:sp>
      <p:graphicFrame>
        <p:nvGraphicFramePr>
          <p:cNvPr id="5" name="表格 4">
            <a:extLst>
              <a:ext uri="{FF2B5EF4-FFF2-40B4-BE49-F238E27FC236}">
                <a16:creationId xmlns:a16="http://schemas.microsoft.com/office/drawing/2014/main" id="{963C8E70-17C1-43FF-9CEC-FF7EF3A96E8A}"/>
              </a:ext>
            </a:extLst>
          </p:cNvPr>
          <p:cNvGraphicFramePr>
            <a:graphicFrameLocks noGrp="1"/>
          </p:cNvGraphicFramePr>
          <p:nvPr>
            <p:extLst>
              <p:ext uri="{D42A27DB-BD31-4B8C-83A1-F6EECF244321}">
                <p14:modId xmlns:p14="http://schemas.microsoft.com/office/powerpoint/2010/main" val="3019273301"/>
              </p:ext>
            </p:extLst>
          </p:nvPr>
        </p:nvGraphicFramePr>
        <p:xfrm>
          <a:off x="1539737" y="1500175"/>
          <a:ext cx="9417327" cy="4762917"/>
        </p:xfrm>
        <a:graphic>
          <a:graphicData uri="http://schemas.openxmlformats.org/drawingml/2006/table">
            <a:tbl>
              <a:tblPr firstRow="1" firstCol="1" bandRow="1">
                <a:tableStyleId>{5C22544A-7EE6-4342-B048-85BDC9FD1C3A}</a:tableStyleId>
              </a:tblPr>
              <a:tblGrid>
                <a:gridCol w="839878">
                  <a:extLst>
                    <a:ext uri="{9D8B030D-6E8A-4147-A177-3AD203B41FA5}">
                      <a16:colId xmlns:a16="http://schemas.microsoft.com/office/drawing/2014/main" val="4020796815"/>
                    </a:ext>
                  </a:extLst>
                </a:gridCol>
                <a:gridCol w="2318488">
                  <a:extLst>
                    <a:ext uri="{9D8B030D-6E8A-4147-A177-3AD203B41FA5}">
                      <a16:colId xmlns:a16="http://schemas.microsoft.com/office/drawing/2014/main" val="3603153992"/>
                    </a:ext>
                  </a:extLst>
                </a:gridCol>
                <a:gridCol w="6258961">
                  <a:extLst>
                    <a:ext uri="{9D8B030D-6E8A-4147-A177-3AD203B41FA5}">
                      <a16:colId xmlns:a16="http://schemas.microsoft.com/office/drawing/2014/main" val="1888325386"/>
                    </a:ext>
                  </a:extLst>
                </a:gridCol>
              </a:tblGrid>
              <a:tr h="228620">
                <a:tc>
                  <a:txBody>
                    <a:bodyPr/>
                    <a:lstStyle/>
                    <a:p>
                      <a:r>
                        <a:rPr lang="en-US" sz="1300">
                          <a:effectLst/>
                        </a:rPr>
                        <a:t>POS</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所有格标记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 s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3434181418"/>
                  </a:ext>
                </a:extLst>
              </a:tr>
              <a:tr h="228620">
                <a:tc>
                  <a:txBody>
                    <a:bodyPr/>
                    <a:lstStyle/>
                    <a:p>
                      <a:r>
                        <a:rPr lang="en-US" sz="1300">
                          <a:effectLst/>
                        </a:rPr>
                        <a:t>PRP</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人称代词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hers, herself, him, himself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4112757964"/>
                  </a:ext>
                </a:extLst>
              </a:tr>
              <a:tr h="228620">
                <a:tc>
                  <a:txBody>
                    <a:bodyPr/>
                    <a:lstStyle/>
                    <a:p>
                      <a:r>
                        <a:rPr lang="en-US" sz="1300">
                          <a:effectLst/>
                        </a:rPr>
                        <a:t>PRP$</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物主代词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her, his, mine, my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1626482206"/>
                  </a:ext>
                </a:extLst>
              </a:tr>
              <a:tr h="228620">
                <a:tc>
                  <a:txBody>
                    <a:bodyPr/>
                    <a:lstStyle/>
                    <a:p>
                      <a:r>
                        <a:rPr lang="en-US" sz="1300">
                          <a:effectLst/>
                        </a:rPr>
                        <a:t>RB</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副词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occasionally, adventurously, professedly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3969863308"/>
                  </a:ext>
                </a:extLst>
              </a:tr>
              <a:tr h="228620">
                <a:tc>
                  <a:txBody>
                    <a:bodyPr/>
                    <a:lstStyle/>
                    <a:p>
                      <a:r>
                        <a:rPr lang="en-US" sz="1300">
                          <a:effectLst/>
                        </a:rPr>
                        <a:t>RBR</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副词比较级</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further, longer, louder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670281719"/>
                  </a:ext>
                </a:extLst>
              </a:tr>
              <a:tr h="228620">
                <a:tc>
                  <a:txBody>
                    <a:bodyPr/>
                    <a:lstStyle/>
                    <a:p>
                      <a:r>
                        <a:rPr lang="en-US" sz="1300">
                          <a:effectLst/>
                        </a:rPr>
                        <a:t>RBS</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副词最高级</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best, biggest, largest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2669466623"/>
                  </a:ext>
                </a:extLst>
              </a:tr>
              <a:tr h="228620">
                <a:tc>
                  <a:txBody>
                    <a:bodyPr/>
                    <a:lstStyle/>
                    <a:p>
                      <a:r>
                        <a:rPr lang="en-US" sz="1300">
                          <a:effectLst/>
                        </a:rPr>
                        <a:t>RP</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虚词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about,along, apart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1640218468"/>
                  </a:ext>
                </a:extLst>
              </a:tr>
              <a:tr h="228620">
                <a:tc>
                  <a:txBody>
                    <a:bodyPr/>
                    <a:lstStyle/>
                    <a:p>
                      <a:r>
                        <a:rPr lang="en-US" sz="1300">
                          <a:effectLst/>
                        </a:rPr>
                        <a:t>SYM</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标记符号</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 &amp;, ‘, ”,*,+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3944197186"/>
                  </a:ext>
                </a:extLst>
              </a:tr>
              <a:tr h="228620">
                <a:tc>
                  <a:txBody>
                    <a:bodyPr/>
                    <a:lstStyle/>
                    <a:p>
                      <a:r>
                        <a:rPr lang="en-US" sz="1300">
                          <a:effectLst/>
                        </a:rPr>
                        <a:t>TO</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介词或不定式标记</a:t>
                      </a:r>
                      <a:r>
                        <a:rPr lang="en-US" sz="1300">
                          <a:effectLst/>
                        </a:rPr>
                        <a:t>to</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to</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47049729"/>
                  </a:ext>
                </a:extLst>
              </a:tr>
              <a:tr h="228620">
                <a:tc>
                  <a:txBody>
                    <a:bodyPr/>
                    <a:lstStyle/>
                    <a:p>
                      <a:r>
                        <a:rPr lang="en-US" sz="1300">
                          <a:effectLst/>
                        </a:rPr>
                        <a:t>UH</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感叹词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Goodbye, Gosh, Wow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2810481510"/>
                  </a:ext>
                </a:extLst>
              </a:tr>
              <a:tr h="228620">
                <a:tc>
                  <a:txBody>
                    <a:bodyPr/>
                    <a:lstStyle/>
                    <a:p>
                      <a:r>
                        <a:rPr lang="en-US" sz="1300">
                          <a:effectLst/>
                        </a:rPr>
                        <a:t>VB</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动词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ask, assemble, assign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129332620"/>
                  </a:ext>
                </a:extLst>
              </a:tr>
              <a:tr h="228620">
                <a:tc>
                  <a:txBody>
                    <a:bodyPr/>
                    <a:lstStyle/>
                    <a:p>
                      <a:r>
                        <a:rPr lang="en-US" sz="1300">
                          <a:effectLst/>
                        </a:rPr>
                        <a:t>VBD</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动词过去式</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dipped, halted, registered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160521350"/>
                  </a:ext>
                </a:extLst>
              </a:tr>
              <a:tr h="228620">
                <a:tc>
                  <a:txBody>
                    <a:bodyPr/>
                    <a:lstStyle/>
                    <a:p>
                      <a:r>
                        <a:rPr lang="en-US" sz="1300">
                          <a:effectLst/>
                        </a:rPr>
                        <a:t>VBG</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动词现在分词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telegraphing, judging, erasing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3184255064"/>
                  </a:ext>
                </a:extLst>
              </a:tr>
              <a:tr h="228620">
                <a:tc>
                  <a:txBody>
                    <a:bodyPr/>
                    <a:lstStyle/>
                    <a:p>
                      <a:r>
                        <a:rPr lang="en-US" sz="1300">
                          <a:effectLst/>
                        </a:rPr>
                        <a:t>VBN</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动词过去分词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used, unsettled, dubbed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3785831948"/>
                  </a:ext>
                </a:extLst>
              </a:tr>
              <a:tr h="228620">
                <a:tc>
                  <a:txBody>
                    <a:bodyPr/>
                    <a:lstStyle/>
                    <a:p>
                      <a:r>
                        <a:rPr lang="en-US" sz="1300">
                          <a:effectLst/>
                        </a:rPr>
                        <a:t>VBP</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动词现在式非第三人称时态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glisten, obtain, comprise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1751093815"/>
                  </a:ext>
                </a:extLst>
              </a:tr>
              <a:tr h="228620">
                <a:tc>
                  <a:txBody>
                    <a:bodyPr/>
                    <a:lstStyle/>
                    <a:p>
                      <a:r>
                        <a:rPr lang="en-US" sz="1300">
                          <a:effectLst/>
                        </a:rPr>
                        <a:t>VBZ</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zh-CN" sz="1300">
                          <a:effectLst/>
                        </a:rPr>
                        <a:t>动词现在式第三人称时态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marks, mixes, seals etc.</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2564865423"/>
                  </a:ext>
                </a:extLst>
              </a:tr>
              <a:tr h="228620">
                <a:tc>
                  <a:txBody>
                    <a:bodyPr/>
                    <a:lstStyle/>
                    <a:p>
                      <a:r>
                        <a:rPr lang="en-US" sz="1300">
                          <a:effectLst/>
                        </a:rPr>
                        <a:t>WDT</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Wh</a:t>
                      </a:r>
                      <a:r>
                        <a:rPr lang="zh-CN" sz="1300">
                          <a:effectLst/>
                        </a:rPr>
                        <a:t>限定词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that, what, whatever, which and whichever</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2577005935"/>
                  </a:ext>
                </a:extLst>
              </a:tr>
              <a:tr h="228620">
                <a:tc>
                  <a:txBody>
                    <a:bodyPr/>
                    <a:lstStyle/>
                    <a:p>
                      <a:r>
                        <a:rPr lang="en-US" sz="1300">
                          <a:effectLst/>
                        </a:rPr>
                        <a:t>WP</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WH</a:t>
                      </a:r>
                      <a:r>
                        <a:rPr lang="zh-CN" sz="1300">
                          <a:effectLst/>
                        </a:rPr>
                        <a:t>代词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that, what, whatever, whatsoever, which, who, whom and whosoever</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1527540548"/>
                  </a:ext>
                </a:extLst>
              </a:tr>
              <a:tr h="228620">
                <a:tc>
                  <a:txBody>
                    <a:bodyPr/>
                    <a:lstStyle/>
                    <a:p>
                      <a:r>
                        <a:rPr lang="en-US" sz="1300">
                          <a:effectLst/>
                        </a:rPr>
                        <a:t>WP$</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WH</a:t>
                      </a:r>
                      <a:r>
                        <a:rPr lang="zh-CN" sz="1300">
                          <a:effectLst/>
                        </a:rPr>
                        <a:t>代词所有格</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whose</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3612248891"/>
                  </a:ext>
                </a:extLst>
              </a:tr>
              <a:tr h="419137">
                <a:tc>
                  <a:txBody>
                    <a:bodyPr/>
                    <a:lstStyle/>
                    <a:p>
                      <a:r>
                        <a:rPr lang="en-US" sz="1300">
                          <a:effectLst/>
                        </a:rPr>
                        <a:t>WRB</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a:effectLst/>
                        </a:rPr>
                        <a:t>WH</a:t>
                      </a:r>
                      <a:r>
                        <a:rPr lang="zh-CN" sz="1300">
                          <a:effectLst/>
                        </a:rPr>
                        <a:t>副词</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tc>
                  <a:txBody>
                    <a:bodyPr/>
                    <a:lstStyle/>
                    <a:p>
                      <a:r>
                        <a:rPr lang="en-US" sz="1300" dirty="0">
                          <a:effectLst/>
                        </a:rPr>
                        <a:t>how, however, whence, whenever, where, whereby, </a:t>
                      </a:r>
                      <a:r>
                        <a:rPr lang="en-US" sz="1300" dirty="0" err="1">
                          <a:effectLst/>
                        </a:rPr>
                        <a:t>whereever</a:t>
                      </a:r>
                      <a:r>
                        <a:rPr lang="en-US" sz="1300" dirty="0">
                          <a:effectLst/>
                        </a:rPr>
                        <a:t>, wherein, whereof and why</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86543" marR="86543" marT="0" marB="0"/>
                </a:tc>
                <a:extLst>
                  <a:ext uri="{0D108BD9-81ED-4DB2-BD59-A6C34878D82A}">
                    <a16:rowId xmlns:a16="http://schemas.microsoft.com/office/drawing/2014/main" val="2320580750"/>
                  </a:ext>
                </a:extLst>
              </a:tr>
            </a:tbl>
          </a:graphicData>
        </a:graphic>
      </p:graphicFrame>
    </p:spTree>
    <p:extLst>
      <p:ext uri="{BB962C8B-B14F-4D97-AF65-F5344CB8AC3E}">
        <p14:creationId xmlns:p14="http://schemas.microsoft.com/office/powerpoint/2010/main" val="3058947425"/>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zh-CN" altLang="en-US" dirty="0"/>
              <a:t>目录</a:t>
            </a:r>
          </a:p>
        </p:txBody>
      </p:sp>
      <p:graphicFrame>
        <p:nvGraphicFramePr>
          <p:cNvPr id="2" name="内容占位符 1">
            <a:extLst>
              <a:ext uri="{FF2B5EF4-FFF2-40B4-BE49-F238E27FC236}">
                <a16:creationId xmlns:a16="http://schemas.microsoft.com/office/drawing/2014/main" id="{746903A9-CADC-4D8A-B067-0FB959F67CB7}"/>
              </a:ext>
            </a:extLst>
          </p:cNvPr>
          <p:cNvGraphicFramePr>
            <a:graphicFrameLocks noGrp="1"/>
          </p:cNvGraphicFramePr>
          <p:nvPr>
            <p:ph idx="1"/>
            <p:extLst>
              <p:ext uri="{D42A27DB-BD31-4B8C-83A1-F6EECF244321}">
                <p14:modId xmlns:p14="http://schemas.microsoft.com/office/powerpoint/2010/main" val="1230571245"/>
              </p:ext>
            </p:extLst>
          </p:nvPr>
        </p:nvGraphicFramePr>
        <p:xfrm>
          <a:off x="1991544" y="1916832"/>
          <a:ext cx="8883600" cy="4089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r>
              <a:rPr lang="zh-CN" altLang="en-US" dirty="0"/>
              <a:t>第</a:t>
            </a:r>
            <a:r>
              <a:rPr lang="en-US" altLang="zh-CN" dirty="0"/>
              <a:t>7</a:t>
            </a:r>
            <a:r>
              <a:rPr lang="zh-CN" altLang="en-US"/>
              <a:t>章 自然语言处理</a:t>
            </a:r>
            <a:endParaRPr lang="zh-CN" altLang="en-US" dirty="0"/>
          </a:p>
        </p:txBody>
      </p:sp>
    </p:spTree>
    <p:extLst>
      <p:ext uri="{BB962C8B-B14F-4D97-AF65-F5344CB8AC3E}">
        <p14:creationId xmlns:p14="http://schemas.microsoft.com/office/powerpoint/2010/main" val="3728133686"/>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a:xfrm>
            <a:off x="397933" y="392510"/>
            <a:ext cx="11387667" cy="821913"/>
          </a:xfrm>
        </p:spPr>
        <p:txBody>
          <a:bodyPr wrap="square" anchor="ctr">
            <a:normAutofit/>
          </a:bodyPr>
          <a:lstStyle/>
          <a:p>
            <a:r>
              <a:rPr lang="en-US" altLang="zh-CN" dirty="0"/>
              <a:t>NLTK</a:t>
            </a:r>
            <a:r>
              <a:rPr lang="zh-CN" altLang="en-US" dirty="0"/>
              <a:t>的功能模块</a:t>
            </a:r>
          </a:p>
        </p:txBody>
      </p:sp>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3"/>
          </p:nvPr>
        </p:nvSpPr>
        <p:spPr>
          <a:xfrm>
            <a:off x="0" y="0"/>
            <a:ext cx="4416491" cy="260648"/>
          </a:xfrm>
        </p:spPr>
        <p:txBody>
          <a:bodyPr wrap="square" anchor="t">
            <a:normAutofit/>
          </a:bodyPr>
          <a:lstStyle/>
          <a:p>
            <a:pPr>
              <a:lnSpc>
                <a:spcPct val="90000"/>
              </a:lnSpc>
            </a:pPr>
            <a:r>
              <a:rPr lang="zh-CN" altLang="en-US" dirty="0"/>
              <a:t>第</a:t>
            </a:r>
            <a:r>
              <a:rPr lang="en-US" altLang="zh-CN" dirty="0"/>
              <a:t>7</a:t>
            </a:r>
            <a:r>
              <a:rPr lang="zh-CN" altLang="en-US"/>
              <a:t>章 自然语言处理</a:t>
            </a:r>
          </a:p>
        </p:txBody>
      </p:sp>
      <p:sp>
        <p:nvSpPr>
          <p:cNvPr id="13" name="Text Placeholder 4">
            <a:extLst>
              <a:ext uri="{FF2B5EF4-FFF2-40B4-BE49-F238E27FC236}">
                <a16:creationId xmlns:a16="http://schemas.microsoft.com/office/drawing/2014/main" id="{2F9ACE69-F342-27F5-E37C-97B06A66BD6B}"/>
              </a:ext>
            </a:extLst>
          </p:cNvPr>
          <p:cNvSpPr>
            <a:spLocks noGrp="1"/>
          </p:cNvSpPr>
          <p:nvPr>
            <p:ph type="body" sz="quarter" idx="14"/>
          </p:nvPr>
        </p:nvSpPr>
        <p:spPr>
          <a:xfrm>
            <a:off x="5429245" y="0"/>
            <a:ext cx="4664200" cy="214290"/>
          </a:xfrm>
        </p:spPr>
        <p:txBody>
          <a:bodyPr/>
          <a:lstStyle/>
          <a:p>
            <a:endParaRPr lang="en-US"/>
          </a:p>
        </p:txBody>
      </p:sp>
      <p:sp>
        <p:nvSpPr>
          <p:cNvPr id="15" name="Text Placeholder 5">
            <a:extLst>
              <a:ext uri="{FF2B5EF4-FFF2-40B4-BE49-F238E27FC236}">
                <a16:creationId xmlns:a16="http://schemas.microsoft.com/office/drawing/2014/main" id="{5C7136C9-93E6-2A88-A07F-48BCEEB87860}"/>
              </a:ext>
            </a:extLst>
          </p:cNvPr>
          <p:cNvSpPr>
            <a:spLocks noGrp="1"/>
          </p:cNvSpPr>
          <p:nvPr>
            <p:ph type="body" sz="quarter" idx="15"/>
          </p:nvPr>
        </p:nvSpPr>
        <p:spPr>
          <a:xfrm>
            <a:off x="761963" y="6668814"/>
            <a:ext cx="9906069" cy="189186"/>
          </a:xfrm>
        </p:spPr>
        <p:txBody>
          <a:bodyPr/>
          <a:lstStyle/>
          <a:p>
            <a:endParaRPr lang="en-US"/>
          </a:p>
        </p:txBody>
      </p:sp>
      <p:graphicFrame>
        <p:nvGraphicFramePr>
          <p:cNvPr id="4" name="表格 3">
            <a:extLst>
              <a:ext uri="{FF2B5EF4-FFF2-40B4-BE49-F238E27FC236}">
                <a16:creationId xmlns:a16="http://schemas.microsoft.com/office/drawing/2014/main" id="{E68CCF9F-566C-4F66-8C45-A7CA375BCF4F}"/>
              </a:ext>
            </a:extLst>
          </p:cNvPr>
          <p:cNvGraphicFramePr>
            <a:graphicFrameLocks noGrp="1"/>
          </p:cNvGraphicFramePr>
          <p:nvPr>
            <p:extLst>
              <p:ext uri="{D42A27DB-BD31-4B8C-83A1-F6EECF244321}">
                <p14:modId xmlns:p14="http://schemas.microsoft.com/office/powerpoint/2010/main" val="3380298880"/>
              </p:ext>
            </p:extLst>
          </p:nvPr>
        </p:nvGraphicFramePr>
        <p:xfrm>
          <a:off x="1113423" y="1500175"/>
          <a:ext cx="10269955" cy="4762913"/>
        </p:xfrm>
        <a:graphic>
          <a:graphicData uri="http://schemas.openxmlformats.org/drawingml/2006/table">
            <a:tbl>
              <a:tblPr firstRow="1" firstCol="1" bandRow="1">
                <a:tableStyleId>{5C22544A-7EE6-4342-B048-85BDC9FD1C3A}</a:tableStyleId>
              </a:tblPr>
              <a:tblGrid>
                <a:gridCol w="3873615">
                  <a:extLst>
                    <a:ext uri="{9D8B030D-6E8A-4147-A177-3AD203B41FA5}">
                      <a16:colId xmlns:a16="http://schemas.microsoft.com/office/drawing/2014/main" val="1782962600"/>
                    </a:ext>
                  </a:extLst>
                </a:gridCol>
                <a:gridCol w="1623751">
                  <a:extLst>
                    <a:ext uri="{9D8B030D-6E8A-4147-A177-3AD203B41FA5}">
                      <a16:colId xmlns:a16="http://schemas.microsoft.com/office/drawing/2014/main" val="2212482232"/>
                    </a:ext>
                  </a:extLst>
                </a:gridCol>
                <a:gridCol w="4772589">
                  <a:extLst>
                    <a:ext uri="{9D8B030D-6E8A-4147-A177-3AD203B41FA5}">
                      <a16:colId xmlns:a16="http://schemas.microsoft.com/office/drawing/2014/main" val="361457658"/>
                    </a:ext>
                  </a:extLst>
                </a:gridCol>
              </a:tblGrid>
              <a:tr h="359201">
                <a:tc>
                  <a:txBody>
                    <a:bodyPr/>
                    <a:lstStyle/>
                    <a:p>
                      <a:r>
                        <a:rPr lang="zh-CN" sz="2000">
                          <a:effectLst/>
                        </a:rPr>
                        <a:t>自然语言处理任务</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NLTK</a:t>
                      </a:r>
                      <a:r>
                        <a:rPr lang="zh-CN" sz="1500">
                          <a:effectLst/>
                        </a:rPr>
                        <a:t>模块</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zh-CN" sz="1500">
                          <a:effectLst/>
                        </a:rPr>
                        <a:t>功能</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4147747027"/>
                  </a:ext>
                </a:extLst>
              </a:tr>
              <a:tr h="289227">
                <a:tc>
                  <a:txBody>
                    <a:bodyPr/>
                    <a:lstStyle/>
                    <a:p>
                      <a:r>
                        <a:rPr lang="zh-CN" sz="1500">
                          <a:effectLst/>
                        </a:rPr>
                        <a:t>访问语料库（</a:t>
                      </a:r>
                      <a:r>
                        <a:rPr lang="en-US" sz="1500">
                          <a:effectLst/>
                        </a:rPr>
                        <a:t>Accessing corpora</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corpus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Corpus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1142993700"/>
                  </a:ext>
                </a:extLst>
              </a:tr>
              <a:tr h="289227">
                <a:tc>
                  <a:txBody>
                    <a:bodyPr/>
                    <a:lstStyle/>
                    <a:p>
                      <a:r>
                        <a:rPr lang="zh-CN" sz="1500">
                          <a:effectLst/>
                        </a:rPr>
                        <a:t>字符串处理（</a:t>
                      </a:r>
                      <a:r>
                        <a:rPr lang="en-US" sz="1500">
                          <a:effectLst/>
                        </a:rPr>
                        <a:t>String processing</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tokenize, stem</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tokenizers, sentence tokenizers, stemmers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1735836243"/>
                  </a:ext>
                </a:extLst>
              </a:tr>
              <a:tr h="289227">
                <a:tc>
                  <a:txBody>
                    <a:bodyPr/>
                    <a:lstStyle/>
                    <a:p>
                      <a:r>
                        <a:rPr lang="zh-CN" sz="1500">
                          <a:effectLst/>
                        </a:rPr>
                        <a:t>搭配发现（</a:t>
                      </a:r>
                      <a:r>
                        <a:rPr lang="en-US" sz="1500">
                          <a:effectLst/>
                        </a:rPr>
                        <a:t>Collocation discovery</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collocations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t-test, chi-squared, point-wise mutual information</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933225469"/>
                  </a:ext>
                </a:extLst>
              </a:tr>
              <a:tr h="289227">
                <a:tc>
                  <a:txBody>
                    <a:bodyPr/>
                    <a:lstStyle/>
                    <a:p>
                      <a:r>
                        <a:rPr lang="zh-CN" sz="1500">
                          <a:effectLst/>
                        </a:rPr>
                        <a:t>词性标注（</a:t>
                      </a:r>
                      <a:r>
                        <a:rPr lang="en-US" sz="1500">
                          <a:effectLst/>
                        </a:rPr>
                        <a:t>Part-of-speech tagging</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tag</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n-gram, backoff, Brill, HMM, TnT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2649118513"/>
                  </a:ext>
                </a:extLst>
              </a:tr>
              <a:tr h="522474">
                <a:tc>
                  <a:txBody>
                    <a:bodyPr/>
                    <a:lstStyle/>
                    <a:p>
                      <a:r>
                        <a:rPr lang="zh-CN" sz="1500">
                          <a:effectLst/>
                        </a:rPr>
                        <a:t>机器学习（</a:t>
                      </a:r>
                      <a:r>
                        <a:rPr lang="en-US" sz="1500">
                          <a:effectLst/>
                        </a:rPr>
                        <a:t>Machine learning</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classify, cluster, tbl</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decision tree, maximum entropy, naive Bayes, EM, k-means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4253761107"/>
                  </a:ext>
                </a:extLst>
              </a:tr>
              <a:tr h="289227">
                <a:tc>
                  <a:txBody>
                    <a:bodyPr/>
                    <a:lstStyle/>
                    <a:p>
                      <a:r>
                        <a:rPr lang="zh-CN" sz="1500">
                          <a:effectLst/>
                        </a:rPr>
                        <a:t>分块（</a:t>
                      </a:r>
                      <a:r>
                        <a:rPr lang="en-US" sz="1500">
                          <a:effectLst/>
                        </a:rPr>
                        <a:t>Chunking</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chunk</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regular expression, n-gram, named-entity</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723365693"/>
                  </a:ext>
                </a:extLst>
              </a:tr>
              <a:tr h="522474">
                <a:tc>
                  <a:txBody>
                    <a:bodyPr/>
                    <a:lstStyle/>
                    <a:p>
                      <a:r>
                        <a:rPr lang="zh-CN" sz="1500">
                          <a:effectLst/>
                        </a:rPr>
                        <a:t>解析（</a:t>
                      </a:r>
                      <a:r>
                        <a:rPr lang="en-US" sz="1500">
                          <a:effectLst/>
                        </a:rPr>
                        <a:t>Parsing</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parse, ccg</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chart, feature-based, unification, probabilistic, dependency</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2728623188"/>
                  </a:ext>
                </a:extLst>
              </a:tr>
              <a:tr h="289227">
                <a:tc>
                  <a:txBody>
                    <a:bodyPr/>
                    <a:lstStyle/>
                    <a:p>
                      <a:r>
                        <a:rPr lang="zh-CN" sz="1500">
                          <a:effectLst/>
                        </a:rPr>
                        <a:t>语义解释（</a:t>
                      </a:r>
                      <a:r>
                        <a:rPr lang="en-US" sz="1500">
                          <a:effectLst/>
                        </a:rPr>
                        <a:t>Semantic interpretation</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sem, inference</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lambda calculus, first-order logic, model checking</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756011260"/>
                  </a:ext>
                </a:extLst>
              </a:tr>
              <a:tr h="289227">
                <a:tc>
                  <a:txBody>
                    <a:bodyPr/>
                    <a:lstStyle/>
                    <a:p>
                      <a:r>
                        <a:rPr lang="zh-CN" sz="1500">
                          <a:effectLst/>
                        </a:rPr>
                        <a:t>评价指标（</a:t>
                      </a:r>
                      <a:r>
                        <a:rPr lang="en-US" sz="1500">
                          <a:effectLst/>
                        </a:rPr>
                        <a:t>Evaluation metrics</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metrics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precision, recall, agreement coefficients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1040760200"/>
                  </a:ext>
                </a:extLst>
              </a:tr>
              <a:tr h="522474">
                <a:tc>
                  <a:txBody>
                    <a:bodyPr/>
                    <a:lstStyle/>
                    <a:p>
                      <a:r>
                        <a:rPr lang="zh-CN" sz="1500">
                          <a:effectLst/>
                        </a:rPr>
                        <a:t>概率与估计（</a:t>
                      </a:r>
                      <a:r>
                        <a:rPr lang="en-US" sz="1500">
                          <a:effectLst/>
                        </a:rPr>
                        <a:t>Probability and estimation</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probability</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frequency distributions, smoothed probability distributions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3835718438"/>
                  </a:ext>
                </a:extLst>
              </a:tr>
              <a:tr h="522474">
                <a:tc>
                  <a:txBody>
                    <a:bodyPr/>
                    <a:lstStyle/>
                    <a:p>
                      <a:r>
                        <a:rPr lang="zh-CN" sz="1500">
                          <a:effectLst/>
                        </a:rPr>
                        <a:t>应用（</a:t>
                      </a:r>
                      <a:r>
                        <a:rPr lang="en-US" sz="1500">
                          <a:effectLst/>
                        </a:rPr>
                        <a:t>Applications</a:t>
                      </a:r>
                      <a:r>
                        <a:rPr lang="zh-CN" sz="1500">
                          <a:effectLst/>
                        </a:rPr>
                        <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app, chat</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graphical concordancer, parsers, WordNet browser, chatbots</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2708556690"/>
                  </a:ext>
                </a:extLst>
              </a:tr>
              <a:tr h="289227">
                <a:tc>
                  <a:txBody>
                    <a:bodyPr/>
                    <a:lstStyle/>
                    <a:p>
                      <a:r>
                        <a:rPr lang="en-US" sz="1500">
                          <a:effectLst/>
                        </a:rPr>
                        <a:t>Linguistic fieldwork</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a:effectLst/>
                        </a:rPr>
                        <a:t>toolbox</a:t>
                      </a:r>
                      <a:endParaRPr lang="zh-CN" sz="200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tc>
                  <a:txBody>
                    <a:bodyPr/>
                    <a:lstStyle/>
                    <a:p>
                      <a:r>
                        <a:rPr lang="en-US" sz="1500" dirty="0">
                          <a:effectLst/>
                        </a:rPr>
                        <a:t>manipulate data in SIL Toolbox format</a:t>
                      </a:r>
                      <a:endParaRPr lang="zh-CN" sz="2000" dirty="0">
                        <a:effectLst/>
                        <a:latin typeface="宋体" panose="02010600030101010101" pitchFamily="2" charset="-122"/>
                        <a:ea typeface="宋体" panose="02010600030101010101" pitchFamily="2" charset="-122"/>
                        <a:cs typeface="宋体" panose="02010600030101010101" pitchFamily="2" charset="-122"/>
                      </a:endParaRPr>
                    </a:p>
                  </a:txBody>
                  <a:tcPr marL="48719" marR="48719" marT="0" marB="0"/>
                </a:tc>
                <a:extLst>
                  <a:ext uri="{0D108BD9-81ED-4DB2-BD59-A6C34878D82A}">
                    <a16:rowId xmlns:a16="http://schemas.microsoft.com/office/drawing/2014/main" val="2035393212"/>
                  </a:ext>
                </a:extLst>
              </a:tr>
            </a:tbl>
          </a:graphicData>
        </a:graphic>
      </p:graphicFrame>
    </p:spTree>
    <p:extLst>
      <p:ext uri="{BB962C8B-B14F-4D97-AF65-F5344CB8AC3E}">
        <p14:creationId xmlns:p14="http://schemas.microsoft.com/office/powerpoint/2010/main" val="2782227489"/>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F61C4-CFEC-4B46-8EF1-513734592331}"/>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8FE011C7-8078-4311-9CE4-CFFF4D7B9E3E}"/>
              </a:ext>
            </a:extLst>
          </p:cNvPr>
          <p:cNvSpPr>
            <a:spLocks noGrp="1"/>
          </p:cNvSpPr>
          <p:nvPr>
            <p:ph type="body" sz="quarter" idx="14"/>
          </p:nvPr>
        </p:nvSpPr>
        <p:spPr/>
        <p:txBody>
          <a:bodyPr/>
          <a:lstStyle/>
          <a:p>
            <a:endParaRPr lang="zh-CN" altLang="en-US"/>
          </a:p>
        </p:txBody>
      </p:sp>
      <p:pic>
        <p:nvPicPr>
          <p:cNvPr id="5" name="Picture 20" descr="thankyou">
            <a:extLst>
              <a:ext uri="{FF2B5EF4-FFF2-40B4-BE49-F238E27FC236}">
                <a16:creationId xmlns:a16="http://schemas.microsoft.com/office/drawing/2014/main" id="{C6135895-C92F-47C9-82C3-C2E41160D83B}"/>
              </a:ext>
            </a:extLst>
          </p:cNvPr>
          <p:cNvPicPr>
            <a:picLocks noChangeAspect="1" noChangeArrowheads="1"/>
          </p:cNvPicPr>
          <p:nvPr/>
        </p:nvPicPr>
        <p:blipFill>
          <a:blip r:embed="rId2"/>
          <a:srcRect/>
          <a:stretch>
            <a:fillRect/>
          </a:stretch>
        </p:blipFill>
        <p:spPr bwMode="auto">
          <a:xfrm>
            <a:off x="3917786" y="865116"/>
            <a:ext cx="3960043" cy="2658574"/>
          </a:xfrm>
          <a:prstGeom prst="rect">
            <a:avLst/>
          </a:prstGeom>
          <a:noFill/>
          <a:ln w="9525">
            <a:noFill/>
            <a:miter lim="800000"/>
            <a:headEnd/>
            <a:tailEnd/>
          </a:ln>
        </p:spPr>
      </p:pic>
      <p:pic>
        <p:nvPicPr>
          <p:cNvPr id="6" name="图片 5">
            <a:extLst>
              <a:ext uri="{FF2B5EF4-FFF2-40B4-BE49-F238E27FC236}">
                <a16:creationId xmlns:a16="http://schemas.microsoft.com/office/drawing/2014/main" id="{89FA86BC-503E-4E00-833C-0EF26BADE6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4232" y="4048667"/>
            <a:ext cx="1992430" cy="1992430"/>
          </a:xfrm>
          <a:prstGeom prst="rect">
            <a:avLst/>
          </a:prstGeom>
        </p:spPr>
      </p:pic>
      <p:sp>
        <p:nvSpPr>
          <p:cNvPr id="7" name="文本框 6">
            <a:extLst>
              <a:ext uri="{FF2B5EF4-FFF2-40B4-BE49-F238E27FC236}">
                <a16:creationId xmlns:a16="http://schemas.microsoft.com/office/drawing/2014/main" id="{A121545A-CA6B-4F1F-9056-58BADFBC72E7}"/>
              </a:ext>
            </a:extLst>
          </p:cNvPr>
          <p:cNvSpPr txBox="1"/>
          <p:nvPr/>
        </p:nvSpPr>
        <p:spPr>
          <a:xfrm flipH="1">
            <a:off x="8544272" y="6202948"/>
            <a:ext cx="1575916" cy="276999"/>
          </a:xfrm>
          <a:prstGeom prst="rect">
            <a:avLst/>
          </a:prstGeom>
          <a:noFill/>
        </p:spPr>
        <p:txBody>
          <a:bodyPr wrap="square" rtlCol="0">
            <a:spAutoFit/>
          </a:bodyPr>
          <a:lstStyle/>
          <a:p>
            <a:pPr algn="ctr"/>
            <a:r>
              <a:rPr lang="zh-CN" altLang="en-US" sz="1200" dirty="0"/>
              <a:t>教学支撑平台</a:t>
            </a:r>
          </a:p>
        </p:txBody>
      </p:sp>
      <p:sp>
        <p:nvSpPr>
          <p:cNvPr id="8" name="文本框 7">
            <a:extLst>
              <a:ext uri="{FF2B5EF4-FFF2-40B4-BE49-F238E27FC236}">
                <a16:creationId xmlns:a16="http://schemas.microsoft.com/office/drawing/2014/main" id="{F4451C77-CDC0-482D-8156-2C31E3341F5F}"/>
              </a:ext>
            </a:extLst>
          </p:cNvPr>
          <p:cNvSpPr txBox="1"/>
          <p:nvPr/>
        </p:nvSpPr>
        <p:spPr>
          <a:xfrm>
            <a:off x="4709874" y="4249492"/>
            <a:ext cx="2093637" cy="1754326"/>
          </a:xfrm>
          <a:prstGeom prst="rect">
            <a:avLst/>
          </a:prstGeom>
          <a:solidFill>
            <a:schemeClr val="accent5">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zh-CN" dirty="0"/>
          </a:p>
          <a:p>
            <a:pPr algn="ctr"/>
            <a:r>
              <a:rPr lang="en-US" altLang="zh-CN" dirty="0" err="1"/>
              <a:t>chaolemen</a:t>
            </a:r>
            <a:endParaRPr lang="en-US" altLang="zh-CN" dirty="0"/>
          </a:p>
          <a:p>
            <a:pPr algn="ctr"/>
            <a:endParaRPr lang="en-US" altLang="zh-CN" dirty="0"/>
          </a:p>
          <a:p>
            <a:pPr algn="ctr"/>
            <a:r>
              <a:rPr lang="en-US" altLang="zh-CN" dirty="0"/>
              <a:t>@</a:t>
            </a:r>
          </a:p>
          <a:p>
            <a:pPr algn="ctr"/>
            <a:endParaRPr lang="en-US" altLang="zh-CN" dirty="0"/>
          </a:p>
          <a:p>
            <a:pPr algn="ctr"/>
            <a:r>
              <a:rPr lang="en-US" altLang="zh-CN" dirty="0"/>
              <a:t>ruc.edu.cn</a:t>
            </a:r>
          </a:p>
        </p:txBody>
      </p:sp>
      <p:sp>
        <p:nvSpPr>
          <p:cNvPr id="9" name="文本框 8">
            <a:extLst>
              <a:ext uri="{FF2B5EF4-FFF2-40B4-BE49-F238E27FC236}">
                <a16:creationId xmlns:a16="http://schemas.microsoft.com/office/drawing/2014/main" id="{442C7383-E08E-48AE-9AC5-A8F17611B0F2}"/>
              </a:ext>
            </a:extLst>
          </p:cNvPr>
          <p:cNvSpPr txBox="1"/>
          <p:nvPr/>
        </p:nvSpPr>
        <p:spPr>
          <a:xfrm flipH="1">
            <a:off x="4968734" y="6281201"/>
            <a:ext cx="1575916" cy="276999"/>
          </a:xfrm>
          <a:prstGeom prst="rect">
            <a:avLst/>
          </a:prstGeom>
          <a:noFill/>
        </p:spPr>
        <p:txBody>
          <a:bodyPr wrap="square" rtlCol="0">
            <a:spAutoFit/>
          </a:bodyPr>
          <a:lstStyle/>
          <a:p>
            <a:pPr algn="ctr"/>
            <a:r>
              <a:rPr lang="zh-CN" altLang="en-US" sz="1200" dirty="0"/>
              <a:t>作者联系方式</a:t>
            </a:r>
          </a:p>
        </p:txBody>
      </p:sp>
      <p:sp>
        <p:nvSpPr>
          <p:cNvPr id="11" name="文本框 10">
            <a:extLst>
              <a:ext uri="{FF2B5EF4-FFF2-40B4-BE49-F238E27FC236}">
                <a16:creationId xmlns:a16="http://schemas.microsoft.com/office/drawing/2014/main" id="{9D9DAD14-3D5B-43EC-8455-AC5A3FEEC10B}"/>
              </a:ext>
            </a:extLst>
          </p:cNvPr>
          <p:cNvSpPr txBox="1"/>
          <p:nvPr/>
        </p:nvSpPr>
        <p:spPr>
          <a:xfrm flipH="1">
            <a:off x="1703512" y="6188491"/>
            <a:ext cx="1575916" cy="276999"/>
          </a:xfrm>
          <a:prstGeom prst="rect">
            <a:avLst/>
          </a:prstGeom>
          <a:noFill/>
        </p:spPr>
        <p:txBody>
          <a:bodyPr wrap="square" rtlCol="0">
            <a:spAutoFit/>
          </a:bodyPr>
          <a:lstStyle/>
          <a:p>
            <a:pPr algn="ctr"/>
            <a:r>
              <a:rPr lang="zh-CN" altLang="en-US" sz="1200" dirty="0"/>
              <a:t>配套教材</a:t>
            </a:r>
          </a:p>
        </p:txBody>
      </p:sp>
      <p:pic>
        <p:nvPicPr>
          <p:cNvPr id="13" name="图片 12">
            <a:extLst>
              <a:ext uri="{FF2B5EF4-FFF2-40B4-BE49-F238E27FC236}">
                <a16:creationId xmlns:a16="http://schemas.microsoft.com/office/drawing/2014/main" id="{5338D5B2-E839-432F-A3DF-F3FFB5E89F56}"/>
              </a:ext>
            </a:extLst>
          </p:cNvPr>
          <p:cNvPicPr>
            <a:picLocks noChangeAspect="1"/>
          </p:cNvPicPr>
          <p:nvPr/>
        </p:nvPicPr>
        <p:blipFill>
          <a:blip r:embed="rId4"/>
          <a:stretch>
            <a:fillRect/>
          </a:stretch>
        </p:blipFill>
        <p:spPr>
          <a:xfrm>
            <a:off x="1559496" y="3947460"/>
            <a:ext cx="2093637" cy="2093637"/>
          </a:xfrm>
          <a:prstGeom prst="rect">
            <a:avLst/>
          </a:prstGeom>
        </p:spPr>
      </p:pic>
    </p:spTree>
    <p:extLst>
      <p:ext uri="{BB962C8B-B14F-4D97-AF65-F5344CB8AC3E}">
        <p14:creationId xmlns:p14="http://schemas.microsoft.com/office/powerpoint/2010/main" val="4204826683"/>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en-US" altLang="zh-CN" dirty="0"/>
              <a:t>7.1</a:t>
            </a:r>
            <a:r>
              <a:rPr lang="zh-CN" altLang="en-US" dirty="0"/>
              <a:t>应用场景</a:t>
            </a:r>
          </a:p>
        </p:txBody>
      </p:sp>
      <p:graphicFrame>
        <p:nvGraphicFramePr>
          <p:cNvPr id="3" name="内容占位符 2">
            <a:extLst>
              <a:ext uri="{FF2B5EF4-FFF2-40B4-BE49-F238E27FC236}">
                <a16:creationId xmlns:a16="http://schemas.microsoft.com/office/drawing/2014/main" id="{E53AFC60-93B8-4F98-94ED-92FE3D422133}"/>
              </a:ext>
            </a:extLst>
          </p:cNvPr>
          <p:cNvGraphicFramePr>
            <a:graphicFrameLocks noGrp="1"/>
          </p:cNvGraphicFramePr>
          <p:nvPr>
            <p:ph idx="1"/>
            <p:extLst>
              <p:ext uri="{D42A27DB-BD31-4B8C-83A1-F6EECF244321}">
                <p14:modId xmlns:p14="http://schemas.microsoft.com/office/powerpoint/2010/main" val="2197394972"/>
              </p:ext>
            </p:extLst>
          </p:nvPr>
        </p:nvGraphicFramePr>
        <p:xfrm>
          <a:off x="812800" y="1500175"/>
          <a:ext cx="10871200" cy="4762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r>
              <a:rPr lang="zh-CN" altLang="en-US" dirty="0"/>
              <a:t>第</a:t>
            </a:r>
            <a:r>
              <a:rPr lang="en-US" altLang="zh-CN" dirty="0"/>
              <a:t>7</a:t>
            </a:r>
            <a:r>
              <a:rPr lang="zh-CN" altLang="en-US"/>
              <a:t>章 自然语言处理</a:t>
            </a:r>
            <a:endParaRPr lang="zh-CN" altLang="en-US" dirty="0"/>
          </a:p>
        </p:txBody>
      </p:sp>
    </p:spTree>
    <p:extLst>
      <p:ext uri="{BB962C8B-B14F-4D97-AF65-F5344CB8AC3E}">
        <p14:creationId xmlns:p14="http://schemas.microsoft.com/office/powerpoint/2010/main" val="3400727696"/>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ctrTitle"/>
          </p:nvPr>
        </p:nvSpPr>
        <p:spPr/>
        <p:txBody>
          <a:bodyPr/>
          <a:lstStyle/>
          <a:p>
            <a:r>
              <a:rPr lang="en-US" altLang="zh-CN" dirty="0"/>
              <a:t>7.2 </a:t>
            </a:r>
            <a:r>
              <a:rPr lang="zh-CN" altLang="en-US" dirty="0"/>
              <a:t>算法原理</a:t>
            </a:r>
          </a:p>
        </p:txBody>
      </p:sp>
      <p:sp>
        <p:nvSpPr>
          <p:cNvPr id="7" name="内容占位符 6">
            <a:extLst>
              <a:ext uri="{FF2B5EF4-FFF2-40B4-BE49-F238E27FC236}">
                <a16:creationId xmlns:a16="http://schemas.microsoft.com/office/drawing/2014/main" id="{A339B112-DDCA-4089-A293-A36BCE90865F}"/>
              </a:ext>
            </a:extLst>
          </p:cNvPr>
          <p:cNvSpPr>
            <a:spLocks noGrp="1"/>
          </p:cNvSpPr>
          <p:nvPr>
            <p:ph type="subTitle" idx="1"/>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836947738"/>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zh-CN" altLang="en-US" dirty="0"/>
              <a:t>中文分词</a:t>
            </a:r>
          </a:p>
        </p:txBody>
      </p:sp>
      <p:graphicFrame>
        <p:nvGraphicFramePr>
          <p:cNvPr id="2" name="内容占位符 1">
            <a:extLst>
              <a:ext uri="{FF2B5EF4-FFF2-40B4-BE49-F238E27FC236}">
                <a16:creationId xmlns:a16="http://schemas.microsoft.com/office/drawing/2014/main" id="{BDCCFF84-492D-4D12-A25C-D058A80A14CC}"/>
              </a:ext>
            </a:extLst>
          </p:cNvPr>
          <p:cNvGraphicFramePr>
            <a:graphicFrameLocks noGrp="1"/>
          </p:cNvGraphicFramePr>
          <p:nvPr>
            <p:ph idx="1"/>
            <p:extLst>
              <p:ext uri="{D42A27DB-BD31-4B8C-83A1-F6EECF244321}">
                <p14:modId xmlns:p14="http://schemas.microsoft.com/office/powerpoint/2010/main" val="296323518"/>
              </p:ext>
            </p:extLst>
          </p:nvPr>
        </p:nvGraphicFramePr>
        <p:xfrm>
          <a:off x="1919535" y="1268760"/>
          <a:ext cx="9221667"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r>
              <a:rPr lang="zh-CN" altLang="en-US" dirty="0"/>
              <a:t>第</a:t>
            </a:r>
            <a:r>
              <a:rPr lang="en-US" altLang="zh-CN" dirty="0"/>
              <a:t>7</a:t>
            </a:r>
            <a:r>
              <a:rPr lang="zh-CN" altLang="en-US"/>
              <a:t>章 自然语言处理</a:t>
            </a:r>
            <a:endParaRPr lang="zh-CN" altLang="en-US" dirty="0"/>
          </a:p>
        </p:txBody>
      </p:sp>
    </p:spTree>
    <p:extLst>
      <p:ext uri="{BB962C8B-B14F-4D97-AF65-F5344CB8AC3E}">
        <p14:creationId xmlns:p14="http://schemas.microsoft.com/office/powerpoint/2010/main" val="16799201"/>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a:xfrm>
            <a:off x="397933" y="392510"/>
            <a:ext cx="11387667" cy="821913"/>
          </a:xfrm>
        </p:spPr>
        <p:txBody>
          <a:bodyPr wrap="square" anchor="ctr">
            <a:normAutofit/>
          </a:bodyPr>
          <a:lstStyle/>
          <a:p>
            <a:r>
              <a:rPr lang="zh-CN" altLang="en-US" dirty="0"/>
              <a:t>词袋模型</a:t>
            </a:r>
          </a:p>
        </p:txBody>
      </p:sp>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3"/>
          </p:nvPr>
        </p:nvSpPr>
        <p:spPr>
          <a:xfrm>
            <a:off x="0" y="0"/>
            <a:ext cx="4416491" cy="260648"/>
          </a:xfrm>
        </p:spPr>
        <p:txBody>
          <a:bodyPr wrap="square" anchor="t">
            <a:normAutofit/>
          </a:bodyPr>
          <a:lstStyle/>
          <a:p>
            <a:pPr>
              <a:lnSpc>
                <a:spcPct val="90000"/>
              </a:lnSpc>
            </a:pPr>
            <a:r>
              <a:rPr lang="zh-CN" altLang="en-US" dirty="0"/>
              <a:t>第</a:t>
            </a:r>
            <a:r>
              <a:rPr lang="en-US" altLang="zh-CN" dirty="0"/>
              <a:t>7</a:t>
            </a:r>
            <a:r>
              <a:rPr lang="zh-CN" altLang="en-US"/>
              <a:t>章 自然语言处理</a:t>
            </a:r>
          </a:p>
        </p:txBody>
      </p:sp>
      <p:sp>
        <p:nvSpPr>
          <p:cNvPr id="13" name="Text Placeholder 4">
            <a:extLst>
              <a:ext uri="{FF2B5EF4-FFF2-40B4-BE49-F238E27FC236}">
                <a16:creationId xmlns:a16="http://schemas.microsoft.com/office/drawing/2014/main" id="{C990DB41-3DA7-54B6-F527-48BAF6C5A3D2}"/>
              </a:ext>
            </a:extLst>
          </p:cNvPr>
          <p:cNvSpPr>
            <a:spLocks noGrp="1"/>
          </p:cNvSpPr>
          <p:nvPr>
            <p:ph type="body" sz="quarter" idx="14"/>
          </p:nvPr>
        </p:nvSpPr>
        <p:spPr>
          <a:xfrm>
            <a:off x="5429245" y="0"/>
            <a:ext cx="4664200" cy="214290"/>
          </a:xfrm>
        </p:spPr>
        <p:txBody>
          <a:bodyPr/>
          <a:lstStyle/>
          <a:p>
            <a:endParaRPr lang="en-US"/>
          </a:p>
        </p:txBody>
      </p:sp>
      <p:sp>
        <p:nvSpPr>
          <p:cNvPr id="15" name="Text Placeholder 5">
            <a:extLst>
              <a:ext uri="{FF2B5EF4-FFF2-40B4-BE49-F238E27FC236}">
                <a16:creationId xmlns:a16="http://schemas.microsoft.com/office/drawing/2014/main" id="{9A3BF560-D61D-5ACD-FBFC-4676B9AB0CDF}"/>
              </a:ext>
            </a:extLst>
          </p:cNvPr>
          <p:cNvSpPr>
            <a:spLocks noGrp="1"/>
          </p:cNvSpPr>
          <p:nvPr>
            <p:ph type="body" sz="quarter" idx="15"/>
          </p:nvPr>
        </p:nvSpPr>
        <p:spPr>
          <a:xfrm>
            <a:off x="761963" y="6668814"/>
            <a:ext cx="9906069" cy="189186"/>
          </a:xfrm>
        </p:spPr>
        <p:txBody>
          <a:bodyPr/>
          <a:lstStyle/>
          <a:p>
            <a:endParaRPr lang="en-US"/>
          </a:p>
        </p:txBody>
      </p:sp>
      <p:graphicFrame>
        <p:nvGraphicFramePr>
          <p:cNvPr id="4" name="表格 3">
            <a:extLst>
              <a:ext uri="{FF2B5EF4-FFF2-40B4-BE49-F238E27FC236}">
                <a16:creationId xmlns:a16="http://schemas.microsoft.com/office/drawing/2014/main" id="{A09ABD08-8E34-4464-B0CA-06F8239B980A}"/>
              </a:ext>
            </a:extLst>
          </p:cNvPr>
          <p:cNvGraphicFramePr>
            <a:graphicFrameLocks noGrp="1"/>
          </p:cNvGraphicFramePr>
          <p:nvPr>
            <p:extLst>
              <p:ext uri="{D42A27DB-BD31-4B8C-83A1-F6EECF244321}">
                <p14:modId xmlns:p14="http://schemas.microsoft.com/office/powerpoint/2010/main" val="3207939142"/>
              </p:ext>
            </p:extLst>
          </p:nvPr>
        </p:nvGraphicFramePr>
        <p:xfrm>
          <a:off x="812800" y="2316953"/>
          <a:ext cx="10871204" cy="3129356"/>
        </p:xfrm>
        <a:graphic>
          <a:graphicData uri="http://schemas.openxmlformats.org/drawingml/2006/table">
            <a:tbl>
              <a:tblPr firstRow="1" firstCol="1" bandRow="1">
                <a:tableStyleId>{5C22544A-7EE6-4342-B048-85BDC9FD1C3A}</a:tableStyleId>
              </a:tblPr>
              <a:tblGrid>
                <a:gridCol w="3222027">
                  <a:extLst>
                    <a:ext uri="{9D8B030D-6E8A-4147-A177-3AD203B41FA5}">
                      <a16:colId xmlns:a16="http://schemas.microsoft.com/office/drawing/2014/main" val="669085200"/>
                    </a:ext>
                  </a:extLst>
                </a:gridCol>
                <a:gridCol w="1295817">
                  <a:extLst>
                    <a:ext uri="{9D8B030D-6E8A-4147-A177-3AD203B41FA5}">
                      <a16:colId xmlns:a16="http://schemas.microsoft.com/office/drawing/2014/main" val="521401642"/>
                    </a:ext>
                  </a:extLst>
                </a:gridCol>
                <a:gridCol w="1273366">
                  <a:extLst>
                    <a:ext uri="{9D8B030D-6E8A-4147-A177-3AD203B41FA5}">
                      <a16:colId xmlns:a16="http://schemas.microsoft.com/office/drawing/2014/main" val="1492453735"/>
                    </a:ext>
                  </a:extLst>
                </a:gridCol>
                <a:gridCol w="1273366">
                  <a:extLst>
                    <a:ext uri="{9D8B030D-6E8A-4147-A177-3AD203B41FA5}">
                      <a16:colId xmlns:a16="http://schemas.microsoft.com/office/drawing/2014/main" val="2431778000"/>
                    </a:ext>
                  </a:extLst>
                </a:gridCol>
                <a:gridCol w="1066825">
                  <a:extLst>
                    <a:ext uri="{9D8B030D-6E8A-4147-A177-3AD203B41FA5}">
                      <a16:colId xmlns:a16="http://schemas.microsoft.com/office/drawing/2014/main" val="2804464823"/>
                    </a:ext>
                  </a:extLst>
                </a:gridCol>
                <a:gridCol w="1295817">
                  <a:extLst>
                    <a:ext uri="{9D8B030D-6E8A-4147-A177-3AD203B41FA5}">
                      <a16:colId xmlns:a16="http://schemas.microsoft.com/office/drawing/2014/main" val="146566263"/>
                    </a:ext>
                  </a:extLst>
                </a:gridCol>
                <a:gridCol w="1443986">
                  <a:extLst>
                    <a:ext uri="{9D8B030D-6E8A-4147-A177-3AD203B41FA5}">
                      <a16:colId xmlns:a16="http://schemas.microsoft.com/office/drawing/2014/main" val="2476552635"/>
                    </a:ext>
                  </a:extLst>
                </a:gridCol>
              </a:tblGrid>
              <a:tr h="556043">
                <a:tc>
                  <a:txBody>
                    <a:bodyPr/>
                    <a:lstStyle/>
                    <a:p>
                      <a:pPr algn="ctr"/>
                      <a:r>
                        <a:rPr lang="en-US" sz="3000">
                          <a:effectLst/>
                        </a:rPr>
                        <a:t> </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the</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cat</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sat</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in</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hat</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with</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extLst>
                  <a:ext uri="{0D108BD9-81ED-4DB2-BD59-A6C34878D82A}">
                    <a16:rowId xmlns:a16="http://schemas.microsoft.com/office/drawing/2014/main" val="1173869728"/>
                  </a:ext>
                </a:extLst>
              </a:tr>
              <a:tr h="556043">
                <a:tc>
                  <a:txBody>
                    <a:bodyPr/>
                    <a:lstStyle/>
                    <a:p>
                      <a:pPr indent="-158750" algn="ctr"/>
                      <a:r>
                        <a:rPr lang="en-US" sz="3000">
                          <a:effectLst/>
                        </a:rPr>
                        <a:t>The cat sat</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1</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1</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1</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0</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0</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0</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extLst>
                  <a:ext uri="{0D108BD9-81ED-4DB2-BD59-A6C34878D82A}">
                    <a16:rowId xmlns:a16="http://schemas.microsoft.com/office/drawing/2014/main" val="1935046888"/>
                  </a:ext>
                </a:extLst>
              </a:tr>
              <a:tr h="1008635">
                <a:tc>
                  <a:txBody>
                    <a:bodyPr/>
                    <a:lstStyle/>
                    <a:p>
                      <a:pPr algn="ctr"/>
                      <a:r>
                        <a:rPr lang="en-US" sz="3000">
                          <a:effectLst/>
                        </a:rPr>
                        <a:t>The cat sat in the hat</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2</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1</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1</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1</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1</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0</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extLst>
                  <a:ext uri="{0D108BD9-81ED-4DB2-BD59-A6C34878D82A}">
                    <a16:rowId xmlns:a16="http://schemas.microsoft.com/office/drawing/2014/main" val="981463664"/>
                  </a:ext>
                </a:extLst>
              </a:tr>
              <a:tr h="1008635">
                <a:tc>
                  <a:txBody>
                    <a:bodyPr/>
                    <a:lstStyle/>
                    <a:p>
                      <a:pPr algn="ctr"/>
                      <a:r>
                        <a:rPr lang="en-US" sz="3000">
                          <a:effectLst/>
                        </a:rPr>
                        <a:t>the cat with the hat</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2</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1</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0</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0</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a:effectLst/>
                        </a:rPr>
                        <a:t>1</a:t>
                      </a:r>
                      <a:endParaRPr lang="zh-CN" sz="300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tc>
                  <a:txBody>
                    <a:bodyPr/>
                    <a:lstStyle/>
                    <a:p>
                      <a:pPr algn="ctr"/>
                      <a:r>
                        <a:rPr lang="en-US" sz="3000" dirty="0">
                          <a:effectLst/>
                        </a:rPr>
                        <a:t>1</a:t>
                      </a:r>
                      <a:endParaRPr lang="zh-CN" sz="3000" dirty="0">
                        <a:effectLst/>
                        <a:latin typeface="宋体" panose="02010600030101010101" pitchFamily="2" charset="-122"/>
                        <a:ea typeface="宋体" panose="02010600030101010101" pitchFamily="2" charset="-122"/>
                        <a:cs typeface="宋体" panose="02010600030101010101" pitchFamily="2" charset="-122"/>
                      </a:endParaRPr>
                    </a:p>
                  </a:txBody>
                  <a:tcPr marL="193968" marR="193968" marT="0" marB="0"/>
                </a:tc>
                <a:extLst>
                  <a:ext uri="{0D108BD9-81ED-4DB2-BD59-A6C34878D82A}">
                    <a16:rowId xmlns:a16="http://schemas.microsoft.com/office/drawing/2014/main" val="1483074371"/>
                  </a:ext>
                </a:extLst>
              </a:tr>
            </a:tbl>
          </a:graphicData>
        </a:graphic>
      </p:graphicFrame>
    </p:spTree>
    <p:extLst>
      <p:ext uri="{BB962C8B-B14F-4D97-AF65-F5344CB8AC3E}">
        <p14:creationId xmlns:p14="http://schemas.microsoft.com/office/powerpoint/2010/main" val="134607444"/>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a:xfrm>
            <a:off x="397933" y="392510"/>
            <a:ext cx="11387667" cy="821913"/>
          </a:xfrm>
        </p:spPr>
        <p:txBody>
          <a:bodyPr wrap="square" anchor="ctr">
            <a:normAutofit/>
          </a:bodyPr>
          <a:lstStyle/>
          <a:p>
            <a:r>
              <a:rPr lang="en-US" altLang="zh-CN" dirty="0"/>
              <a:t>N-grams</a:t>
            </a:r>
            <a:r>
              <a:rPr lang="zh-CN" altLang="en-US" dirty="0"/>
              <a:t>模型</a:t>
            </a:r>
          </a:p>
        </p:txBody>
      </p:sp>
      <p:pic>
        <p:nvPicPr>
          <p:cNvPr id="1026" name="Picture 2" descr="N-Grams Definition | DeepAI">
            <a:extLst>
              <a:ext uri="{FF2B5EF4-FFF2-40B4-BE49-F238E27FC236}">
                <a16:creationId xmlns:a16="http://schemas.microsoft.com/office/drawing/2014/main" id="{8F301C81-281C-4004-9A18-09C60B1861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800" y="1639445"/>
            <a:ext cx="10871200" cy="448436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3"/>
          </p:nvPr>
        </p:nvSpPr>
        <p:spPr>
          <a:xfrm>
            <a:off x="0" y="0"/>
            <a:ext cx="4416491" cy="260648"/>
          </a:xfrm>
        </p:spPr>
        <p:txBody>
          <a:bodyPr wrap="square" anchor="t">
            <a:normAutofit/>
          </a:bodyPr>
          <a:lstStyle/>
          <a:p>
            <a:pPr>
              <a:lnSpc>
                <a:spcPct val="90000"/>
              </a:lnSpc>
            </a:pPr>
            <a:r>
              <a:rPr lang="zh-CN" altLang="en-US" dirty="0"/>
              <a:t>第</a:t>
            </a:r>
            <a:r>
              <a:rPr lang="en-US" altLang="zh-CN" dirty="0"/>
              <a:t>7</a:t>
            </a:r>
            <a:r>
              <a:rPr lang="zh-CN" altLang="en-US"/>
              <a:t>章 自然语言处理</a:t>
            </a:r>
          </a:p>
        </p:txBody>
      </p:sp>
      <p:sp>
        <p:nvSpPr>
          <p:cNvPr id="1031" name="Text Placeholder 4">
            <a:extLst>
              <a:ext uri="{FF2B5EF4-FFF2-40B4-BE49-F238E27FC236}">
                <a16:creationId xmlns:a16="http://schemas.microsoft.com/office/drawing/2014/main" id="{0CF6C3D6-C4A7-3EA0-B508-537C66B09CC4}"/>
              </a:ext>
            </a:extLst>
          </p:cNvPr>
          <p:cNvSpPr>
            <a:spLocks noGrp="1"/>
          </p:cNvSpPr>
          <p:nvPr>
            <p:ph type="body" sz="quarter" idx="14"/>
          </p:nvPr>
        </p:nvSpPr>
        <p:spPr>
          <a:xfrm>
            <a:off x="5429245" y="0"/>
            <a:ext cx="4664200" cy="214290"/>
          </a:xfrm>
        </p:spPr>
        <p:txBody>
          <a:bodyPr/>
          <a:lstStyle/>
          <a:p>
            <a:endParaRPr lang="en-US"/>
          </a:p>
        </p:txBody>
      </p:sp>
      <p:sp>
        <p:nvSpPr>
          <p:cNvPr id="1033" name="Text Placeholder 5">
            <a:extLst>
              <a:ext uri="{FF2B5EF4-FFF2-40B4-BE49-F238E27FC236}">
                <a16:creationId xmlns:a16="http://schemas.microsoft.com/office/drawing/2014/main" id="{507A6CB7-3442-BC3E-25EA-6C21E8C013E7}"/>
              </a:ext>
            </a:extLst>
          </p:cNvPr>
          <p:cNvSpPr>
            <a:spLocks noGrp="1"/>
          </p:cNvSpPr>
          <p:nvPr>
            <p:ph type="body" sz="quarter" idx="15"/>
          </p:nvPr>
        </p:nvSpPr>
        <p:spPr>
          <a:xfrm>
            <a:off x="761963" y="6668814"/>
            <a:ext cx="9906069" cy="189186"/>
          </a:xfrm>
        </p:spPr>
        <p:txBody>
          <a:bodyPr/>
          <a:lstStyle/>
          <a:p>
            <a:endParaRPr lang="en-US"/>
          </a:p>
        </p:txBody>
      </p:sp>
    </p:spTree>
    <p:extLst>
      <p:ext uri="{BB962C8B-B14F-4D97-AF65-F5344CB8AC3E}">
        <p14:creationId xmlns:p14="http://schemas.microsoft.com/office/powerpoint/2010/main" val="434243507"/>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p:txBody>
          <a:bodyPr/>
          <a:lstStyle/>
          <a:p>
            <a:r>
              <a:rPr lang="en-US" altLang="zh-CN" dirty="0"/>
              <a:t>TF–IDF</a:t>
            </a:r>
            <a:r>
              <a:rPr lang="zh-CN" altLang="en-US" dirty="0"/>
              <a:t>算法</a:t>
            </a:r>
          </a:p>
        </p:txBody>
      </p:sp>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4"/>
          </p:nvPr>
        </p:nvSpPr>
        <p:spPr/>
        <p:txBody>
          <a:bodyPr/>
          <a:lstStyle/>
          <a:p>
            <a:r>
              <a:rPr lang="zh-CN" altLang="en-US" dirty="0"/>
              <a:t>第</a:t>
            </a:r>
            <a:r>
              <a:rPr lang="en-US" altLang="zh-CN" dirty="0"/>
              <a:t>7</a:t>
            </a:r>
            <a:r>
              <a:rPr lang="zh-CN" altLang="en-US"/>
              <a:t>章 自然语言处理</a:t>
            </a:r>
            <a:endParaRPr lang="zh-CN" altLang="en-US" dirty="0"/>
          </a:p>
        </p:txBody>
      </p:sp>
      <p:pic>
        <p:nvPicPr>
          <p:cNvPr id="2050" name="Picture 2" descr="词袋与TF-IDF - Deeplearning4j: Open-source, Distributed Deep Learning for the  JVM">
            <a:extLst>
              <a:ext uri="{FF2B5EF4-FFF2-40B4-BE49-F238E27FC236}">
                <a16:creationId xmlns:a16="http://schemas.microsoft.com/office/drawing/2014/main" id="{9B1326B0-E00E-4FEB-8C26-36A517F35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1772816"/>
            <a:ext cx="6912768" cy="433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742953"/>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741557F-01B3-4A33-A0A8-4D14540E4464}"/>
              </a:ext>
            </a:extLst>
          </p:cNvPr>
          <p:cNvSpPr>
            <a:spLocks noGrp="1"/>
          </p:cNvSpPr>
          <p:nvPr>
            <p:ph type="title"/>
          </p:nvPr>
        </p:nvSpPr>
        <p:spPr>
          <a:xfrm>
            <a:off x="397933" y="392510"/>
            <a:ext cx="11387667" cy="821913"/>
          </a:xfrm>
        </p:spPr>
        <p:txBody>
          <a:bodyPr wrap="square" anchor="ctr">
            <a:normAutofit/>
          </a:bodyPr>
          <a:lstStyle/>
          <a:p>
            <a:r>
              <a:rPr lang="zh-CN" altLang="en-US" dirty="0"/>
              <a:t>文本规范化</a:t>
            </a:r>
          </a:p>
        </p:txBody>
      </p:sp>
      <p:pic>
        <p:nvPicPr>
          <p:cNvPr id="9" name="图片 8" descr="图形用户界面&#10;&#10;描述已自动生成">
            <a:extLst>
              <a:ext uri="{FF2B5EF4-FFF2-40B4-BE49-F238E27FC236}">
                <a16:creationId xmlns:a16="http://schemas.microsoft.com/office/drawing/2014/main" id="{BBD54284-F008-45D7-AC19-1063FC8B3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816102"/>
            <a:ext cx="10871200" cy="4131055"/>
          </a:xfrm>
          <a:prstGeom prst="rect">
            <a:avLst/>
          </a:prstGeom>
          <a:noFill/>
        </p:spPr>
      </p:pic>
      <p:sp>
        <p:nvSpPr>
          <p:cNvPr id="8" name="文本占位符 7">
            <a:extLst>
              <a:ext uri="{FF2B5EF4-FFF2-40B4-BE49-F238E27FC236}">
                <a16:creationId xmlns:a16="http://schemas.microsoft.com/office/drawing/2014/main" id="{CFF54A62-9C76-46F0-A41B-E3CF188CE3F2}"/>
              </a:ext>
            </a:extLst>
          </p:cNvPr>
          <p:cNvSpPr>
            <a:spLocks noGrp="1"/>
          </p:cNvSpPr>
          <p:nvPr>
            <p:ph type="body" sz="quarter" idx="13"/>
          </p:nvPr>
        </p:nvSpPr>
        <p:spPr>
          <a:xfrm>
            <a:off x="0" y="0"/>
            <a:ext cx="4416491" cy="260648"/>
          </a:xfrm>
        </p:spPr>
        <p:txBody>
          <a:bodyPr wrap="square" anchor="t">
            <a:normAutofit/>
          </a:bodyPr>
          <a:lstStyle/>
          <a:p>
            <a:pPr>
              <a:lnSpc>
                <a:spcPct val="90000"/>
              </a:lnSpc>
            </a:pPr>
            <a:r>
              <a:rPr lang="zh-CN" altLang="en-US" dirty="0"/>
              <a:t>第</a:t>
            </a:r>
            <a:r>
              <a:rPr lang="en-US" altLang="zh-CN" dirty="0"/>
              <a:t>7</a:t>
            </a:r>
            <a:r>
              <a:rPr lang="zh-CN" altLang="en-US"/>
              <a:t>章 自然语言处理</a:t>
            </a:r>
          </a:p>
        </p:txBody>
      </p:sp>
      <p:sp>
        <p:nvSpPr>
          <p:cNvPr id="14" name="Text Placeholder 4">
            <a:extLst>
              <a:ext uri="{FF2B5EF4-FFF2-40B4-BE49-F238E27FC236}">
                <a16:creationId xmlns:a16="http://schemas.microsoft.com/office/drawing/2014/main" id="{D5A3C123-9318-9122-6431-85C6F6DCCF95}"/>
              </a:ext>
            </a:extLst>
          </p:cNvPr>
          <p:cNvSpPr>
            <a:spLocks noGrp="1"/>
          </p:cNvSpPr>
          <p:nvPr>
            <p:ph type="body" sz="quarter" idx="14"/>
          </p:nvPr>
        </p:nvSpPr>
        <p:spPr>
          <a:xfrm>
            <a:off x="5429245" y="0"/>
            <a:ext cx="4664200" cy="214290"/>
          </a:xfrm>
        </p:spPr>
        <p:txBody>
          <a:bodyPr/>
          <a:lstStyle/>
          <a:p>
            <a:endParaRPr lang="en-US"/>
          </a:p>
        </p:txBody>
      </p:sp>
      <p:sp>
        <p:nvSpPr>
          <p:cNvPr id="16" name="Text Placeholder 5">
            <a:extLst>
              <a:ext uri="{FF2B5EF4-FFF2-40B4-BE49-F238E27FC236}">
                <a16:creationId xmlns:a16="http://schemas.microsoft.com/office/drawing/2014/main" id="{D6B619E1-C15C-FC5F-0F0E-5A8FD748EA65}"/>
              </a:ext>
            </a:extLst>
          </p:cNvPr>
          <p:cNvSpPr>
            <a:spLocks noGrp="1"/>
          </p:cNvSpPr>
          <p:nvPr>
            <p:ph type="body" sz="quarter" idx="15"/>
          </p:nvPr>
        </p:nvSpPr>
        <p:spPr>
          <a:xfrm>
            <a:off x="761963" y="6668814"/>
            <a:ext cx="9906069" cy="189186"/>
          </a:xfrm>
        </p:spPr>
        <p:txBody>
          <a:bodyPr/>
          <a:lstStyle/>
          <a:p>
            <a:endParaRPr lang="en-US"/>
          </a:p>
        </p:txBody>
      </p:sp>
    </p:spTree>
    <p:extLst>
      <p:ext uri="{BB962C8B-B14F-4D97-AF65-F5344CB8AC3E}">
        <p14:creationId xmlns:p14="http://schemas.microsoft.com/office/powerpoint/2010/main" val="2502780963"/>
      </p:ext>
    </p:extLst>
  </p:cSld>
  <p:clrMapOvr>
    <a:masterClrMapping/>
  </p:clrMapOvr>
  <p:transition>
    <p:blinds dir="vert"/>
  </p:transition>
</p:sld>
</file>

<file path=ppt/theme/theme1.xml><?xml version="1.0" encoding="utf-8"?>
<a:theme xmlns:a="http://schemas.openxmlformats.org/drawingml/2006/main" name="吉祥如意">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吉祥如意">
      <a:majorFont>
        <a:latin typeface="Arial"/>
        <a:ea typeface="宋体"/>
        <a:cs typeface=""/>
      </a:majorFont>
      <a:minorFont>
        <a:latin typeface="Arial"/>
        <a:ea typeface="宋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12398</TotalTime>
  <Words>1210</Words>
  <Application>Microsoft Office PowerPoint</Application>
  <PresentationFormat>宽屏</PresentationFormat>
  <Paragraphs>280</Paragraphs>
  <Slides>21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华文中宋</vt:lpstr>
      <vt:lpstr>宋体</vt:lpstr>
      <vt:lpstr>Arial</vt:lpstr>
      <vt:lpstr>Calibri</vt:lpstr>
      <vt:lpstr>Times New Roman</vt:lpstr>
      <vt:lpstr>Wingdings</vt:lpstr>
      <vt:lpstr>Wingdings 2</vt:lpstr>
      <vt:lpstr>吉祥如意</vt:lpstr>
      <vt:lpstr>第7章          自然语言处理</vt:lpstr>
      <vt:lpstr>目录</vt:lpstr>
      <vt:lpstr>7.1应用场景</vt:lpstr>
      <vt:lpstr>7.2 算法原理</vt:lpstr>
      <vt:lpstr>中文分词</vt:lpstr>
      <vt:lpstr>词袋模型</vt:lpstr>
      <vt:lpstr>N-grams模型</vt:lpstr>
      <vt:lpstr>TF–IDF算法</vt:lpstr>
      <vt:lpstr>文本规范化</vt:lpstr>
      <vt:lpstr>词性标注</vt:lpstr>
      <vt:lpstr>7.3 核心术语</vt:lpstr>
      <vt:lpstr>核心术语（1/3）</vt:lpstr>
      <vt:lpstr>核心术语（2/3）</vt:lpstr>
      <vt:lpstr>核心术语（3/3）</vt:lpstr>
      <vt:lpstr> 7.4 Python编程实践——2021年政府工作报告分析</vt:lpstr>
      <vt:lpstr>编程实践</vt:lpstr>
      <vt:lpstr>7.5 重点与难点解读</vt:lpstr>
      <vt:lpstr>NLTK的词性标注（1/2）</vt:lpstr>
      <vt:lpstr>NLTK的词性标注（2/2）</vt:lpstr>
      <vt:lpstr>NLTK的功能模块</vt:lpstr>
      <vt:lpstr>PowerPoint 演示文稿</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中国航天时代电子公司 物资管理系统</dc:title>
  <dc:creator>LENOVO User</dc:creator>
  <cp:lastModifiedBy>Soloman Soloman</cp:lastModifiedBy>
  <cp:revision>1332</cp:revision>
  <dcterms:created xsi:type="dcterms:W3CDTF">2007-03-02T11:26:21Z</dcterms:created>
  <dcterms:modified xsi:type="dcterms:W3CDTF">2022-08-31T22:57:37Z</dcterms:modified>
</cp:coreProperties>
</file>