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842" r:id="rId2"/>
    <p:sldId id="858" r:id="rId3"/>
    <p:sldId id="862" r:id="rId4"/>
    <p:sldId id="874" r:id="rId5"/>
    <p:sldId id="875" r:id="rId6"/>
    <p:sldId id="876" r:id="rId7"/>
    <p:sldId id="797" r:id="rId8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08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012C"/>
    <a:srgbClr val="C00000"/>
    <a:srgbClr val="D75C5C"/>
    <a:srgbClr val="CF3E3E"/>
    <a:srgbClr val="EDCDCB"/>
    <a:srgbClr val="F1EEF4"/>
    <a:srgbClr val="AB0000"/>
    <a:srgbClr val="CC0000"/>
    <a:srgbClr val="A9CDCB"/>
    <a:srgbClr val="D1E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8" autoAdjust="0"/>
    <p:restoredTop sz="82491" autoAdjust="0"/>
  </p:normalViewPr>
  <p:slideViewPr>
    <p:cSldViewPr>
      <p:cViewPr varScale="1">
        <p:scale>
          <a:sx n="71" d="100"/>
          <a:sy n="71" d="100"/>
        </p:scale>
        <p:origin x="200" y="1008"/>
      </p:cViewPr>
      <p:guideLst>
        <p:guide orient="horz" pos="215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08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t>2023/11/2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t>2023/11/2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850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632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908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t>‹#›</a:t>
            </a:fld>
            <a:r>
              <a:rPr lang="en-US" altLang="zh-CN" sz="1600">
                <a:solidFill>
                  <a:schemeClr val="bg1"/>
                </a:solidFill>
              </a:rPr>
              <a:t>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/>
          <p:nvPr userDrawn="1"/>
        </p:nvSpPr>
        <p:spPr>
          <a:xfrm>
            <a:off x="70139" y="6630665"/>
            <a:ext cx="11571446" cy="317499"/>
          </a:xfrm>
          <a:prstGeom prst="rect">
            <a:avLst/>
          </a:prstGeom>
          <a:ln w="3175"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3" name="Rectangle 14369">
            <a:extLst>
              <a:ext uri="{FF2B5EF4-FFF2-40B4-BE49-F238E27FC236}">
                <a16:creationId xmlns:a16="http://schemas.microsoft.com/office/drawing/2014/main" id="{DF05ACD0-FF4A-4F8F-B5C5-6A4EBD0D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94" name="Rectangle 14371">
            <a:extLst>
              <a:ext uri="{FF2B5EF4-FFF2-40B4-BE49-F238E27FC236}">
                <a16:creationId xmlns:a16="http://schemas.microsoft.com/office/drawing/2014/main" id="{4C9AFA28-B5ED-4346-9AF7-68A157F16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1472608" y="1380565"/>
            <a:ext cx="4561369" cy="23455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3200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Python  Data  Science 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1472608" y="4077619"/>
            <a:ext cx="4561369" cy="1399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 sz="1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Chaolemen</a:t>
            </a:r>
            <a:r>
              <a:rPr lang="en-US" altLang="zh-CN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Borjigin</a:t>
            </a:r>
            <a:r>
              <a:rPr lang="en-US" altLang="zh-CN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Renmin University of China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1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chaolemen@ruc.edu.cn</a:t>
            </a:r>
            <a:endParaRPr lang="en-US" altLang="zh-CN" sz="14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135F0AE-A0C3-ABF1-3322-CEFE416D74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32" t="2543" r="1679" b="786"/>
          <a:stretch/>
        </p:blipFill>
        <p:spPr>
          <a:xfrm>
            <a:off x="7293141" y="1380565"/>
            <a:ext cx="3054017" cy="409687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副标题 2">
            <a:extLst>
              <a:ext uri="{FF2B5EF4-FFF2-40B4-BE49-F238E27FC236}">
                <a16:creationId xmlns:a16="http://schemas.microsoft.com/office/drawing/2014/main" id="{1D0BFA80-7B56-1347-BACB-B708289C61ED}"/>
              </a:ext>
            </a:extLst>
          </p:cNvPr>
          <p:cNvSpPr txBox="1">
            <a:spLocks/>
          </p:cNvSpPr>
          <p:nvPr/>
        </p:nvSpPr>
        <p:spPr bwMode="auto">
          <a:xfrm>
            <a:off x="3815315" y="4055061"/>
            <a:ext cx="4561369" cy="13998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2000" kern="0" dirty="0" err="1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Chaolemen</a:t>
            </a:r>
            <a:r>
              <a:rPr lang="en-US" altLang="zh-CN" sz="2000" kern="0" dirty="0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 </a:t>
            </a:r>
            <a:r>
              <a:rPr lang="en-US" altLang="zh-CN" sz="2000" kern="0" dirty="0" err="1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Borjigin</a:t>
            </a:r>
            <a:r>
              <a:rPr lang="en-US" altLang="zh-CN" sz="2000" kern="0" dirty="0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 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altLang="zh-CN" kern="0" dirty="0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Renmin University of China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altLang="zh-CN" kern="0" dirty="0" err="1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chaolemen@ruc.edu.cn</a:t>
            </a:r>
            <a:endParaRPr lang="en-US" altLang="zh-CN" kern="0" dirty="0">
              <a:solidFill>
                <a:schemeClr val="tx1">
                  <a:lumMod val="95000"/>
                  <a:lumOff val="5000"/>
                </a:schemeClr>
              </a:solidFill>
              <a:ea typeface="华文中宋" panose="02010600040101010101" pitchFamily="2" charset="-122"/>
              <a:cs typeface="+mj-cs"/>
            </a:endParaRPr>
          </a:p>
        </p:txBody>
      </p:sp>
      <p:sp>
        <p:nvSpPr>
          <p:cNvPr id="17" name="标题 10">
            <a:extLst>
              <a:ext uri="{FF2B5EF4-FFF2-40B4-BE49-F238E27FC236}">
                <a16:creationId xmlns:a16="http://schemas.microsoft.com/office/drawing/2014/main" id="{B130B2C9-FB19-914A-B463-77DCB26FD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916832"/>
            <a:ext cx="11593288" cy="1181953"/>
          </a:xfrm>
        </p:spPr>
        <p:txBody>
          <a:bodyPr/>
          <a:lstStyle/>
          <a:p>
            <a:pPr algn="l"/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1.2 How to setup my Python IDE for Data Science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占位符 5">
            <a:extLst>
              <a:ext uri="{FF2B5EF4-FFF2-40B4-BE49-F238E27FC236}">
                <a16:creationId xmlns:a16="http://schemas.microsoft.com/office/drawing/2014/main" id="{E383212F-CBFE-254B-9838-EFEA79FA31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en" altLang="zh-CN" dirty="0"/>
              <a:t> Python and Data Science</a:t>
            </a:r>
            <a:endParaRPr lang="zh-CN" altLang="en-US" dirty="0"/>
          </a:p>
        </p:txBody>
      </p:sp>
      <p:sp>
        <p:nvSpPr>
          <p:cNvPr id="20" name="文本占位符 8">
            <a:extLst>
              <a:ext uri="{FF2B5EF4-FFF2-40B4-BE49-F238E27FC236}">
                <a16:creationId xmlns:a16="http://schemas.microsoft.com/office/drawing/2014/main" id="{F392112B-5979-944E-84A4-F941273145C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3835107" cy="260648"/>
          </a:xfrm>
        </p:spPr>
        <p:txBody>
          <a:bodyPr/>
          <a:lstStyle/>
          <a:p>
            <a:r>
              <a:rPr lang="zh-CN" altLang="en-US" dirty="0"/>
              <a:t>► </a:t>
            </a:r>
            <a:r>
              <a:rPr lang="en" altLang="zh-CN" dirty="0"/>
              <a:t>1.2 How to setup my Python IDE for Data Science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How to setup my Python IDE for Data Science</a:t>
            </a:r>
          </a:p>
        </p:txBody>
      </p:sp>
      <p:sp>
        <p:nvSpPr>
          <p:cNvPr id="15" name="文本占位符 5">
            <a:extLst>
              <a:ext uri="{FF2B5EF4-FFF2-40B4-BE49-F238E27FC236}">
                <a16:creationId xmlns:a16="http://schemas.microsoft.com/office/drawing/2014/main" id="{8385DF8D-07AF-554E-82E6-0F671199FC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en" altLang="zh-CN" dirty="0"/>
              <a:t> Python and Data Science</a:t>
            </a:r>
            <a:endParaRPr lang="zh-CN" altLang="en-US" dirty="0"/>
          </a:p>
        </p:txBody>
      </p:sp>
      <p:sp>
        <p:nvSpPr>
          <p:cNvPr id="18" name="文本占位符 8">
            <a:extLst>
              <a:ext uri="{FF2B5EF4-FFF2-40B4-BE49-F238E27FC236}">
                <a16:creationId xmlns:a16="http://schemas.microsoft.com/office/drawing/2014/main" id="{0CF8D6B7-80D2-5749-A777-9805837B5D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3763099" cy="260648"/>
          </a:xfrm>
        </p:spPr>
        <p:txBody>
          <a:bodyPr/>
          <a:lstStyle/>
          <a:p>
            <a:r>
              <a:rPr lang="zh-CN" altLang="en-US" dirty="0"/>
              <a:t>► </a:t>
            </a:r>
            <a:r>
              <a:rPr lang="en" altLang="zh-CN" dirty="0"/>
              <a:t>1.2 How to setup my Python IDE for Data Science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5E5974-CA27-5446-9F26-6FC94F94D8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14"/>
          <a:stretch/>
        </p:blipFill>
        <p:spPr>
          <a:xfrm>
            <a:off x="3143672" y="1270120"/>
            <a:ext cx="5184576" cy="5222913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How to setup my Python IDE for Data Science</a:t>
            </a:r>
          </a:p>
        </p:txBody>
      </p:sp>
      <p:sp>
        <p:nvSpPr>
          <p:cNvPr id="15" name="文本占位符 5">
            <a:extLst>
              <a:ext uri="{FF2B5EF4-FFF2-40B4-BE49-F238E27FC236}">
                <a16:creationId xmlns:a16="http://schemas.microsoft.com/office/drawing/2014/main" id="{8385DF8D-07AF-554E-82E6-0F671199FC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en" altLang="zh-CN" dirty="0"/>
              <a:t> Python and Data Science</a:t>
            </a:r>
            <a:endParaRPr lang="zh-CN" altLang="en-US" dirty="0"/>
          </a:p>
        </p:txBody>
      </p:sp>
      <p:sp>
        <p:nvSpPr>
          <p:cNvPr id="18" name="文本占位符 8">
            <a:extLst>
              <a:ext uri="{FF2B5EF4-FFF2-40B4-BE49-F238E27FC236}">
                <a16:creationId xmlns:a16="http://schemas.microsoft.com/office/drawing/2014/main" id="{0CF8D6B7-80D2-5749-A777-9805837B5D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3763099" cy="260648"/>
          </a:xfrm>
        </p:spPr>
        <p:txBody>
          <a:bodyPr/>
          <a:lstStyle/>
          <a:p>
            <a:r>
              <a:rPr lang="zh-CN" altLang="en-US" dirty="0"/>
              <a:t>► </a:t>
            </a:r>
            <a:r>
              <a:rPr lang="en" altLang="zh-CN" dirty="0"/>
              <a:t>1.2 How to setup my Python IDE for Data Science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D8AC310-0FE6-8C43-BEFD-F02F3AE79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294" y="1628800"/>
            <a:ext cx="8163412" cy="488019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B7D95A4-A201-774E-BD77-CBBFE4954186}"/>
              </a:ext>
            </a:extLst>
          </p:cNvPr>
          <p:cNvSpPr txBox="1"/>
          <p:nvPr/>
        </p:nvSpPr>
        <p:spPr>
          <a:xfrm>
            <a:off x="191344" y="6223284"/>
            <a:ext cx="6113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800" dirty="0">
                <a:solidFill>
                  <a:srgbClr val="0000FF"/>
                </a:solidFill>
                <a:effectLst/>
                <a:latin typeface="TimesLTStd"/>
              </a:rPr>
              <a:t>https://</a:t>
            </a:r>
            <a:r>
              <a:rPr lang="en" altLang="zh-CN" sz="1800" dirty="0" err="1">
                <a:solidFill>
                  <a:srgbClr val="0000FF"/>
                </a:solidFill>
                <a:effectLst/>
                <a:latin typeface="TimesLTStd"/>
              </a:rPr>
              <a:t>anaconda.com</a:t>
            </a:r>
            <a:r>
              <a:rPr lang="en" altLang="zh-CN" sz="1800" dirty="0">
                <a:effectLst/>
                <a:latin typeface="TimesLTStd"/>
              </a:rPr>
              <a:t> </a:t>
            </a:r>
            <a:endParaRPr lang="en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65615858"/>
      </p:ext>
    </p:extLst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How to setup my Python IDE for Data Science</a:t>
            </a:r>
          </a:p>
        </p:txBody>
      </p:sp>
      <p:sp>
        <p:nvSpPr>
          <p:cNvPr id="15" name="文本占位符 5">
            <a:extLst>
              <a:ext uri="{FF2B5EF4-FFF2-40B4-BE49-F238E27FC236}">
                <a16:creationId xmlns:a16="http://schemas.microsoft.com/office/drawing/2014/main" id="{8385DF8D-07AF-554E-82E6-0F671199FC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en" altLang="zh-CN" dirty="0"/>
              <a:t> Python and Data Science</a:t>
            </a:r>
            <a:endParaRPr lang="zh-CN" altLang="en-US" dirty="0"/>
          </a:p>
        </p:txBody>
      </p:sp>
      <p:sp>
        <p:nvSpPr>
          <p:cNvPr id="18" name="文本占位符 8">
            <a:extLst>
              <a:ext uri="{FF2B5EF4-FFF2-40B4-BE49-F238E27FC236}">
                <a16:creationId xmlns:a16="http://schemas.microsoft.com/office/drawing/2014/main" id="{0CF8D6B7-80D2-5749-A777-9805837B5D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3763099" cy="260648"/>
          </a:xfrm>
        </p:spPr>
        <p:txBody>
          <a:bodyPr/>
          <a:lstStyle/>
          <a:p>
            <a:r>
              <a:rPr lang="zh-CN" altLang="en-US" dirty="0"/>
              <a:t>► </a:t>
            </a:r>
            <a:r>
              <a:rPr lang="en" altLang="zh-CN" dirty="0"/>
              <a:t>1.2 How to setup my Python IDE for Data Science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D56762-B7A7-584A-B421-C16156DFB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590" y="1442601"/>
            <a:ext cx="7248689" cy="498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48870"/>
      </p:ext>
    </p:extLst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how to use the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Jupter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Notebook/Lab editor</a:t>
            </a:r>
          </a:p>
        </p:txBody>
      </p:sp>
      <p:sp>
        <p:nvSpPr>
          <p:cNvPr id="15" name="文本占位符 5">
            <a:extLst>
              <a:ext uri="{FF2B5EF4-FFF2-40B4-BE49-F238E27FC236}">
                <a16:creationId xmlns:a16="http://schemas.microsoft.com/office/drawing/2014/main" id="{8385DF8D-07AF-554E-82E6-0F671199FC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en" altLang="zh-CN" dirty="0"/>
              <a:t> Python and Data Science</a:t>
            </a:r>
            <a:endParaRPr lang="zh-CN" altLang="en-US" dirty="0"/>
          </a:p>
        </p:txBody>
      </p:sp>
      <p:sp>
        <p:nvSpPr>
          <p:cNvPr id="18" name="文本占位符 8">
            <a:extLst>
              <a:ext uri="{FF2B5EF4-FFF2-40B4-BE49-F238E27FC236}">
                <a16:creationId xmlns:a16="http://schemas.microsoft.com/office/drawing/2014/main" id="{0CF8D6B7-80D2-5749-A777-9805837B5D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3763099" cy="260648"/>
          </a:xfrm>
        </p:spPr>
        <p:txBody>
          <a:bodyPr/>
          <a:lstStyle/>
          <a:p>
            <a:r>
              <a:rPr lang="zh-CN" altLang="en-US" dirty="0"/>
              <a:t>► </a:t>
            </a:r>
            <a:r>
              <a:rPr lang="en" altLang="zh-CN" dirty="0"/>
              <a:t>1.2 How to setup my Python IDE for Data Science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D2F45EA-2565-A742-9C72-9CCF720BB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850" y="1268760"/>
            <a:ext cx="7390790" cy="522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205511"/>
      </p:ext>
    </p:extLst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854ECEBE-9353-406C-9313-02A517A31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86806086-A782-4311-A63B-1A68574D8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902" y="-15901"/>
            <a:ext cx="6578337" cy="5814891"/>
          </a:xfrm>
          <a:custGeom>
            <a:avLst/>
            <a:gdLst>
              <a:gd name="connsiteX0" fmla="*/ 1667657 w 6578337"/>
              <a:gd name="connsiteY0" fmla="*/ 0 h 5814891"/>
              <a:gd name="connsiteX1" fmla="*/ 5296215 w 6578337"/>
              <a:gd name="connsiteY1" fmla="*/ 0 h 5814891"/>
              <a:gd name="connsiteX2" fmla="*/ 5354505 w 6578337"/>
              <a:gd name="connsiteY2" fmla="*/ 38974 h 5814891"/>
              <a:gd name="connsiteX3" fmla="*/ 5772761 w 6578337"/>
              <a:gd name="connsiteY3" fmla="*/ 430996 h 5814891"/>
              <a:gd name="connsiteX4" fmla="*/ 6578337 w 6578337"/>
              <a:gd name="connsiteY4" fmla="*/ 2842158 h 5814891"/>
              <a:gd name="connsiteX5" fmla="*/ 6219497 w 6578337"/>
              <a:gd name="connsiteY5" fmla="*/ 3831001 h 5814891"/>
              <a:gd name="connsiteX6" fmla="*/ 5157059 w 6578337"/>
              <a:gd name="connsiteY6" fmla="*/ 4751758 h 5814891"/>
              <a:gd name="connsiteX7" fmla="*/ 4923464 w 6578337"/>
              <a:gd name="connsiteY7" fmla="*/ 4927890 h 5814891"/>
              <a:gd name="connsiteX8" fmla="*/ 3004017 w 6578337"/>
              <a:gd name="connsiteY8" fmla="*/ 5814891 h 5814891"/>
              <a:gd name="connsiteX9" fmla="*/ 475534 w 6578337"/>
              <a:gd name="connsiteY9" fmla="*/ 4373098 h 5814891"/>
              <a:gd name="connsiteX10" fmla="*/ 206071 w 6578337"/>
              <a:gd name="connsiteY10" fmla="*/ 4004246 h 5814891"/>
              <a:gd name="connsiteX11" fmla="*/ 79385 w 6578337"/>
              <a:gd name="connsiteY11" fmla="*/ 3833508 h 5814891"/>
              <a:gd name="connsiteX12" fmla="*/ 0 w 6578337"/>
              <a:gd name="connsiteY12" fmla="*/ 3721725 h 5814891"/>
              <a:gd name="connsiteX13" fmla="*/ 0 w 6578337"/>
              <a:gd name="connsiteY13" fmla="*/ 1581323 h 5814891"/>
              <a:gd name="connsiteX14" fmla="*/ 168477 w 6578337"/>
              <a:gd name="connsiteY14" fmla="*/ 1300525 h 5814891"/>
              <a:gd name="connsiteX15" fmla="*/ 885512 w 6578337"/>
              <a:gd name="connsiteY15" fmla="*/ 515238 h 5814891"/>
              <a:gd name="connsiteX16" fmla="*/ 1494824 w 6578337"/>
              <a:gd name="connsiteY16" fmla="*/ 90742 h 58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78337" h="5814891">
                <a:moveTo>
                  <a:pt x="1667657" y="0"/>
                </a:moveTo>
                <a:lnTo>
                  <a:pt x="5296215" y="0"/>
                </a:lnTo>
                <a:lnTo>
                  <a:pt x="5354505" y="38974"/>
                </a:lnTo>
                <a:cubicBezTo>
                  <a:pt x="5505893" y="152699"/>
                  <a:pt x="5645664" y="283643"/>
                  <a:pt x="5772761" y="430996"/>
                </a:cubicBezTo>
                <a:cubicBezTo>
                  <a:pt x="6292274" y="1033532"/>
                  <a:pt x="6578337" y="1889809"/>
                  <a:pt x="6578337" y="2842158"/>
                </a:cubicBezTo>
                <a:cubicBezTo>
                  <a:pt x="6578337" y="3222117"/>
                  <a:pt x="6467617" y="3527065"/>
                  <a:pt x="6219497" y="3831001"/>
                </a:cubicBezTo>
                <a:cubicBezTo>
                  <a:pt x="5959965" y="4148933"/>
                  <a:pt x="5569997" y="4441763"/>
                  <a:pt x="5157059" y="4751758"/>
                </a:cubicBezTo>
                <a:cubicBezTo>
                  <a:pt x="5080873" y="4808882"/>
                  <a:pt x="5002168" y="4868026"/>
                  <a:pt x="4923464" y="4927890"/>
                </a:cubicBezTo>
                <a:cubicBezTo>
                  <a:pt x="4218974" y="5463640"/>
                  <a:pt x="3704799" y="5814891"/>
                  <a:pt x="3004017" y="5814891"/>
                </a:cubicBezTo>
                <a:cubicBezTo>
                  <a:pt x="1936240" y="5814891"/>
                  <a:pt x="1180025" y="5383723"/>
                  <a:pt x="475534" y="4373098"/>
                </a:cubicBezTo>
                <a:cubicBezTo>
                  <a:pt x="383343" y="4240819"/>
                  <a:pt x="293225" y="4120515"/>
                  <a:pt x="206071" y="4004246"/>
                </a:cubicBezTo>
                <a:cubicBezTo>
                  <a:pt x="160920" y="3943985"/>
                  <a:pt x="118700" y="3887339"/>
                  <a:pt x="79385" y="3833508"/>
                </a:cubicBezTo>
                <a:lnTo>
                  <a:pt x="0" y="3721725"/>
                </a:lnTo>
                <a:lnTo>
                  <a:pt x="0" y="1581323"/>
                </a:lnTo>
                <a:lnTo>
                  <a:pt x="168477" y="1300525"/>
                </a:lnTo>
                <a:cubicBezTo>
                  <a:pt x="359173" y="1017017"/>
                  <a:pt x="599372" y="753795"/>
                  <a:pt x="885512" y="515238"/>
                </a:cubicBezTo>
                <a:cubicBezTo>
                  <a:pt x="1073010" y="358870"/>
                  <a:pt x="1278109" y="216205"/>
                  <a:pt x="1494824" y="90742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619AF44-A4B2-AF0A-23F3-38DEE6F7FE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31884"/>
          <a:stretch/>
        </p:blipFill>
        <p:spPr>
          <a:xfrm>
            <a:off x="20" y="-2"/>
            <a:ext cx="6323142" cy="5593660"/>
          </a:xfrm>
          <a:custGeom>
            <a:avLst/>
            <a:gdLst/>
            <a:ahLst/>
            <a:cxnLst/>
            <a:rect l="l" t="t" r="r" b="b"/>
            <a:pathLst>
              <a:path w="6323162" h="5593660">
                <a:moveTo>
                  <a:pt x="2177447" y="0"/>
                </a:move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</p:spPr>
      </p:pic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E71458B-DF80-43DF-9693-2EC3878AC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23162" cy="5593660"/>
          </a:xfrm>
          <a:custGeom>
            <a:avLst/>
            <a:gdLst>
              <a:gd name="connsiteX0" fmla="*/ 2177447 w 6323162"/>
              <a:gd name="connsiteY0" fmla="*/ 0 h 5593660"/>
              <a:gd name="connsiteX1" fmla="*/ 2572776 w 6323162"/>
              <a:gd name="connsiteY1" fmla="*/ 0 h 5593660"/>
              <a:gd name="connsiteX2" fmla="*/ 2279674 w 6323162"/>
              <a:gd name="connsiteY2" fmla="*/ 98163 h 5593660"/>
              <a:gd name="connsiteX3" fmla="*/ 1163390 w 6323162"/>
              <a:gd name="connsiteY3" fmla="*/ 758946 h 5593660"/>
              <a:gd name="connsiteX4" fmla="*/ 391288 w 6323162"/>
              <a:gd name="connsiteY4" fmla="*/ 1711778 h 5593660"/>
              <a:gd name="connsiteX5" fmla="*/ 111318 w 6323162"/>
              <a:gd name="connsiteY5" fmla="*/ 2820666 h 5593660"/>
              <a:gd name="connsiteX6" fmla="*/ 574682 w 6323162"/>
              <a:gd name="connsiteY6" fmla="*/ 3850310 h 5593660"/>
              <a:gd name="connsiteX7" fmla="*/ 808161 w 6323162"/>
              <a:gd name="connsiteY7" fmla="*/ 4177123 h 5593660"/>
              <a:gd name="connsiteX8" fmla="*/ 2998992 w 6323162"/>
              <a:gd name="connsiteY8" fmla="*/ 5454594 h 5593660"/>
              <a:gd name="connsiteX9" fmla="*/ 4662117 w 6323162"/>
              <a:gd name="connsiteY9" fmla="*/ 4668685 h 5593660"/>
              <a:gd name="connsiteX10" fmla="*/ 4864518 w 6323162"/>
              <a:gd name="connsiteY10" fmla="*/ 4512627 h 5593660"/>
              <a:gd name="connsiteX11" fmla="*/ 5785079 w 6323162"/>
              <a:gd name="connsiteY11" fmla="*/ 3696808 h 5593660"/>
              <a:gd name="connsiteX12" fmla="*/ 6095999 w 6323162"/>
              <a:gd name="connsiteY12" fmla="*/ 2820666 h 5593660"/>
              <a:gd name="connsiteX13" fmla="*/ 5397999 w 6323162"/>
              <a:gd name="connsiteY13" fmla="*/ 684305 h 5593660"/>
              <a:gd name="connsiteX14" fmla="*/ 4612801 w 6323162"/>
              <a:gd name="connsiteY14" fmla="*/ 81166 h 5593660"/>
              <a:gd name="connsiteX15" fmla="*/ 4406067 w 6323162"/>
              <a:gd name="connsiteY15" fmla="*/ 0 h 5593660"/>
              <a:gd name="connsiteX16" fmla="*/ 4826316 w 6323162"/>
              <a:gd name="connsiteY16" fmla="*/ 0 h 5593660"/>
              <a:gd name="connsiteX17" fmla="*/ 4971508 w 6323162"/>
              <a:gd name="connsiteY17" fmla="*/ 75777 h 5593660"/>
              <a:gd name="connsiteX18" fmla="*/ 5577109 w 6323162"/>
              <a:gd name="connsiteY18" fmla="*/ 586873 h 5593660"/>
              <a:gd name="connsiteX19" fmla="*/ 6323162 w 6323162"/>
              <a:gd name="connsiteY19" fmla="*/ 2829148 h 5593660"/>
              <a:gd name="connsiteX20" fmla="*/ 5990836 w 6323162"/>
              <a:gd name="connsiteY20" fmla="*/ 3748729 h 5593660"/>
              <a:gd name="connsiteX21" fmla="*/ 5006899 w 6323162"/>
              <a:gd name="connsiteY21" fmla="*/ 4604992 h 5593660"/>
              <a:gd name="connsiteX22" fmla="*/ 4790566 w 6323162"/>
              <a:gd name="connsiteY22" fmla="*/ 4768788 h 5593660"/>
              <a:gd name="connsiteX23" fmla="*/ 3012943 w 6323162"/>
              <a:gd name="connsiteY23" fmla="*/ 5593660 h 5593660"/>
              <a:gd name="connsiteX24" fmla="*/ 671286 w 6323162"/>
              <a:gd name="connsiteY24" fmla="*/ 4252856 h 5593660"/>
              <a:gd name="connsiteX25" fmla="*/ 421733 w 6323162"/>
              <a:gd name="connsiteY25" fmla="*/ 3909839 h 5593660"/>
              <a:gd name="connsiteX26" fmla="*/ 48655 w 6323162"/>
              <a:gd name="connsiteY26" fmla="*/ 3351082 h 5593660"/>
              <a:gd name="connsiteX27" fmla="*/ 0 w 6323162"/>
              <a:gd name="connsiteY27" fmla="*/ 3239820 h 5593660"/>
              <a:gd name="connsiteX28" fmla="*/ 0 w 6323162"/>
              <a:gd name="connsiteY28" fmla="*/ 2248150 h 5593660"/>
              <a:gd name="connsiteX29" fmla="*/ 1658 w 6323162"/>
              <a:gd name="connsiteY29" fmla="*/ 2239520 h 5593660"/>
              <a:gd name="connsiteX30" fmla="*/ 225714 w 6323162"/>
              <a:gd name="connsiteY30" fmla="*/ 1665285 h 5593660"/>
              <a:gd name="connsiteX31" fmla="*/ 1050970 w 6323162"/>
              <a:gd name="connsiteY31" fmla="*/ 665214 h 5593660"/>
              <a:gd name="connsiteX32" fmla="*/ 1923692 w 6323162"/>
              <a:gd name="connsiteY32" fmla="*/ 107844 h 559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323162" h="5593660">
                <a:moveTo>
                  <a:pt x="2177447" y="0"/>
                </a:moveTo>
                <a:lnTo>
                  <a:pt x="2572776" y="0"/>
                </a:lnTo>
                <a:lnTo>
                  <a:pt x="2279674" y="98163"/>
                </a:lnTo>
                <a:cubicBezTo>
                  <a:pt x="1874231" y="253327"/>
                  <a:pt x="1488311" y="481852"/>
                  <a:pt x="1163390" y="758946"/>
                </a:cubicBezTo>
                <a:cubicBezTo>
                  <a:pt x="832819" y="1040772"/>
                  <a:pt x="573013" y="1361447"/>
                  <a:pt x="391288" y="1711778"/>
                </a:cubicBezTo>
                <a:cubicBezTo>
                  <a:pt x="205583" y="2069903"/>
                  <a:pt x="111318" y="2442986"/>
                  <a:pt x="111318" y="2820666"/>
                </a:cubicBezTo>
                <a:cubicBezTo>
                  <a:pt x="111318" y="3201031"/>
                  <a:pt x="261705" y="3423166"/>
                  <a:pt x="574682" y="3850310"/>
                </a:cubicBezTo>
                <a:cubicBezTo>
                  <a:pt x="650197" y="3953327"/>
                  <a:pt x="728281" y="4059920"/>
                  <a:pt x="808161" y="4177123"/>
                </a:cubicBezTo>
                <a:cubicBezTo>
                  <a:pt x="1418574" y="5072567"/>
                  <a:pt x="2073806" y="5454594"/>
                  <a:pt x="2998992" y="5454594"/>
                </a:cubicBezTo>
                <a:cubicBezTo>
                  <a:pt x="3606192" y="5454594"/>
                  <a:pt x="4051705" y="5143376"/>
                  <a:pt x="4662117" y="4668685"/>
                </a:cubicBezTo>
                <a:cubicBezTo>
                  <a:pt x="4730310" y="4615645"/>
                  <a:pt x="4798505" y="4563242"/>
                  <a:pt x="4864518" y="4512627"/>
                </a:cubicBezTo>
                <a:cubicBezTo>
                  <a:pt x="5222313" y="4237963"/>
                  <a:pt x="5560204" y="3978506"/>
                  <a:pt x="5785079" y="3696808"/>
                </a:cubicBezTo>
                <a:cubicBezTo>
                  <a:pt x="6000066" y="3427513"/>
                  <a:pt x="6095999" y="3157320"/>
                  <a:pt x="6095999" y="2820666"/>
                </a:cubicBezTo>
                <a:cubicBezTo>
                  <a:pt x="6095999" y="1976856"/>
                  <a:pt x="5848138" y="1218170"/>
                  <a:pt x="5397999" y="684305"/>
                </a:cubicBezTo>
                <a:cubicBezTo>
                  <a:pt x="5177750" y="423188"/>
                  <a:pt x="4913577" y="220223"/>
                  <a:pt x="4612801" y="81166"/>
                </a:cubicBezTo>
                <a:lnTo>
                  <a:pt x="4406067" y="0"/>
                </a:ln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DE1994AC-22D1-4B48-9EDA-BE373E704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1758" y="1415331"/>
            <a:ext cx="5665992" cy="5466522"/>
          </a:xfrm>
          <a:custGeom>
            <a:avLst/>
            <a:gdLst>
              <a:gd name="connsiteX0" fmla="*/ 3113576 w 5665992"/>
              <a:gd name="connsiteY0" fmla="*/ 1556 h 5401530"/>
              <a:gd name="connsiteX1" fmla="*/ 4468777 w 5665992"/>
              <a:gd name="connsiteY1" fmla="*/ 405866 h 5401530"/>
              <a:gd name="connsiteX2" fmla="*/ 5525792 w 5665992"/>
              <a:gd name="connsiteY2" fmla="*/ 1317461 h 5401530"/>
              <a:gd name="connsiteX3" fmla="*/ 5665992 w 5665992"/>
              <a:gd name="connsiteY3" fmla="*/ 1506159 h 5401530"/>
              <a:gd name="connsiteX4" fmla="*/ 5665992 w 5665992"/>
              <a:gd name="connsiteY4" fmla="*/ 5401530 h 5401530"/>
              <a:gd name="connsiteX5" fmla="*/ 965932 w 5665992"/>
              <a:gd name="connsiteY5" fmla="*/ 5401530 h 5401530"/>
              <a:gd name="connsiteX6" fmla="*/ 836753 w 5665992"/>
              <a:gd name="connsiteY6" fmla="*/ 5181943 h 5401530"/>
              <a:gd name="connsiteX7" fmla="*/ 509793 w 5665992"/>
              <a:gd name="connsiteY7" fmla="*/ 4458111 h 5401530"/>
              <a:gd name="connsiteX8" fmla="*/ 251995 w 5665992"/>
              <a:gd name="connsiteY8" fmla="*/ 1805844 h 5401530"/>
              <a:gd name="connsiteX9" fmla="*/ 3113576 w 5665992"/>
              <a:gd name="connsiteY9" fmla="*/ 1556 h 540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65992" h="5401530">
                <a:moveTo>
                  <a:pt x="3113576" y="1556"/>
                </a:moveTo>
                <a:cubicBezTo>
                  <a:pt x="3559807" y="16866"/>
                  <a:pt x="4018025" y="145625"/>
                  <a:pt x="4468777" y="405866"/>
                </a:cubicBezTo>
                <a:cubicBezTo>
                  <a:pt x="4871803" y="638554"/>
                  <a:pt x="5229811" y="952545"/>
                  <a:pt x="5525792" y="1317461"/>
                </a:cubicBezTo>
                <a:lnTo>
                  <a:pt x="5665992" y="1506159"/>
                </a:lnTo>
                <a:lnTo>
                  <a:pt x="5665992" y="5401530"/>
                </a:lnTo>
                <a:lnTo>
                  <a:pt x="965932" y="5401530"/>
                </a:lnTo>
                <a:lnTo>
                  <a:pt x="836753" y="5181943"/>
                </a:lnTo>
                <a:cubicBezTo>
                  <a:pt x="713569" y="4953383"/>
                  <a:pt x="611679" y="4708683"/>
                  <a:pt x="509793" y="4458111"/>
                </a:cubicBezTo>
                <a:cubicBezTo>
                  <a:pt x="136790" y="3540808"/>
                  <a:pt x="-278612" y="2724882"/>
                  <a:pt x="251995" y="1805844"/>
                </a:cubicBezTo>
                <a:cubicBezTo>
                  <a:pt x="911122" y="664202"/>
                  <a:pt x="1973207" y="-37572"/>
                  <a:pt x="3113576" y="1556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" name="Picture 20" descr="thankyou">
            <a:extLst>
              <a:ext uri="{FF2B5EF4-FFF2-40B4-BE49-F238E27FC236}">
                <a16:creationId xmlns:a16="http://schemas.microsoft.com/office/drawing/2014/main" id="{36AB29C6-D35E-0FAE-25CD-3790C3E5A8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17266" r="12578" b="-1"/>
          <a:stretch/>
        </p:blipFill>
        <p:spPr bwMode="auto">
          <a:xfrm>
            <a:off x="6795930" y="1685367"/>
            <a:ext cx="5396070" cy="5172635"/>
          </a:xfrm>
          <a:custGeom>
            <a:avLst/>
            <a:gdLst/>
            <a:ahLst/>
            <a:cxnLst/>
            <a:rect l="l" t="t" r="r" b="b"/>
            <a:pathLst>
              <a:path w="5396070" h="5172635">
                <a:moveTo>
                  <a:pt x="2809770" y="1442"/>
                </a:moveTo>
                <a:cubicBezTo>
                  <a:pt x="3212462" y="15635"/>
                  <a:pt x="3625968" y="134989"/>
                  <a:pt x="4032739" y="376223"/>
                </a:cubicBezTo>
                <a:cubicBezTo>
                  <a:pt x="4589656" y="706501"/>
                  <a:pt x="5051318" y="1213487"/>
                  <a:pt x="5362614" y="1796088"/>
                </a:cubicBezTo>
                <a:lnTo>
                  <a:pt x="5396070" y="1864600"/>
                </a:lnTo>
                <a:lnTo>
                  <a:pt x="5396070" y="4888539"/>
                </a:lnTo>
                <a:lnTo>
                  <a:pt x="5373530" y="4924165"/>
                </a:lnTo>
                <a:cubicBezTo>
                  <a:pt x="5310112" y="5013254"/>
                  <a:pt x="5241620" y="5088864"/>
                  <a:pt x="5168684" y="5154829"/>
                </a:cubicBezTo>
                <a:lnTo>
                  <a:pt x="5146924" y="5172635"/>
                </a:lnTo>
                <a:lnTo>
                  <a:pt x="987172" y="5172635"/>
                </a:lnTo>
                <a:lnTo>
                  <a:pt x="842383" y="4959392"/>
                </a:lnTo>
                <a:cubicBezTo>
                  <a:pt x="689919" y="4704655"/>
                  <a:pt x="574982" y="4422821"/>
                  <a:pt x="460051" y="4132485"/>
                </a:cubicBezTo>
                <a:cubicBezTo>
                  <a:pt x="123442" y="3282182"/>
                  <a:pt x="-251427" y="2525854"/>
                  <a:pt x="227408" y="1673941"/>
                </a:cubicBezTo>
                <a:cubicBezTo>
                  <a:pt x="822220" y="615687"/>
                  <a:pt x="1780673" y="-34829"/>
                  <a:pt x="2809770" y="1442"/>
                </a:cubicBezTo>
                <a:close/>
              </a:path>
            </a:pathLst>
          </a:custGeom>
          <a:noFill/>
        </p:spPr>
      </p:pic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2220111-5018-4EB7-A38B-79BD37F7C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5930" y="1685365"/>
            <a:ext cx="5396070" cy="5172635"/>
          </a:xfrm>
          <a:custGeom>
            <a:avLst/>
            <a:gdLst>
              <a:gd name="connsiteX0" fmla="*/ 2809770 w 5396070"/>
              <a:gd name="connsiteY0" fmla="*/ 1442 h 5172635"/>
              <a:gd name="connsiteX1" fmla="*/ 4032739 w 5396070"/>
              <a:gd name="connsiteY1" fmla="*/ 376223 h 5172635"/>
              <a:gd name="connsiteX2" fmla="*/ 5362614 w 5396070"/>
              <a:gd name="connsiteY2" fmla="*/ 1796088 h 5172635"/>
              <a:gd name="connsiteX3" fmla="*/ 5396070 w 5396070"/>
              <a:gd name="connsiteY3" fmla="*/ 1864599 h 5172635"/>
              <a:gd name="connsiteX4" fmla="*/ 5396070 w 5396070"/>
              <a:gd name="connsiteY4" fmla="*/ 1981756 h 5172635"/>
              <a:gd name="connsiteX5" fmla="*/ 5363566 w 5396070"/>
              <a:gd name="connsiteY5" fmla="*/ 1915670 h 5172635"/>
              <a:gd name="connsiteX6" fmla="*/ 4071524 w 5396070"/>
              <a:gd name="connsiteY6" fmla="*/ 546090 h 5172635"/>
              <a:gd name="connsiteX7" fmla="*/ 2883346 w 5396070"/>
              <a:gd name="connsiteY7" fmla="*/ 184583 h 5172635"/>
              <a:gd name="connsiteX8" fmla="*/ 374449 w 5396070"/>
              <a:gd name="connsiteY8" fmla="*/ 1797850 h 5172635"/>
              <a:gd name="connsiteX9" fmla="*/ 600473 w 5396070"/>
              <a:gd name="connsiteY9" fmla="*/ 4169322 h 5172635"/>
              <a:gd name="connsiteX10" fmla="*/ 971928 w 5396070"/>
              <a:gd name="connsiteY10" fmla="*/ 4966944 h 5172635"/>
              <a:gd name="connsiteX11" fmla="*/ 1112598 w 5396070"/>
              <a:gd name="connsiteY11" fmla="*/ 5172635 h 5172635"/>
              <a:gd name="connsiteX12" fmla="*/ 987172 w 5396070"/>
              <a:gd name="connsiteY12" fmla="*/ 5172635 h 5172635"/>
              <a:gd name="connsiteX13" fmla="*/ 842383 w 5396070"/>
              <a:gd name="connsiteY13" fmla="*/ 4959392 h 5172635"/>
              <a:gd name="connsiteX14" fmla="*/ 460051 w 5396070"/>
              <a:gd name="connsiteY14" fmla="*/ 4132485 h 5172635"/>
              <a:gd name="connsiteX15" fmla="*/ 227408 w 5396070"/>
              <a:gd name="connsiteY15" fmla="*/ 1673941 h 5172635"/>
              <a:gd name="connsiteX16" fmla="*/ 2809770 w 5396070"/>
              <a:gd name="connsiteY16" fmla="*/ 1442 h 5172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96070" h="5172635">
                <a:moveTo>
                  <a:pt x="2809770" y="1442"/>
                </a:moveTo>
                <a:cubicBezTo>
                  <a:pt x="3212462" y="15635"/>
                  <a:pt x="3625968" y="134989"/>
                  <a:pt x="4032739" y="376223"/>
                </a:cubicBezTo>
                <a:cubicBezTo>
                  <a:pt x="4589656" y="706501"/>
                  <a:pt x="5051318" y="1213487"/>
                  <a:pt x="5362614" y="1796088"/>
                </a:cubicBezTo>
                <a:lnTo>
                  <a:pt x="5396070" y="1864599"/>
                </a:lnTo>
                <a:lnTo>
                  <a:pt x="5396070" y="1981756"/>
                </a:lnTo>
                <a:lnTo>
                  <a:pt x="5363566" y="1915670"/>
                </a:lnTo>
                <a:cubicBezTo>
                  <a:pt x="5061125" y="1353703"/>
                  <a:pt x="4612597" y="864671"/>
                  <a:pt x="4071524" y="546090"/>
                </a:cubicBezTo>
                <a:cubicBezTo>
                  <a:pt x="3676324" y="313400"/>
                  <a:pt x="3274582" y="198273"/>
                  <a:pt x="2883346" y="184583"/>
                </a:cubicBezTo>
                <a:cubicBezTo>
                  <a:pt x="1883526" y="149597"/>
                  <a:pt x="952339" y="777074"/>
                  <a:pt x="374449" y="1797850"/>
                </a:cubicBezTo>
                <a:cubicBezTo>
                  <a:pt x="-90765" y="2619591"/>
                  <a:pt x="273440" y="3349133"/>
                  <a:pt x="600473" y="4169322"/>
                </a:cubicBezTo>
                <a:cubicBezTo>
                  <a:pt x="712134" y="4449376"/>
                  <a:pt x="823802" y="4721229"/>
                  <a:pt x="971928" y="4966944"/>
                </a:cubicBezTo>
                <a:lnTo>
                  <a:pt x="1112598" y="5172635"/>
                </a:lnTo>
                <a:lnTo>
                  <a:pt x="987172" y="5172635"/>
                </a:lnTo>
                <a:lnTo>
                  <a:pt x="842383" y="4959392"/>
                </a:lnTo>
                <a:cubicBezTo>
                  <a:pt x="689919" y="4704655"/>
                  <a:pt x="574981" y="4422821"/>
                  <a:pt x="460051" y="4132485"/>
                </a:cubicBezTo>
                <a:cubicBezTo>
                  <a:pt x="123442" y="3282182"/>
                  <a:pt x="-251427" y="2525854"/>
                  <a:pt x="227408" y="1673941"/>
                </a:cubicBezTo>
                <a:cubicBezTo>
                  <a:pt x="822220" y="615687"/>
                  <a:pt x="1780673" y="-34829"/>
                  <a:pt x="2809770" y="1442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1355</TotalTime>
  <Words>176</Words>
  <Application>Microsoft Macintosh PowerPoint</Application>
  <PresentationFormat>宽屏</PresentationFormat>
  <Paragraphs>29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华文中宋</vt:lpstr>
      <vt:lpstr>Meiryo</vt:lpstr>
      <vt:lpstr>TimesLTStd</vt:lpstr>
      <vt:lpstr>Arial</vt:lpstr>
      <vt:lpstr>Calibri</vt:lpstr>
      <vt:lpstr>Times New Roman</vt:lpstr>
      <vt:lpstr>Wingdings</vt:lpstr>
      <vt:lpstr>Wingdings 2</vt:lpstr>
      <vt:lpstr>吉祥如意</vt:lpstr>
      <vt:lpstr>Python  Data  Science </vt:lpstr>
      <vt:lpstr>1.2 How to setup my Python IDE for Data Science</vt:lpstr>
      <vt:lpstr>How to setup my Python IDE for Data Science</vt:lpstr>
      <vt:lpstr>How to setup my Python IDE for Data Science</vt:lpstr>
      <vt:lpstr>How to setup my Python IDE for Data Science</vt:lpstr>
      <vt:lpstr>how to use the Jupter Notebook/Lab editor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Rayban Lei</cp:lastModifiedBy>
  <cp:revision>1667</cp:revision>
  <cp:lastPrinted>2017-07-17T10:18:00Z</cp:lastPrinted>
  <dcterms:created xsi:type="dcterms:W3CDTF">2007-03-02T11:26:00Z</dcterms:created>
  <dcterms:modified xsi:type="dcterms:W3CDTF">2023-11-02T02:05:14Z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5DC9D4167F2346FAA900AF82F7018B38</vt:lpwstr>
  </property>
  <property fmtid="{D5CDD505-2E9C-101B-9397-08002B2CF9AE}" pid="3" name="KSOProductBuildVer">
    <vt:lpwstr>2052-11.1.0.10938</vt:lpwstr>
  </property>
</Properties>
</file>