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842" r:id="rId2"/>
    <p:sldId id="858" r:id="rId3"/>
    <p:sldId id="859" r:id="rId4"/>
    <p:sldId id="862" r:id="rId5"/>
    <p:sldId id="863" r:id="rId6"/>
    <p:sldId id="864" r:id="rId7"/>
    <p:sldId id="865" r:id="rId8"/>
    <p:sldId id="866" r:id="rId9"/>
    <p:sldId id="867" r:id="rId10"/>
    <p:sldId id="868" r:id="rId11"/>
    <p:sldId id="797" r:id="rId12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455FB-CC87-4ACC-BB89-693C8500E0BD}" v="6" dt="2023-10-31T09:05:02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82491" autoAdjust="0"/>
  </p:normalViewPr>
  <p:slideViewPr>
    <p:cSldViewPr>
      <p:cViewPr>
        <p:scale>
          <a:sx n="77" d="100"/>
          <a:sy n="77" d="100"/>
        </p:scale>
        <p:origin x="216" y="888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7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4" loCatId="list" qsTypeId="urn:microsoft.com/office/officeart/2005/8/quickstyle/simple1#1" qsCatId="simple" csTypeId="urn:microsoft.com/office/officeart/2005/8/colors/colorful5#7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69137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1.3.1 Inputs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>
        <a:xfrm>
          <a:off x="480419" y="976337"/>
          <a:ext cx="6725877" cy="590400"/>
        </a:xfrm>
        <a:prstGeom prst="roundRect">
          <a:avLst/>
        </a:prstGeom>
        <a:solidFill>
          <a:srgbClr val="4472C4">
            <a:hueOff val="-1838336"/>
            <a:satOff val="-2557"/>
            <a:lumOff val="-98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1.3.2 Outputs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>
        <a:xfrm>
          <a:off x="480419" y="1883538"/>
          <a:ext cx="6725877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1.3.3 Errors and warnings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>
        <a:xfrm>
          <a:off x="480419" y="2790738"/>
          <a:ext cx="6725877" cy="590400"/>
        </a:xfrm>
        <a:prstGeom prst="roundRect">
          <a:avLst/>
        </a:prstGeom>
        <a:solidFill>
          <a:srgbClr val="4472C4">
            <a:hueOff val="-5515009"/>
            <a:satOff val="-7671"/>
            <a:lumOff val="-294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1.3.4 External data files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>
        <a:xfrm>
          <a:off x="480419" y="3697938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1.3.5 Tips for Python programming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9E278C2F-7178-473F-865E-E1BBAD24F96B}" type="par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C65CA052-16C8-43E3-B1DC-67C97180D97C}" type="sib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>
        <a:xfrm>
          <a:off x="0" y="36433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>
        <a:xfrm>
          <a:off x="0" y="127153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1838336"/>
              <a:satOff val="-2557"/>
              <a:lumOff val="-981"/>
              <a:alphaOff val="0"/>
            </a:srgbClr>
          </a:solidFill>
          <a:prstDash val="solid"/>
        </a:ln>
        <a:effectLst/>
      </dgm:spPr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5"/>
      <dgm:spPr/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>
        <a:xfrm>
          <a:off x="0" y="21787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gm:spPr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5"/>
      <dgm:spPr/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>
        <a:xfrm>
          <a:off x="0" y="30859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5515009"/>
              <a:satOff val="-7671"/>
              <a:lumOff val="-2942"/>
              <a:alphaOff val="0"/>
            </a:srgbClr>
          </a:solidFill>
          <a:prstDash val="solid"/>
        </a:ln>
        <a:effectLst/>
      </dgm:spPr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5"/>
      <dgm:spPr/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>
        <a:xfrm>
          <a:off x="0" y="39931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C55B3602-A8FE-42FA-A274-4CD1FE4C12D7}" type="presOf" srcId="{225B27C5-54C0-43AE-816E-7B92CA9DABB0}" destId="{3EE58CF2-A797-44C9-A559-CA7749BDFEDA}" srcOrd="0" destOrd="0" presId="urn:microsoft.com/office/officeart/2005/8/layout/list1#4"/>
    <dgm:cxn modelId="{A7D70F04-30E9-4947-80CF-2A6CF404F3F1}" type="presOf" srcId="{07FD02D3-E7E6-438A-89AC-27845D67F8AB}" destId="{FFA56F0A-30CA-43F2-94BD-773A675BA6FB}" srcOrd="0" destOrd="0" presId="urn:microsoft.com/office/officeart/2005/8/layout/list1#4"/>
    <dgm:cxn modelId="{0B5C4121-452C-44CF-9632-25E7F2EDC2E4}" type="presOf" srcId="{4164C1CD-1FEB-4FAE-BCA7-B2F901F12CD8}" destId="{818CC7FD-FD66-432F-A406-41DC7CAE93F0}" srcOrd="0" destOrd="0" presId="urn:microsoft.com/office/officeart/2005/8/layout/list1#4"/>
    <dgm:cxn modelId="{73F96E28-121F-430B-AD79-CA81AC4EE642}" type="presOf" srcId="{4164C1CD-1FEB-4FAE-BCA7-B2F901F12CD8}" destId="{86F01D77-AF58-4F11-B068-07FCCCA28177}" srcOrd="1" destOrd="0" presId="urn:microsoft.com/office/officeart/2005/8/layout/list1#4"/>
    <dgm:cxn modelId="{7ED50B38-AB28-4555-BDB6-D4D28782EA09}" type="presOf" srcId="{225B27C5-54C0-43AE-816E-7B92CA9DABB0}" destId="{D3E18E89-E900-482D-AA27-1F32F222277F}" srcOrd="1" destOrd="0" presId="urn:microsoft.com/office/officeart/2005/8/layout/list1#4"/>
    <dgm:cxn modelId="{65508D4A-B367-4415-82AA-9E18B9D1E97E}" type="presOf" srcId="{4A6CFA20-D504-4C11-9666-95A21ED3E06C}" destId="{FFD53BA8-45B8-48D7-839D-F63881906C2D}" srcOrd="1" destOrd="0" presId="urn:microsoft.com/office/officeart/2005/8/layout/list1#4"/>
    <dgm:cxn modelId="{772E125B-A00C-476E-8C61-4B3C881A0A5F}" type="presOf" srcId="{A28C3E8F-D85D-46D1-A6A3-FB5FAF2BB39A}" destId="{87E6350B-AA9F-4374-A90A-F0D4DDB30293}" srcOrd="1" destOrd="0" presId="urn:microsoft.com/office/officeart/2005/8/layout/list1#4"/>
    <dgm:cxn modelId="{81492D67-CFFC-4E16-9B45-8A98A6422DFF}" type="presOf" srcId="{A28C3E8F-D85D-46D1-A6A3-FB5FAF2BB39A}" destId="{C621DF11-A0F5-4D43-9B81-3F2B12D700F6}" srcOrd="0" destOrd="0" presId="urn:microsoft.com/office/officeart/2005/8/layout/list1#4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4"/>
    <dgm:cxn modelId="{6C25FE7E-8462-460C-A803-0FD951D183D2}" type="presOf" srcId="{4A6CFA20-D504-4C11-9666-95A21ED3E06C}" destId="{99D3529F-CE9E-430A-A33C-F4EF72985A46}" srcOrd="0" destOrd="0" presId="urn:microsoft.com/office/officeart/2005/8/layout/list1#4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#4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#4"/>
    <dgm:cxn modelId="{0F8E6D21-9A3E-4657-A85B-06F5AAC07AAC}" type="presParOf" srcId="{7AEB1288-B212-47FC-96D6-40294FD2E307}" destId="{99D3529F-CE9E-430A-A33C-F4EF72985A46}" srcOrd="0" destOrd="0" presId="urn:microsoft.com/office/officeart/2005/8/layout/list1#4"/>
    <dgm:cxn modelId="{E3C50494-009B-40D6-92CC-21CD602EAD80}" type="presParOf" srcId="{7AEB1288-B212-47FC-96D6-40294FD2E307}" destId="{FFD53BA8-45B8-48D7-839D-F63881906C2D}" srcOrd="1" destOrd="0" presId="urn:microsoft.com/office/officeart/2005/8/layout/list1#4"/>
    <dgm:cxn modelId="{FD8A86CC-42BB-4112-B2F5-BE266B59750E}" type="presParOf" srcId="{ACC2AE7E-59B9-49A0-BAB4-22D68AC176E7}" destId="{C0D297E7-F1B3-4D5E-9183-8D7DE7303441}" srcOrd="1" destOrd="0" presId="urn:microsoft.com/office/officeart/2005/8/layout/list1#4"/>
    <dgm:cxn modelId="{4EAD6C64-5614-4047-BC97-75F98D7B14C3}" type="presParOf" srcId="{ACC2AE7E-59B9-49A0-BAB4-22D68AC176E7}" destId="{BF82169F-36AF-4359-9BAE-4965A5F38BD5}" srcOrd="2" destOrd="0" presId="urn:microsoft.com/office/officeart/2005/8/layout/list1#4"/>
    <dgm:cxn modelId="{03C18FF5-B079-4BBF-B425-983629D1076F}" type="presParOf" srcId="{ACC2AE7E-59B9-49A0-BAB4-22D68AC176E7}" destId="{97EC761C-8953-48D7-AFE6-4E1B2DC860A0}" srcOrd="3" destOrd="0" presId="urn:microsoft.com/office/officeart/2005/8/layout/list1#4"/>
    <dgm:cxn modelId="{A7CE0FFB-0EF0-4756-8B9E-EE21FD8DF27E}" type="presParOf" srcId="{ACC2AE7E-59B9-49A0-BAB4-22D68AC176E7}" destId="{2A1250AA-1043-4D27-91C6-DB5939E35C6B}" srcOrd="4" destOrd="0" presId="urn:microsoft.com/office/officeart/2005/8/layout/list1#4"/>
    <dgm:cxn modelId="{E588E6CD-1540-4A3F-B751-A32805985E24}" type="presParOf" srcId="{2A1250AA-1043-4D27-91C6-DB5939E35C6B}" destId="{FFA56F0A-30CA-43F2-94BD-773A675BA6FB}" srcOrd="0" destOrd="0" presId="urn:microsoft.com/office/officeart/2005/8/layout/list1#4"/>
    <dgm:cxn modelId="{79AEB806-8070-44A3-B032-ACEF61465AC1}" type="presParOf" srcId="{2A1250AA-1043-4D27-91C6-DB5939E35C6B}" destId="{F0E83ED0-3189-4ABA-A665-B109CE1D0191}" srcOrd="1" destOrd="0" presId="urn:microsoft.com/office/officeart/2005/8/layout/list1#4"/>
    <dgm:cxn modelId="{D76CA352-33C1-42F3-8301-44F86AC26E9C}" type="presParOf" srcId="{ACC2AE7E-59B9-49A0-BAB4-22D68AC176E7}" destId="{ECE4EB38-14AE-459E-B6E4-1217F86B32D5}" srcOrd="5" destOrd="0" presId="urn:microsoft.com/office/officeart/2005/8/layout/list1#4"/>
    <dgm:cxn modelId="{1E9AA02B-DC6D-49CB-9B97-6693B21B3437}" type="presParOf" srcId="{ACC2AE7E-59B9-49A0-BAB4-22D68AC176E7}" destId="{AD17FCC9-9640-4BB4-87DF-C676D0600FF9}" srcOrd="6" destOrd="0" presId="urn:microsoft.com/office/officeart/2005/8/layout/list1#4"/>
    <dgm:cxn modelId="{9E46565E-6BD2-445F-8D0D-0ABB2B933CFA}" type="presParOf" srcId="{ACC2AE7E-59B9-49A0-BAB4-22D68AC176E7}" destId="{4DF959AC-5D69-47E5-B406-4D2C3851BBA8}" srcOrd="7" destOrd="0" presId="urn:microsoft.com/office/officeart/2005/8/layout/list1#4"/>
    <dgm:cxn modelId="{FEC89717-3284-4C01-8D9D-791FCB7B93AA}" type="presParOf" srcId="{ACC2AE7E-59B9-49A0-BAB4-22D68AC176E7}" destId="{BC025EF3-8250-4C0B-B47C-577AF15030CE}" srcOrd="8" destOrd="0" presId="urn:microsoft.com/office/officeart/2005/8/layout/list1#4"/>
    <dgm:cxn modelId="{072B3334-3DDA-47FB-B607-B5DDA342616D}" type="presParOf" srcId="{BC025EF3-8250-4C0B-B47C-577AF15030CE}" destId="{C621DF11-A0F5-4D43-9B81-3F2B12D700F6}" srcOrd="0" destOrd="0" presId="urn:microsoft.com/office/officeart/2005/8/layout/list1#4"/>
    <dgm:cxn modelId="{04F32568-25EC-4D30-B13F-39AC42A316C4}" type="presParOf" srcId="{BC025EF3-8250-4C0B-B47C-577AF15030CE}" destId="{87E6350B-AA9F-4374-A90A-F0D4DDB30293}" srcOrd="1" destOrd="0" presId="urn:microsoft.com/office/officeart/2005/8/layout/list1#4"/>
    <dgm:cxn modelId="{842E0C02-3F63-44CA-87FA-EE4766E36A63}" type="presParOf" srcId="{ACC2AE7E-59B9-49A0-BAB4-22D68AC176E7}" destId="{BFDDC46B-D2D6-4F22-B2B2-08457F1A28D3}" srcOrd="9" destOrd="0" presId="urn:microsoft.com/office/officeart/2005/8/layout/list1#4"/>
    <dgm:cxn modelId="{C43B5A0B-5EE6-4365-871C-0DF671AB5978}" type="presParOf" srcId="{ACC2AE7E-59B9-49A0-BAB4-22D68AC176E7}" destId="{3F980722-34FD-4A1F-B474-E9F8C5B4DD29}" srcOrd="10" destOrd="0" presId="urn:microsoft.com/office/officeart/2005/8/layout/list1#4"/>
    <dgm:cxn modelId="{0E7F6C98-36C1-45C0-8AA8-2CE5748E0AD5}" type="presParOf" srcId="{ACC2AE7E-59B9-49A0-BAB4-22D68AC176E7}" destId="{8D3B3D27-C574-4E85-BC78-E99F417FEEDB}" srcOrd="11" destOrd="0" presId="urn:microsoft.com/office/officeart/2005/8/layout/list1#4"/>
    <dgm:cxn modelId="{E75EB3D6-AE0D-4C34-ABA0-ADB428B61B88}" type="presParOf" srcId="{ACC2AE7E-59B9-49A0-BAB4-22D68AC176E7}" destId="{3A9CAEF6-FFDF-430A-A005-8728B4BFCD0C}" srcOrd="12" destOrd="0" presId="urn:microsoft.com/office/officeart/2005/8/layout/list1#4"/>
    <dgm:cxn modelId="{F7B5FE53-9D7D-445D-8169-021F870E6A93}" type="presParOf" srcId="{3A9CAEF6-FFDF-430A-A005-8728B4BFCD0C}" destId="{818CC7FD-FD66-432F-A406-41DC7CAE93F0}" srcOrd="0" destOrd="0" presId="urn:microsoft.com/office/officeart/2005/8/layout/list1#4"/>
    <dgm:cxn modelId="{6AAF2A00-050F-42C9-AEEE-B55339097095}" type="presParOf" srcId="{3A9CAEF6-FFDF-430A-A005-8728B4BFCD0C}" destId="{86F01D77-AF58-4F11-B068-07FCCCA28177}" srcOrd="1" destOrd="0" presId="urn:microsoft.com/office/officeart/2005/8/layout/list1#4"/>
    <dgm:cxn modelId="{DF813E5B-725E-4A31-8460-8D00BFA0468F}" type="presParOf" srcId="{ACC2AE7E-59B9-49A0-BAB4-22D68AC176E7}" destId="{2447C150-AF8D-41C9-BB4C-E4FA97EE4298}" srcOrd="13" destOrd="0" presId="urn:microsoft.com/office/officeart/2005/8/layout/list1#4"/>
    <dgm:cxn modelId="{9A56A084-6AB0-4A21-AF1C-672F575F63DA}" type="presParOf" srcId="{ACC2AE7E-59B9-49A0-BAB4-22D68AC176E7}" destId="{B428B3ED-E28C-4C28-8B71-AD1709E71E95}" srcOrd="14" destOrd="0" presId="urn:microsoft.com/office/officeart/2005/8/layout/list1#4"/>
    <dgm:cxn modelId="{3F7FEF68-98F3-4AF6-B143-181A84AB9B18}" type="presParOf" srcId="{ACC2AE7E-59B9-49A0-BAB4-22D68AC176E7}" destId="{D4FCE144-AE56-44CF-B4EC-B3819FCC324F}" srcOrd="15" destOrd="0" presId="urn:microsoft.com/office/officeart/2005/8/layout/list1#4"/>
    <dgm:cxn modelId="{55C8B336-BFB4-4117-9114-C9641E7FAF14}" type="presParOf" srcId="{ACC2AE7E-59B9-49A0-BAB4-22D68AC176E7}" destId="{79F8EEA0-EE80-45AA-9EE1-BCF3F8EB1294}" srcOrd="16" destOrd="0" presId="urn:microsoft.com/office/officeart/2005/8/layout/list1#4"/>
    <dgm:cxn modelId="{BB36329E-0118-4CF7-BF8C-E35B63CA86CE}" type="presParOf" srcId="{79F8EEA0-EE80-45AA-9EE1-BCF3F8EB1294}" destId="{3EE58CF2-A797-44C9-A559-CA7749BDFEDA}" srcOrd="0" destOrd="0" presId="urn:microsoft.com/office/officeart/2005/8/layout/list1#4"/>
    <dgm:cxn modelId="{3BFBEC90-76BC-4BBF-B580-1FD6A602BD9B}" type="presParOf" srcId="{79F8EEA0-EE80-45AA-9EE1-BCF3F8EB1294}" destId="{D3E18E89-E900-482D-AA27-1F32F222277F}" srcOrd="1" destOrd="0" presId="urn:microsoft.com/office/officeart/2005/8/layout/list1#4"/>
    <dgm:cxn modelId="{08945DFB-764F-40FE-AC2B-B5538105E074}" type="presParOf" srcId="{ACC2AE7E-59B9-49A0-BAB4-22D68AC176E7}" destId="{F2C78EE9-2F2D-468B-B6D7-D92DDBE51D6A}" srcOrd="17" destOrd="0" presId="urn:microsoft.com/office/officeart/2005/8/layout/list1#4"/>
    <dgm:cxn modelId="{ABC90BC2-D014-47B7-ACCC-1F27B2C4DAEF}" type="presParOf" srcId="{ACC2AE7E-59B9-49A0-BAB4-22D68AC176E7}" destId="{754144EF-9FCF-4C3F-9B4B-F39D8BC3D36C}" srcOrd="18" destOrd="0" presId="urn:microsoft.com/office/officeart/2005/8/layout/list1#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1.3.1 Inputs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1838336"/>
              <a:satOff val="-2557"/>
              <a:lumOff val="-98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rgbClr val="4472C4">
            <a:hueOff val="-1838336"/>
            <a:satOff val="-2557"/>
            <a:lumOff val="-98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1.3.2 Outputs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8"/>
          <a:ext cx="6725877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1.3.3 Errors and warnings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912359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5515009"/>
              <a:satOff val="-7671"/>
              <a:lumOff val="-294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8"/>
          <a:ext cx="6725877" cy="590400"/>
        </a:xfrm>
        <a:prstGeom prst="roundRect">
          <a:avLst/>
        </a:prstGeom>
        <a:solidFill>
          <a:srgbClr val="4472C4">
            <a:hueOff val="-5515009"/>
            <a:satOff val="-7671"/>
            <a:lumOff val="-294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1.3.4 External data files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2819559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1.3.5 Tips for Python programming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3726759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4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797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247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10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55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13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36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3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1.3.4 External data files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占位符 5">
            <a:extLst>
              <a:ext uri="{FF2B5EF4-FFF2-40B4-BE49-F238E27FC236}">
                <a16:creationId xmlns:a16="http://schemas.microsoft.com/office/drawing/2014/main" id="{8385DF8D-07AF-554E-82E6-0F671199F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" altLang="zh-CN" dirty="0"/>
              <a:t> Python and Data Science</a:t>
            </a:r>
            <a:endParaRPr lang="zh-CN" altLang="en-US" dirty="0"/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0CF8D6B7-80D2-5749-A777-9805837B5D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03059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" altLang="zh-CN" dirty="0"/>
              <a:t>1.3 How to write and run my Python codes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3D04CA-0AC0-E543-BDD0-E1273B3860AD}"/>
              </a:ext>
            </a:extLst>
          </p:cNvPr>
          <p:cNvSpPr txBox="1"/>
          <p:nvPr/>
        </p:nvSpPr>
        <p:spPr>
          <a:xfrm>
            <a:off x="1047343" y="167119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BBFE8A7E-9DC6-074C-8277-BA5A32000E09}"/>
              </a:ext>
            </a:extLst>
          </p:cNvPr>
          <p:cNvGraphicFramePr>
            <a:graphicFrameLocks noGrp="1"/>
          </p:cNvGraphicFramePr>
          <p:nvPr/>
        </p:nvGraphicFramePr>
        <p:xfrm>
          <a:off x="2275148" y="2204864"/>
          <a:ext cx="7709284" cy="1492316"/>
        </p:xfrm>
        <a:graphic>
          <a:graphicData uri="http://schemas.openxmlformats.org/drawingml/2006/table">
            <a:tbl>
              <a:tblPr firstRow="1" bandRow="1"/>
              <a:tblGrid>
                <a:gridCol w="43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06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diagnosis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radius_mean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texture_mean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perimeter_mean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area_</a:t>
                      </a:r>
                    </a:p>
                    <a:p>
                      <a:pPr algn="l" font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smoothness_mean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842302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17.99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122.8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1001.0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0.11840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842517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20.57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17.77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132.9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1326.0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0.08474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4920522A-C6F4-E747-8041-9483B3662F59}"/>
              </a:ext>
            </a:extLst>
          </p:cNvPr>
          <p:cNvSpPr/>
          <p:nvPr/>
        </p:nvSpPr>
        <p:spPr>
          <a:xfrm>
            <a:off x="1992221" y="3897476"/>
            <a:ext cx="7992211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rows × 32 columns</a:t>
            </a:r>
          </a:p>
        </p:txBody>
      </p:sp>
    </p:spTree>
    <p:extLst>
      <p:ext uri="{BB962C8B-B14F-4D97-AF65-F5344CB8AC3E}">
        <p14:creationId xmlns:p14="http://schemas.microsoft.com/office/powerpoint/2010/main" val="512822739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副标题 2">
            <a:extLst>
              <a:ext uri="{FF2B5EF4-FFF2-40B4-BE49-F238E27FC236}">
                <a16:creationId xmlns:a16="http://schemas.microsoft.com/office/drawing/2014/main" id="{1D0BFA80-7B56-1347-BACB-B708289C61ED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17" name="标题 10">
            <a:extLst>
              <a:ext uri="{FF2B5EF4-FFF2-40B4-BE49-F238E27FC236}">
                <a16:creationId xmlns:a16="http://schemas.microsoft.com/office/drawing/2014/main" id="{B130B2C9-FB19-914A-B463-77DCB26F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pPr algn="l"/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1.3 How to write and run my Python codes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占位符 5">
            <a:extLst>
              <a:ext uri="{FF2B5EF4-FFF2-40B4-BE49-F238E27FC236}">
                <a16:creationId xmlns:a16="http://schemas.microsoft.com/office/drawing/2014/main" id="{E383212F-CBFE-254B-9838-EFEA79FA31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" altLang="zh-CN" dirty="0"/>
              <a:t> Python and Data Science</a:t>
            </a:r>
            <a:endParaRPr lang="zh-CN" altLang="en-US" dirty="0"/>
          </a:p>
        </p:txBody>
      </p:sp>
      <p:sp>
        <p:nvSpPr>
          <p:cNvPr id="20" name="文本占位符 8">
            <a:extLst>
              <a:ext uri="{FF2B5EF4-FFF2-40B4-BE49-F238E27FC236}">
                <a16:creationId xmlns:a16="http://schemas.microsoft.com/office/drawing/2014/main" id="{F392112B-5979-944E-84A4-F941273145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03059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" altLang="zh-CN" dirty="0"/>
              <a:t>1.3 How to write and run my Python codes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19531C7-B3FA-1323-1856-0FEE8CC99C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" altLang="zh-CN" dirty="0"/>
              <a:t> Python and Data Science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5117964-D11B-EEEB-F341-ED7F3292B4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03059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" altLang="zh-CN" dirty="0"/>
              <a:t>1.3 How to write and run my Python codes</a:t>
            </a:r>
            <a:endParaRPr lang="zh-CN" altLang="en-US" dirty="0"/>
          </a:p>
        </p:txBody>
      </p:sp>
      <p:graphicFrame>
        <p:nvGraphicFramePr>
          <p:cNvPr id="10" name="内容占位符 7">
            <a:extLst>
              <a:ext uri="{FF2B5EF4-FFF2-40B4-BE49-F238E27FC236}">
                <a16:creationId xmlns:a16="http://schemas.microsoft.com/office/drawing/2014/main" id="{83B5B496-0405-864A-8570-8E50C42B36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7786407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标题 4">
            <a:extLst>
              <a:ext uri="{FF2B5EF4-FFF2-40B4-BE49-F238E27FC236}">
                <a16:creationId xmlns:a16="http://schemas.microsoft.com/office/drawing/2014/main" id="{54B1A432-8D80-6D4A-A4E2-049908F5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dirty="0">
                <a:latin typeface="+mj-lt"/>
              </a:rPr>
              <a:t>Summary of this chapter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7329273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1.3.1 Inputs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占位符 5">
            <a:extLst>
              <a:ext uri="{FF2B5EF4-FFF2-40B4-BE49-F238E27FC236}">
                <a16:creationId xmlns:a16="http://schemas.microsoft.com/office/drawing/2014/main" id="{8385DF8D-07AF-554E-82E6-0F671199F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" altLang="zh-CN" dirty="0"/>
              <a:t> Python and Data Science</a:t>
            </a:r>
            <a:endParaRPr lang="zh-CN" altLang="en-US" dirty="0"/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0CF8D6B7-80D2-5749-A777-9805837B5D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03059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" altLang="zh-CN" dirty="0"/>
              <a:t>1.3 How to write and run my Python codes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3C61B0B-A671-824C-8531-1F071395D2C7}"/>
              </a:ext>
            </a:extLst>
          </p:cNvPr>
          <p:cNvGrpSpPr/>
          <p:nvPr/>
        </p:nvGrpSpPr>
        <p:grpSpPr>
          <a:xfrm>
            <a:off x="1019775" y="1696809"/>
            <a:ext cx="9116770" cy="1000800"/>
            <a:chOff x="975335" y="2003854"/>
            <a:chExt cx="9116770" cy="100080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01F01CD-8F92-E847-A6F6-1BC69163257D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42651AE-AB86-6249-9EAB-A48DAD50A5B9}"/>
                </a:ext>
              </a:extLst>
            </p:cNvPr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x1=11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x1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251448F-1705-1048-B8A5-1D74CACF0E09}"/>
              </a:ext>
            </a:extLst>
          </p:cNvPr>
          <p:cNvGrpSpPr/>
          <p:nvPr/>
        </p:nvGrpSpPr>
        <p:grpSpPr>
          <a:xfrm>
            <a:off x="1019775" y="3422556"/>
            <a:ext cx="9116770" cy="1000800"/>
            <a:chOff x="975335" y="2003854"/>
            <a:chExt cx="9116770" cy="100080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B534D4A-55C8-324B-B304-DD3BD702E501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38BE8C9-D820-A34F-B130-D9694D1B20AA}"/>
                </a:ext>
              </a:extLst>
            </p:cNvPr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rgbClr val="FFC000">
                <a:lumMod val="75000"/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x2=12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x2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097A0C2-B26A-2646-BE8B-AEC46A2B6BB5}"/>
              </a:ext>
            </a:extLst>
          </p:cNvPr>
          <p:cNvGrpSpPr/>
          <p:nvPr/>
        </p:nvGrpSpPr>
        <p:grpSpPr>
          <a:xfrm>
            <a:off x="1019775" y="5035632"/>
            <a:ext cx="9116770" cy="1000800"/>
            <a:chOff x="975335" y="2003854"/>
            <a:chExt cx="9116770" cy="1000800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18C303D-AC76-044F-B7D2-50B5B4141980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26DDC0B-D01C-A44E-8CB1-42E13D50C640}"/>
                </a:ext>
              </a:extLst>
            </p:cNvPr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x3=13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x3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)</a:t>
              </a:r>
              <a:endPara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1.3.1 Inputs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占位符 5">
            <a:extLst>
              <a:ext uri="{FF2B5EF4-FFF2-40B4-BE49-F238E27FC236}">
                <a16:creationId xmlns:a16="http://schemas.microsoft.com/office/drawing/2014/main" id="{8385DF8D-07AF-554E-82E6-0F671199F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" altLang="zh-CN" dirty="0"/>
              <a:t> Python and Data Science</a:t>
            </a:r>
            <a:endParaRPr lang="zh-CN" altLang="en-US" dirty="0"/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0CF8D6B7-80D2-5749-A777-9805837B5D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03059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" altLang="zh-CN" dirty="0"/>
              <a:t>1.3 How to write and run my Python codes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C6CB8D7-321F-C143-9559-6C8D9EE0F83E}"/>
              </a:ext>
            </a:extLst>
          </p:cNvPr>
          <p:cNvGrpSpPr/>
          <p:nvPr/>
        </p:nvGrpSpPr>
        <p:grpSpPr>
          <a:xfrm>
            <a:off x="1055440" y="1698227"/>
            <a:ext cx="9116770" cy="590872"/>
            <a:chOff x="975335" y="2003854"/>
            <a:chExt cx="9116770" cy="59087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B5DDC8A-BABD-7B42-9F39-C1EA248B25B3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108F924-6BD3-F04C-A115-55D84F24A0CC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x4=14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0928918-DC28-7142-A7CF-369D4D8BAD98}"/>
              </a:ext>
            </a:extLst>
          </p:cNvPr>
          <p:cNvGrpSpPr/>
          <p:nvPr/>
        </p:nvGrpSpPr>
        <p:grpSpPr>
          <a:xfrm>
            <a:off x="1055440" y="2827264"/>
            <a:ext cx="9116770" cy="1000800"/>
            <a:chOff x="975335" y="2003854"/>
            <a:chExt cx="9116770" cy="1000800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CA00B61-C5D3-204D-83B8-4A2CFD61DE0B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FE733DD-7F72-0648-8FE2-1E97920792DD}"/>
                </a:ext>
              </a:extLst>
            </p:cNvPr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rgbClr val="FFC000">
                <a:lumMod val="75000"/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x4=x4+1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x4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0B601BB-2A96-BE4D-8528-24610B128FDF}"/>
              </a:ext>
            </a:extLst>
          </p:cNvPr>
          <p:cNvGrpSpPr/>
          <p:nvPr/>
        </p:nvGrpSpPr>
        <p:grpSpPr>
          <a:xfrm>
            <a:off x="1055440" y="4376610"/>
            <a:ext cx="9116770" cy="1716686"/>
            <a:chOff x="975335" y="2003854"/>
            <a:chExt cx="9116770" cy="1716686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E037935-9A61-2449-A9C7-88BF4607B19D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F5BF2D4-3723-8F41-ABAB-86EA2543D384}"/>
                </a:ext>
              </a:extLst>
            </p:cNvPr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x5=5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x5</a:t>
              </a:r>
              <a:endPara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9C3E74B-9063-8D47-992C-4A595DA85E6C}"/>
                </a:ext>
              </a:extLst>
            </p:cNvPr>
            <p:cNvSpPr txBox="1"/>
            <p:nvPr/>
          </p:nvSpPr>
          <p:spPr>
            <a:xfrm>
              <a:off x="975335" y="31868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5CAA0C0-1089-A54A-A4C3-0C655D7CDFD2}"/>
                </a:ext>
              </a:extLst>
            </p:cNvPr>
            <p:cNvSpPr/>
            <p:nvPr/>
          </p:nvSpPr>
          <p:spPr>
            <a:xfrm>
              <a:off x="2099894" y="312966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5689376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1.3.2 Outputs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占位符 5">
            <a:extLst>
              <a:ext uri="{FF2B5EF4-FFF2-40B4-BE49-F238E27FC236}">
                <a16:creationId xmlns:a16="http://schemas.microsoft.com/office/drawing/2014/main" id="{8385DF8D-07AF-554E-82E6-0F671199F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" altLang="zh-CN" dirty="0"/>
              <a:t> Python and Data Science</a:t>
            </a:r>
            <a:endParaRPr lang="zh-CN" altLang="en-US" dirty="0"/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0CF8D6B7-80D2-5749-A777-9805837B5D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03059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" altLang="zh-CN" dirty="0"/>
              <a:t>1.3 How to write and run my Python codes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8D368AF-CAB5-2943-83BE-8C20A8787882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AF56560-603A-3C48-86AB-4B11A5025BE0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DBDDB0A-FC9D-204D-A351-5A1C6895B614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y1=21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y1 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488E385-9A47-6442-9095-A399598E16ED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7448F2F-560F-ED43-9162-2C3F31BF5CE6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21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78EEC3E9-E859-0546-B94C-C55E45FB9749}"/>
              </a:ext>
            </a:extLst>
          </p:cNvPr>
          <p:cNvSpPr txBox="1"/>
          <p:nvPr/>
        </p:nvSpPr>
        <p:spPr>
          <a:xfrm>
            <a:off x="1055440" y="384624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F558758-FC9C-104C-B7D4-6E6FE014A4DB}"/>
              </a:ext>
            </a:extLst>
          </p:cNvPr>
          <p:cNvSpPr/>
          <p:nvPr/>
        </p:nvSpPr>
        <p:spPr>
          <a:xfrm>
            <a:off x="2179999" y="3789040"/>
            <a:ext cx="7992211" cy="1001507"/>
          </a:xfrm>
          <a:prstGeom prst="rect">
            <a:avLst/>
          </a:prstGeom>
          <a:solidFill>
            <a:srgbClr val="EDCDCB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y2=22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y2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C082148-2DB8-E74B-BEF2-70EFCF40101B}"/>
              </a:ext>
            </a:extLst>
          </p:cNvPr>
          <p:cNvSpPr txBox="1"/>
          <p:nvPr/>
        </p:nvSpPr>
        <p:spPr>
          <a:xfrm>
            <a:off x="1055440" y="500236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02DA0D2-A201-4846-A503-908B02281F81}"/>
              </a:ext>
            </a:extLst>
          </p:cNvPr>
          <p:cNvSpPr/>
          <p:nvPr/>
        </p:nvSpPr>
        <p:spPr>
          <a:xfrm>
            <a:off x="2179999" y="4945168"/>
            <a:ext cx="7992211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22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747464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1.3.2 Outputs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占位符 5">
            <a:extLst>
              <a:ext uri="{FF2B5EF4-FFF2-40B4-BE49-F238E27FC236}">
                <a16:creationId xmlns:a16="http://schemas.microsoft.com/office/drawing/2014/main" id="{8385DF8D-07AF-554E-82E6-0F671199F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" altLang="zh-CN" dirty="0"/>
              <a:t> Python and Data Science</a:t>
            </a:r>
            <a:endParaRPr lang="zh-CN" altLang="en-US" dirty="0"/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0CF8D6B7-80D2-5749-A777-9805837B5D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03059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" altLang="zh-CN" dirty="0"/>
              <a:t>1.3 How to write and run my Python codes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D8432C5-53F7-7047-9E81-FAC59F372EA8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5956424-8BA7-6749-87F9-A936CA99F47E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0E96B48-57F2-9147-BCD6-FF182985436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y3=23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print(y3)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22A231E-8ACC-7544-AEDF-9397CAD373BE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23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782257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1.3.3 Errors and warnings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占位符 5">
            <a:extLst>
              <a:ext uri="{FF2B5EF4-FFF2-40B4-BE49-F238E27FC236}">
                <a16:creationId xmlns:a16="http://schemas.microsoft.com/office/drawing/2014/main" id="{8385DF8D-07AF-554E-82E6-0F671199F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" altLang="zh-CN" dirty="0"/>
              <a:t> Python and Data Science</a:t>
            </a:r>
            <a:endParaRPr lang="zh-CN" altLang="en-US" dirty="0"/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0CF8D6B7-80D2-5749-A777-9805837B5D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03059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" altLang="zh-CN" dirty="0"/>
              <a:t>1.3 How to write and run my Python codes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BDA006F-104D-DA4F-B30C-42D17C655208}"/>
              </a:ext>
            </a:extLst>
          </p:cNvPr>
          <p:cNvGrpSpPr/>
          <p:nvPr/>
        </p:nvGrpSpPr>
        <p:grpSpPr>
          <a:xfrm>
            <a:off x="1019775" y="1696808"/>
            <a:ext cx="9401422" cy="4011050"/>
            <a:chOff x="1019775" y="1696808"/>
            <a:chExt cx="9401422" cy="401105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70F5BF9-8D1A-D54E-9E7B-B728BB8DD164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3C9057A-2620-B048-8678-F4E60C4B9B0A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z1=31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z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A633E35-B35E-974E-950D-028DB3CD8307}"/>
                </a:ext>
              </a:extLst>
            </p:cNvPr>
            <p:cNvSpPr/>
            <p:nvPr/>
          </p:nvSpPr>
          <p:spPr>
            <a:xfrm>
              <a:off x="1847528" y="2611514"/>
              <a:ext cx="8573669" cy="309634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</a:p>
            <a:p>
              <a:pPr lvl="0"/>
              <a:r>
                <a:rPr lang="en-US" altLang="zh-CN" sz="2400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NameError</a:t>
              </a:r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Traceback (most recent call last)</a:t>
              </a:r>
            </a:p>
            <a:p>
              <a:pPr lvl="0"/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&lt;ipython-input-10-8d66e1a13261&gt; in &lt;module&gt;()</a:t>
              </a:r>
            </a:p>
            <a:p>
              <a:pPr lvl="0"/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1 z1=31</a:t>
              </a:r>
            </a:p>
            <a:p>
              <a:pPr lvl="0"/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2 z</a:t>
              </a: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 'z' is not defined</a:t>
              </a:r>
              <a:endParaRPr lang="zh-CN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889808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1.3.4 External data files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占位符 5">
            <a:extLst>
              <a:ext uri="{FF2B5EF4-FFF2-40B4-BE49-F238E27FC236}">
                <a16:creationId xmlns:a16="http://schemas.microsoft.com/office/drawing/2014/main" id="{8385DF8D-07AF-554E-82E6-0F671199F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" altLang="zh-CN" dirty="0"/>
              <a:t> Python and Data Science</a:t>
            </a:r>
            <a:endParaRPr lang="zh-CN" altLang="en-US" dirty="0"/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0CF8D6B7-80D2-5749-A777-9805837B5D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03059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" altLang="zh-CN" dirty="0"/>
              <a:t>1.3 How to write and run my Python codes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8B0190D-0852-1645-8CA4-C9EF39142E70}"/>
              </a:ext>
            </a:extLst>
          </p:cNvPr>
          <p:cNvGrpSpPr/>
          <p:nvPr/>
        </p:nvGrpSpPr>
        <p:grpSpPr>
          <a:xfrm>
            <a:off x="1018879" y="1700808"/>
            <a:ext cx="9116770" cy="1747000"/>
            <a:chOff x="1019775" y="1696808"/>
            <a:chExt cx="9116770" cy="174700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DFD4880-280E-C047-9A59-C55AF511A103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A9122C6-B706-1949-81CA-FBA3634A14B0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import os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print(os.getcwd())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1E8AF88-2BE2-3E41-AE3C-3600BCBC9E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C:\Users\soloman\clm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F5C51ED-F29F-5043-8C9A-E4CD608FE25B}"/>
              </a:ext>
            </a:extLst>
          </p:cNvPr>
          <p:cNvGrpSpPr/>
          <p:nvPr/>
        </p:nvGrpSpPr>
        <p:grpSpPr>
          <a:xfrm>
            <a:off x="1018879" y="4149080"/>
            <a:ext cx="9116770" cy="1319236"/>
            <a:chOff x="1019775" y="4543228"/>
            <a:chExt cx="9116770" cy="1319236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2AB68A0-E149-3C41-9EA7-161CA8D7AB00}"/>
                </a:ext>
              </a:extLst>
            </p:cNvPr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86AAD78-2826-8044-A2CF-A670E557E535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from pandas import 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read_csv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data = 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read_csv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('bc_data.csv')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data.head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(2)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333361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1276</TotalTime>
  <Words>442</Words>
  <Application>Microsoft Macintosh PowerPoint</Application>
  <PresentationFormat>宽屏</PresentationFormat>
  <Paragraphs>126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1.3 How to write and run my Python codes</vt:lpstr>
      <vt:lpstr>Summary of this chapter</vt:lpstr>
      <vt:lpstr>1.3.1 Inputs</vt:lpstr>
      <vt:lpstr>1.3.1 Inputs</vt:lpstr>
      <vt:lpstr>1.3.2 Outputs</vt:lpstr>
      <vt:lpstr>1.3.2 Outputs</vt:lpstr>
      <vt:lpstr>1.3.3 Errors and warnings</vt:lpstr>
      <vt:lpstr>1.3.4 External data files</vt:lpstr>
      <vt:lpstr>1.3.4 External data files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1663</cp:revision>
  <cp:lastPrinted>2017-07-17T10:18:00Z</cp:lastPrinted>
  <dcterms:created xsi:type="dcterms:W3CDTF">2007-03-02T11:26:00Z</dcterms:created>
  <dcterms:modified xsi:type="dcterms:W3CDTF">2023-11-01T12:57:41Z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