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842" r:id="rId2"/>
    <p:sldId id="870" r:id="rId3"/>
    <p:sldId id="871" r:id="rId4"/>
    <p:sldId id="872" r:id="rId5"/>
    <p:sldId id="873" r:id="rId6"/>
    <p:sldId id="874" r:id="rId7"/>
    <p:sldId id="876" r:id="rId8"/>
    <p:sldId id="875" r:id="rId9"/>
    <p:sldId id="879" r:id="rId10"/>
    <p:sldId id="862" r:id="rId11"/>
    <p:sldId id="859" r:id="rId12"/>
    <p:sldId id="864" r:id="rId13"/>
    <p:sldId id="880" r:id="rId14"/>
    <p:sldId id="881" r:id="rId15"/>
    <p:sldId id="882" r:id="rId16"/>
    <p:sldId id="797" r:id="rId17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08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12C"/>
    <a:srgbClr val="C00000"/>
    <a:srgbClr val="D75C5C"/>
    <a:srgbClr val="CF3E3E"/>
    <a:srgbClr val="EDCDCB"/>
    <a:srgbClr val="F1EEF4"/>
    <a:srgbClr val="AB0000"/>
    <a:srgbClr val="CC0000"/>
    <a:srgbClr val="A9CDCB"/>
    <a:srgbClr val="D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2" autoAdjust="0"/>
    <p:restoredTop sz="82491" autoAdjust="0"/>
  </p:normalViewPr>
  <p:slideViewPr>
    <p:cSldViewPr>
      <p:cViewPr varScale="1">
        <p:scale>
          <a:sx n="61" d="100"/>
          <a:sy n="61" d="100"/>
        </p:scale>
        <p:origin x="232" y="1248"/>
      </p:cViewPr>
      <p:guideLst>
        <p:guide orient="horz" pos="215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1848" y="192"/>
      </p:cViewPr>
      <p:guideLst>
        <p:guide orient="horz" pos="3208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8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5" loCatId="list" qsTypeId="urn:microsoft.com/office/officeart/2005/8/quickstyle/simple1#2" qsCatId="simple" csTypeId="urn:microsoft.com/office/officeart/2005/8/colors/colorful5#8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>
        <a:xfrm>
          <a:off x="480419" y="69137"/>
          <a:ext cx="6725877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b="0" dirty="0"/>
            <a:t>2.1.1 Checking data types </a:t>
          </a:r>
          <a:endParaRPr lang="zh-CN" altLang="en-US" b="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>
        <a:xfrm>
          <a:off x="480419" y="976337"/>
          <a:ext cx="6725877" cy="590400"/>
        </a:xfrm>
        <a:prstGeom prst="roundRect">
          <a:avLst/>
        </a:prstGeom>
        <a:solidFill>
          <a:srgbClr val="4472C4">
            <a:hueOff val="-1838336"/>
            <a:satOff val="-2557"/>
            <a:lumOff val="-98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2.1.2 Testing data types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>
        <a:xfrm>
          <a:off x="480419" y="1883538"/>
          <a:ext cx="6725877" cy="590400"/>
        </a:xfrm>
        <a:prstGeom prst="roundRect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2.1.3 Converting data types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>
        <a:xfrm>
          <a:off x="480419" y="2790738"/>
          <a:ext cx="6725877" cy="590400"/>
        </a:xfrm>
        <a:prstGeom prst="roundRect">
          <a:avLst/>
        </a:prstGeom>
        <a:solidFill>
          <a:srgbClr val="4472C4">
            <a:hueOff val="-5515009"/>
            <a:satOff val="-7671"/>
            <a:lumOff val="-294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2.1.4 Built-in data types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BBEC2C39-4DA0-4760-9652-2CF72F8B720D}" type="par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BA0E16FC-83B3-431A-9ADB-0130A23E20FD}" type="sib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225B27C5-54C0-43AE-816E-7B92CA9DABB0}">
      <dgm:prSet/>
      <dgm:spPr>
        <a:xfrm>
          <a:off x="480419" y="3697938"/>
          <a:ext cx="6725877" cy="59040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2.1.5 Sequences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9E278C2F-7178-473F-865E-E1BBAD24F96B}" type="par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C65CA052-16C8-43E3-B1DC-67C97180D97C}" type="sib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5"/>
      <dgm:spPr/>
    </dgm:pt>
    <dgm:pt modelId="{FFD53BA8-45B8-48D7-839D-F63881906C2D}" type="pres">
      <dgm:prSet presAssocID="{4A6CFA20-D504-4C11-9666-95A21ED3E06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5">
        <dgm:presLayoutVars>
          <dgm:bulletEnabled val="1"/>
        </dgm:presLayoutVars>
      </dgm:prSet>
      <dgm:spPr>
        <a:xfrm>
          <a:off x="0" y="36433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5"/>
      <dgm:spPr/>
    </dgm:pt>
    <dgm:pt modelId="{F0E83ED0-3189-4ABA-A665-B109CE1D0191}" type="pres">
      <dgm:prSet presAssocID="{07FD02D3-E7E6-438A-89AC-27845D67F8A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5">
        <dgm:presLayoutVars>
          <dgm:bulletEnabled val="1"/>
        </dgm:presLayoutVars>
      </dgm:prSet>
      <dgm:spPr>
        <a:xfrm>
          <a:off x="0" y="127153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1838336"/>
              <a:satOff val="-2557"/>
              <a:lumOff val="-981"/>
              <a:alphaOff val="0"/>
            </a:srgbClr>
          </a:solidFill>
          <a:prstDash val="solid"/>
        </a:ln>
        <a:effectLst/>
      </dgm:spPr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5"/>
      <dgm:spPr/>
    </dgm:pt>
    <dgm:pt modelId="{87E6350B-AA9F-4374-A90A-F0D4DDB30293}" type="pres">
      <dgm:prSet presAssocID="{A28C3E8F-D85D-46D1-A6A3-FB5FAF2BB39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5">
        <dgm:presLayoutVars>
          <dgm:bulletEnabled val="1"/>
        </dgm:presLayoutVars>
      </dgm:prSet>
      <dgm:spPr>
        <a:xfrm>
          <a:off x="0" y="2178738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3676672"/>
              <a:satOff val="-5114"/>
              <a:lumOff val="-1961"/>
              <a:alphaOff val="0"/>
            </a:srgbClr>
          </a:solidFill>
          <a:prstDash val="solid"/>
        </a:ln>
        <a:effectLst/>
      </dgm:spPr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5"/>
      <dgm:spPr/>
    </dgm:pt>
    <dgm:pt modelId="{86F01D77-AF58-4F11-B068-07FCCCA28177}" type="pres">
      <dgm:prSet presAssocID="{4164C1CD-1FEB-4FAE-BCA7-B2F901F12CD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5">
        <dgm:presLayoutVars>
          <dgm:bulletEnabled val="1"/>
        </dgm:presLayoutVars>
      </dgm:prSet>
      <dgm:spPr>
        <a:xfrm>
          <a:off x="0" y="3085938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5515009"/>
              <a:satOff val="-7671"/>
              <a:lumOff val="-2942"/>
              <a:alphaOff val="0"/>
            </a:srgbClr>
          </a:solidFill>
          <a:prstDash val="solid"/>
        </a:ln>
        <a:effectLst/>
      </dgm:spPr>
    </dgm:pt>
    <dgm:pt modelId="{D4FCE144-AE56-44CF-B4EC-B3819FCC324F}" type="pres">
      <dgm:prSet presAssocID="{BA0E16FC-83B3-431A-9ADB-0130A23E20FD}" presName="spaceBetweenRectangles" presStyleCnt="0"/>
      <dgm:spPr/>
    </dgm:pt>
    <dgm:pt modelId="{79F8EEA0-EE80-45AA-9EE1-BCF3F8EB1294}" type="pres">
      <dgm:prSet presAssocID="{225B27C5-54C0-43AE-816E-7B92CA9DABB0}" presName="parentLin" presStyleCnt="0"/>
      <dgm:spPr/>
    </dgm:pt>
    <dgm:pt modelId="{3EE58CF2-A797-44C9-A559-CA7749BDFEDA}" type="pres">
      <dgm:prSet presAssocID="{225B27C5-54C0-43AE-816E-7B92CA9DABB0}" presName="parentLeftMargin" presStyleLbl="node1" presStyleIdx="3" presStyleCnt="5"/>
      <dgm:spPr/>
    </dgm:pt>
    <dgm:pt modelId="{D3E18E89-E900-482D-AA27-1F32F222277F}" type="pres">
      <dgm:prSet presAssocID="{225B27C5-54C0-43AE-816E-7B92CA9DABB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2C78EE9-2F2D-468B-B6D7-D92DDBE51D6A}" type="pres">
      <dgm:prSet presAssocID="{225B27C5-54C0-43AE-816E-7B92CA9DABB0}" presName="negativeSpace" presStyleCnt="0"/>
      <dgm:spPr/>
    </dgm:pt>
    <dgm:pt modelId="{754144EF-9FCF-4C3F-9B4B-F39D8BC3D36C}" type="pres">
      <dgm:prSet presAssocID="{225B27C5-54C0-43AE-816E-7B92CA9DABB0}" presName="childText" presStyleLbl="conFgAcc1" presStyleIdx="4" presStyleCnt="5">
        <dgm:presLayoutVars>
          <dgm:bulletEnabled val="1"/>
        </dgm:presLayoutVars>
      </dgm:prSet>
      <dgm:spPr>
        <a:xfrm>
          <a:off x="0" y="3993138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gm:spPr>
    </dgm:pt>
  </dgm:ptLst>
  <dgm:cxnLst>
    <dgm:cxn modelId="{C55B3602-A8FE-42FA-A274-4CD1FE4C12D7}" type="presOf" srcId="{225B27C5-54C0-43AE-816E-7B92CA9DABB0}" destId="{3EE58CF2-A797-44C9-A559-CA7749BDFEDA}" srcOrd="0" destOrd="0" presId="urn:microsoft.com/office/officeart/2005/8/layout/list1#5"/>
    <dgm:cxn modelId="{A7D70F04-30E9-4947-80CF-2A6CF404F3F1}" type="presOf" srcId="{07FD02D3-E7E6-438A-89AC-27845D67F8AB}" destId="{FFA56F0A-30CA-43F2-94BD-773A675BA6FB}" srcOrd="0" destOrd="0" presId="urn:microsoft.com/office/officeart/2005/8/layout/list1#5"/>
    <dgm:cxn modelId="{0B5C4121-452C-44CF-9632-25E7F2EDC2E4}" type="presOf" srcId="{4164C1CD-1FEB-4FAE-BCA7-B2F901F12CD8}" destId="{818CC7FD-FD66-432F-A406-41DC7CAE93F0}" srcOrd="0" destOrd="0" presId="urn:microsoft.com/office/officeart/2005/8/layout/list1#5"/>
    <dgm:cxn modelId="{73F96E28-121F-430B-AD79-CA81AC4EE642}" type="presOf" srcId="{4164C1CD-1FEB-4FAE-BCA7-B2F901F12CD8}" destId="{86F01D77-AF58-4F11-B068-07FCCCA28177}" srcOrd="1" destOrd="0" presId="urn:microsoft.com/office/officeart/2005/8/layout/list1#5"/>
    <dgm:cxn modelId="{7ED50B38-AB28-4555-BDB6-D4D28782EA09}" type="presOf" srcId="{225B27C5-54C0-43AE-816E-7B92CA9DABB0}" destId="{D3E18E89-E900-482D-AA27-1F32F222277F}" srcOrd="1" destOrd="0" presId="urn:microsoft.com/office/officeart/2005/8/layout/list1#5"/>
    <dgm:cxn modelId="{65508D4A-B367-4415-82AA-9E18B9D1E97E}" type="presOf" srcId="{4A6CFA20-D504-4C11-9666-95A21ED3E06C}" destId="{FFD53BA8-45B8-48D7-839D-F63881906C2D}" srcOrd="1" destOrd="0" presId="urn:microsoft.com/office/officeart/2005/8/layout/list1#5"/>
    <dgm:cxn modelId="{772E125B-A00C-476E-8C61-4B3C881A0A5F}" type="presOf" srcId="{A28C3E8F-D85D-46D1-A6A3-FB5FAF2BB39A}" destId="{87E6350B-AA9F-4374-A90A-F0D4DDB30293}" srcOrd="1" destOrd="0" presId="urn:microsoft.com/office/officeart/2005/8/layout/list1#5"/>
    <dgm:cxn modelId="{81492D67-CFFC-4E16-9B45-8A98A6422DFF}" type="presOf" srcId="{A28C3E8F-D85D-46D1-A6A3-FB5FAF2BB39A}" destId="{C621DF11-A0F5-4D43-9B81-3F2B12D700F6}" srcOrd="0" destOrd="0" presId="urn:microsoft.com/office/officeart/2005/8/layout/list1#5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#5"/>
    <dgm:cxn modelId="{6C25FE7E-8462-460C-A803-0FD951D183D2}" type="presOf" srcId="{4A6CFA20-D504-4C11-9666-95A21ED3E06C}" destId="{99D3529F-CE9E-430A-A33C-F4EF72985A46}" srcOrd="0" destOrd="0" presId="urn:microsoft.com/office/officeart/2005/8/layout/list1#5"/>
    <dgm:cxn modelId="{BB78E481-DA29-40A8-A289-63F1CB1C3591}" srcId="{2D3DEDF0-B9A1-4CD2-BA88-CA716FC4420C}" destId="{225B27C5-54C0-43AE-816E-7B92CA9DABB0}" srcOrd="4" destOrd="0" parTransId="{9E278C2F-7178-473F-865E-E1BBAD24F96B}" sibTransId="{C65CA052-16C8-43E3-B1DC-67C97180D97C}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#5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1AD553EB-0562-42EB-A765-4A13473CE265}" type="presParOf" srcId="{ACC2AE7E-59B9-49A0-BAB4-22D68AC176E7}" destId="{7AEB1288-B212-47FC-96D6-40294FD2E307}" srcOrd="0" destOrd="0" presId="urn:microsoft.com/office/officeart/2005/8/layout/list1#5"/>
    <dgm:cxn modelId="{0F8E6D21-9A3E-4657-A85B-06F5AAC07AAC}" type="presParOf" srcId="{7AEB1288-B212-47FC-96D6-40294FD2E307}" destId="{99D3529F-CE9E-430A-A33C-F4EF72985A46}" srcOrd="0" destOrd="0" presId="urn:microsoft.com/office/officeart/2005/8/layout/list1#5"/>
    <dgm:cxn modelId="{E3C50494-009B-40D6-92CC-21CD602EAD80}" type="presParOf" srcId="{7AEB1288-B212-47FC-96D6-40294FD2E307}" destId="{FFD53BA8-45B8-48D7-839D-F63881906C2D}" srcOrd="1" destOrd="0" presId="urn:microsoft.com/office/officeart/2005/8/layout/list1#5"/>
    <dgm:cxn modelId="{FD8A86CC-42BB-4112-B2F5-BE266B59750E}" type="presParOf" srcId="{ACC2AE7E-59B9-49A0-BAB4-22D68AC176E7}" destId="{C0D297E7-F1B3-4D5E-9183-8D7DE7303441}" srcOrd="1" destOrd="0" presId="urn:microsoft.com/office/officeart/2005/8/layout/list1#5"/>
    <dgm:cxn modelId="{4EAD6C64-5614-4047-BC97-75F98D7B14C3}" type="presParOf" srcId="{ACC2AE7E-59B9-49A0-BAB4-22D68AC176E7}" destId="{BF82169F-36AF-4359-9BAE-4965A5F38BD5}" srcOrd="2" destOrd="0" presId="urn:microsoft.com/office/officeart/2005/8/layout/list1#5"/>
    <dgm:cxn modelId="{03C18FF5-B079-4BBF-B425-983629D1076F}" type="presParOf" srcId="{ACC2AE7E-59B9-49A0-BAB4-22D68AC176E7}" destId="{97EC761C-8953-48D7-AFE6-4E1B2DC860A0}" srcOrd="3" destOrd="0" presId="urn:microsoft.com/office/officeart/2005/8/layout/list1#5"/>
    <dgm:cxn modelId="{A7CE0FFB-0EF0-4756-8B9E-EE21FD8DF27E}" type="presParOf" srcId="{ACC2AE7E-59B9-49A0-BAB4-22D68AC176E7}" destId="{2A1250AA-1043-4D27-91C6-DB5939E35C6B}" srcOrd="4" destOrd="0" presId="urn:microsoft.com/office/officeart/2005/8/layout/list1#5"/>
    <dgm:cxn modelId="{E588E6CD-1540-4A3F-B751-A32805985E24}" type="presParOf" srcId="{2A1250AA-1043-4D27-91C6-DB5939E35C6B}" destId="{FFA56F0A-30CA-43F2-94BD-773A675BA6FB}" srcOrd="0" destOrd="0" presId="urn:microsoft.com/office/officeart/2005/8/layout/list1#5"/>
    <dgm:cxn modelId="{79AEB806-8070-44A3-B032-ACEF61465AC1}" type="presParOf" srcId="{2A1250AA-1043-4D27-91C6-DB5939E35C6B}" destId="{F0E83ED0-3189-4ABA-A665-B109CE1D0191}" srcOrd="1" destOrd="0" presId="urn:microsoft.com/office/officeart/2005/8/layout/list1#5"/>
    <dgm:cxn modelId="{D76CA352-33C1-42F3-8301-44F86AC26E9C}" type="presParOf" srcId="{ACC2AE7E-59B9-49A0-BAB4-22D68AC176E7}" destId="{ECE4EB38-14AE-459E-B6E4-1217F86B32D5}" srcOrd="5" destOrd="0" presId="urn:microsoft.com/office/officeart/2005/8/layout/list1#5"/>
    <dgm:cxn modelId="{1E9AA02B-DC6D-49CB-9B97-6693B21B3437}" type="presParOf" srcId="{ACC2AE7E-59B9-49A0-BAB4-22D68AC176E7}" destId="{AD17FCC9-9640-4BB4-87DF-C676D0600FF9}" srcOrd="6" destOrd="0" presId="urn:microsoft.com/office/officeart/2005/8/layout/list1#5"/>
    <dgm:cxn modelId="{9E46565E-6BD2-445F-8D0D-0ABB2B933CFA}" type="presParOf" srcId="{ACC2AE7E-59B9-49A0-BAB4-22D68AC176E7}" destId="{4DF959AC-5D69-47E5-B406-4D2C3851BBA8}" srcOrd="7" destOrd="0" presId="urn:microsoft.com/office/officeart/2005/8/layout/list1#5"/>
    <dgm:cxn modelId="{FEC89717-3284-4C01-8D9D-791FCB7B93AA}" type="presParOf" srcId="{ACC2AE7E-59B9-49A0-BAB4-22D68AC176E7}" destId="{BC025EF3-8250-4C0B-B47C-577AF15030CE}" srcOrd="8" destOrd="0" presId="urn:microsoft.com/office/officeart/2005/8/layout/list1#5"/>
    <dgm:cxn modelId="{072B3334-3DDA-47FB-B607-B5DDA342616D}" type="presParOf" srcId="{BC025EF3-8250-4C0B-B47C-577AF15030CE}" destId="{C621DF11-A0F5-4D43-9B81-3F2B12D700F6}" srcOrd="0" destOrd="0" presId="urn:microsoft.com/office/officeart/2005/8/layout/list1#5"/>
    <dgm:cxn modelId="{04F32568-25EC-4D30-B13F-39AC42A316C4}" type="presParOf" srcId="{BC025EF3-8250-4C0B-B47C-577AF15030CE}" destId="{87E6350B-AA9F-4374-A90A-F0D4DDB30293}" srcOrd="1" destOrd="0" presId="urn:microsoft.com/office/officeart/2005/8/layout/list1#5"/>
    <dgm:cxn modelId="{842E0C02-3F63-44CA-87FA-EE4766E36A63}" type="presParOf" srcId="{ACC2AE7E-59B9-49A0-BAB4-22D68AC176E7}" destId="{BFDDC46B-D2D6-4F22-B2B2-08457F1A28D3}" srcOrd="9" destOrd="0" presId="urn:microsoft.com/office/officeart/2005/8/layout/list1#5"/>
    <dgm:cxn modelId="{C43B5A0B-5EE6-4365-871C-0DF671AB5978}" type="presParOf" srcId="{ACC2AE7E-59B9-49A0-BAB4-22D68AC176E7}" destId="{3F980722-34FD-4A1F-B474-E9F8C5B4DD29}" srcOrd="10" destOrd="0" presId="urn:microsoft.com/office/officeart/2005/8/layout/list1#5"/>
    <dgm:cxn modelId="{0E7F6C98-36C1-45C0-8AA8-2CE5748E0AD5}" type="presParOf" srcId="{ACC2AE7E-59B9-49A0-BAB4-22D68AC176E7}" destId="{8D3B3D27-C574-4E85-BC78-E99F417FEEDB}" srcOrd="11" destOrd="0" presId="urn:microsoft.com/office/officeart/2005/8/layout/list1#5"/>
    <dgm:cxn modelId="{E75EB3D6-AE0D-4C34-ABA0-ADB428B61B88}" type="presParOf" srcId="{ACC2AE7E-59B9-49A0-BAB4-22D68AC176E7}" destId="{3A9CAEF6-FFDF-430A-A005-8728B4BFCD0C}" srcOrd="12" destOrd="0" presId="urn:microsoft.com/office/officeart/2005/8/layout/list1#5"/>
    <dgm:cxn modelId="{F7B5FE53-9D7D-445D-8169-021F870E6A93}" type="presParOf" srcId="{3A9CAEF6-FFDF-430A-A005-8728B4BFCD0C}" destId="{818CC7FD-FD66-432F-A406-41DC7CAE93F0}" srcOrd="0" destOrd="0" presId="urn:microsoft.com/office/officeart/2005/8/layout/list1#5"/>
    <dgm:cxn modelId="{6AAF2A00-050F-42C9-AEEE-B55339097095}" type="presParOf" srcId="{3A9CAEF6-FFDF-430A-A005-8728B4BFCD0C}" destId="{86F01D77-AF58-4F11-B068-07FCCCA28177}" srcOrd="1" destOrd="0" presId="urn:microsoft.com/office/officeart/2005/8/layout/list1#5"/>
    <dgm:cxn modelId="{DF813E5B-725E-4A31-8460-8D00BFA0468F}" type="presParOf" srcId="{ACC2AE7E-59B9-49A0-BAB4-22D68AC176E7}" destId="{2447C150-AF8D-41C9-BB4C-E4FA97EE4298}" srcOrd="13" destOrd="0" presId="urn:microsoft.com/office/officeart/2005/8/layout/list1#5"/>
    <dgm:cxn modelId="{9A56A084-6AB0-4A21-AF1C-672F575F63DA}" type="presParOf" srcId="{ACC2AE7E-59B9-49A0-BAB4-22D68AC176E7}" destId="{B428B3ED-E28C-4C28-8B71-AD1709E71E95}" srcOrd="14" destOrd="0" presId="urn:microsoft.com/office/officeart/2005/8/layout/list1#5"/>
    <dgm:cxn modelId="{3F7FEF68-98F3-4AF6-B143-181A84AB9B18}" type="presParOf" srcId="{ACC2AE7E-59B9-49A0-BAB4-22D68AC176E7}" destId="{D4FCE144-AE56-44CF-B4EC-B3819FCC324F}" srcOrd="15" destOrd="0" presId="urn:microsoft.com/office/officeart/2005/8/layout/list1#5"/>
    <dgm:cxn modelId="{55C8B336-BFB4-4117-9114-C9641E7FAF14}" type="presParOf" srcId="{ACC2AE7E-59B9-49A0-BAB4-22D68AC176E7}" destId="{79F8EEA0-EE80-45AA-9EE1-BCF3F8EB1294}" srcOrd="16" destOrd="0" presId="urn:microsoft.com/office/officeart/2005/8/layout/list1#5"/>
    <dgm:cxn modelId="{BB36329E-0118-4CF7-BF8C-E35B63CA86CE}" type="presParOf" srcId="{79F8EEA0-EE80-45AA-9EE1-BCF3F8EB1294}" destId="{3EE58CF2-A797-44C9-A559-CA7749BDFEDA}" srcOrd="0" destOrd="0" presId="urn:microsoft.com/office/officeart/2005/8/layout/list1#5"/>
    <dgm:cxn modelId="{3BFBEC90-76BC-4BBF-B580-1FD6A602BD9B}" type="presParOf" srcId="{79F8EEA0-EE80-45AA-9EE1-BCF3F8EB1294}" destId="{D3E18E89-E900-482D-AA27-1F32F222277F}" srcOrd="1" destOrd="0" presId="urn:microsoft.com/office/officeart/2005/8/layout/list1#5"/>
    <dgm:cxn modelId="{08945DFB-764F-40FE-AC2B-B5538105E074}" type="presParOf" srcId="{ACC2AE7E-59B9-49A0-BAB4-22D68AC176E7}" destId="{F2C78EE9-2F2D-468B-B6D7-D92DDBE51D6A}" srcOrd="17" destOrd="0" presId="urn:microsoft.com/office/officeart/2005/8/layout/list1#5"/>
    <dgm:cxn modelId="{ABC90BC2-D014-47B7-ACCC-1F27B2C4DAEF}" type="presParOf" srcId="{ACC2AE7E-59B9-49A0-BAB4-22D68AC176E7}" destId="{754144EF-9FCF-4C3F-9B4B-F39D8BC3D36C}" srcOrd="18" destOrd="0" presId="urn:microsoft.com/office/officeart/2005/8/layout/list1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6433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69137"/>
          <a:ext cx="6725877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000" b="0" kern="1200" dirty="0"/>
            <a:t>2.1.1 Checking data types </a:t>
          </a:r>
          <a:endParaRPr lang="zh-CN" altLang="en-US" sz="2000" b="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97958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7153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1838336"/>
              <a:satOff val="-2557"/>
              <a:lumOff val="-981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76337"/>
          <a:ext cx="6725877" cy="590400"/>
        </a:xfrm>
        <a:prstGeom prst="roundRect">
          <a:avLst/>
        </a:prstGeom>
        <a:solidFill>
          <a:srgbClr val="4472C4">
            <a:hueOff val="-1838336"/>
            <a:satOff val="-2557"/>
            <a:lumOff val="-98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2.1.2 Testing data types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1005158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78738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3676672"/>
              <a:satOff val="-5114"/>
              <a:lumOff val="-1961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83538"/>
          <a:ext cx="6725877" cy="590400"/>
        </a:xfrm>
        <a:prstGeom prst="roundRect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2.1.3 Converting data types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1912359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85938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5515009"/>
              <a:satOff val="-7671"/>
              <a:lumOff val="-2942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90738"/>
          <a:ext cx="6725877" cy="590400"/>
        </a:xfrm>
        <a:prstGeom prst="roundRect">
          <a:avLst/>
        </a:prstGeom>
        <a:solidFill>
          <a:srgbClr val="4472C4">
            <a:hueOff val="-5515009"/>
            <a:satOff val="-7671"/>
            <a:lumOff val="-294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2.1.4 Built-in data types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2819559"/>
        <a:ext cx="6668235" cy="532758"/>
      </dsp:txXfrm>
    </dsp:sp>
    <dsp:sp modelId="{754144EF-9FCF-4C3F-9B4B-F39D8BC3D36C}">
      <dsp:nvSpPr>
        <dsp:cNvPr id="0" name=""/>
        <dsp:cNvSpPr/>
      </dsp:nvSpPr>
      <dsp:spPr>
        <a:xfrm>
          <a:off x="0" y="3993138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18E89-E900-482D-AA27-1F32F222277F}">
      <dsp:nvSpPr>
        <dsp:cNvPr id="0" name=""/>
        <dsp:cNvSpPr/>
      </dsp:nvSpPr>
      <dsp:spPr>
        <a:xfrm>
          <a:off x="480419" y="3697938"/>
          <a:ext cx="6725877" cy="59040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2.1.5 Sequences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3726759"/>
        <a:ext cx="666823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5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3EE737-1498-4668-B890-9C96984E2B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3995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3EE737-1498-4668-B890-9C96984E2B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3EE737-1498-4668-B890-9C96984E2B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3EE737-1498-4668-B890-9C96984E2B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12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3EE737-1498-4668-B890-9C96984E2B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13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468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3EE737-1498-4668-B890-9C96984E2B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14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809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3EE737-1498-4668-B890-9C96984E2B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15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189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" altLang="zh-CN" dirty="0"/>
              <a:t>2.1 Data Types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3" name="Rectangle 1436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4" name="Rectangle 1437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1472608" y="1380565"/>
            <a:ext cx="4561369" cy="23455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32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Python  Data  Science 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1472608" y="4077619"/>
            <a:ext cx="4561369" cy="1399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Borjigin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chaolemen@ruc.edu.cn</a:t>
            </a:r>
            <a:endParaRPr lang="en-US" altLang="zh-CN" sz="1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35F0AE-A0C3-ABF1-3322-CEFE416D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2" t="2543" r="1679" b="786"/>
          <a:stretch/>
        </p:blipFill>
        <p:spPr>
          <a:xfrm>
            <a:off x="7293141" y="1380565"/>
            <a:ext cx="3054017" cy="409687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518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anose="02010600030101010101" pitchFamily="2" charset="-122"/>
                  <a:cs typeface="MV Boli" panose="02000500030200090000" pitchFamily="2" charset="0"/>
                </a:rPr>
                <a:t>In[17]: 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ea typeface="宋体" panose="02010600030101010101" pitchFamily="2" charset="-122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x=None 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print(x)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None</a:t>
              </a:r>
            </a:p>
          </p:txBody>
        </p:sp>
      </p:grpSp>
      <p:sp>
        <p:nvSpPr>
          <p:cNvPr id="29" name="矩形 28"/>
          <p:cNvSpPr/>
          <p:nvPr/>
        </p:nvSpPr>
        <p:spPr>
          <a:xfrm>
            <a:off x="2179999" y="494516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2.1.4 Built-in data types 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019775" y="3929755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NotImplemented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267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NotImplemented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文本占位符 156">
            <a:extLst>
              <a:ext uri="{FF2B5EF4-FFF2-40B4-BE49-F238E27FC236}">
                <a16:creationId xmlns:a16="http://schemas.microsoft.com/office/drawing/2014/main" id="{BA94EDCA-31AE-5F4D-A78F-6B4A3C29DD46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23" name="文本占位符 156">
            <a:extLst>
              <a:ext uri="{FF2B5EF4-FFF2-40B4-BE49-F238E27FC236}">
                <a16:creationId xmlns:a16="http://schemas.microsoft.com/office/drawing/2014/main" id="{751F6F5F-1DBD-A042-BC2C-F44ED262B1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2.1 Data Types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1055440" y="3846240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ea typeface="宋体" panose="02010600030101010101" pitchFamily="2" charset="-122"/>
                <a:cs typeface="MV Boli" panose="02000500030200090000" pitchFamily="2" charset="0"/>
              </a:rPr>
              <a:t>In[20]: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tka Subheading" panose="02000505000000020004" pitchFamily="2" charset="0"/>
              <a:ea typeface="宋体" panose="02010600030101010101" pitchFamily="2" charset="-122"/>
              <a:cs typeface="MV Boli" panose="02000500030200090000" pitchFamily="2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79999" y="3789040"/>
            <a:ext cx="7992211" cy="1001507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prstClr val="black"/>
                </a:solidFill>
              </a:rPr>
              <a:t>x=2+3j</a:t>
            </a:r>
          </a:p>
          <a:p>
            <a:pPr lvl="0"/>
            <a:r>
              <a:rPr lang="en-US" altLang="zh-CN" sz="2400" b="1" dirty="0">
                <a:solidFill>
                  <a:prstClr val="black"/>
                </a:solidFill>
              </a:rPr>
              <a:t>print('x=',x)</a:t>
            </a:r>
            <a:endParaRPr lang="zh-CN" altLang="zh-CN" sz="2400" b="1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79999" y="494516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 (2+3j)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49363" y="1700808"/>
            <a:ext cx="9116770" cy="1425146"/>
            <a:chOff x="975335" y="2003854"/>
            <a:chExt cx="9116770" cy="1425146"/>
          </a:xfrm>
        </p:grpSpPr>
        <p:sp>
          <p:nvSpPr>
            <p:cNvPr id="19" name="文本框 18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Ellipsis</a:t>
              </a:r>
              <a:endParaRPr lang="zh-CN" altLang="zh-CN" sz="24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Ellipsis</a:t>
              </a:r>
            </a:p>
          </p:txBody>
        </p:sp>
      </p:grpSp>
      <p:sp>
        <p:nvSpPr>
          <p:cNvPr id="23" name="标题 1">
            <a:extLst>
              <a:ext uri="{FF2B5EF4-FFF2-40B4-BE49-F238E27FC236}">
                <a16:creationId xmlns:a16="http://schemas.microsoft.com/office/drawing/2014/main" id="{38C76C9C-5FFA-154F-8E89-2DE11D23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2.1.4 Built-in data types </a:t>
            </a:r>
          </a:p>
        </p:txBody>
      </p:sp>
      <p:sp>
        <p:nvSpPr>
          <p:cNvPr id="24" name="文本占位符 156">
            <a:extLst>
              <a:ext uri="{FF2B5EF4-FFF2-40B4-BE49-F238E27FC236}">
                <a16:creationId xmlns:a16="http://schemas.microsoft.com/office/drawing/2014/main" id="{04401521-6341-3747-AE9E-154006A6D9A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▼ </a:t>
            </a:r>
            <a:r>
              <a:rPr lang="en" altLang="zh-CN" kern="0" dirty="0"/>
              <a:t>Chapter</a:t>
            </a:r>
            <a:r>
              <a:rPr lang="zh-CN" altLang="en-US" kern="0" dirty="0"/>
              <a:t> </a:t>
            </a:r>
            <a:r>
              <a:rPr lang="en-US" altLang="zh-CN" kern="0" dirty="0"/>
              <a:t>2</a:t>
            </a:r>
            <a:r>
              <a:rPr lang="en" altLang="zh-CN" kern="0" dirty="0"/>
              <a:t> Basic Python Programming for Data Science</a:t>
            </a:r>
            <a:endParaRPr lang="zh-CN" altLang="en-US" kern="0" dirty="0"/>
          </a:p>
        </p:txBody>
      </p:sp>
      <p:sp>
        <p:nvSpPr>
          <p:cNvPr id="16" name="文本占位符 156">
            <a:extLst>
              <a:ext uri="{FF2B5EF4-FFF2-40B4-BE49-F238E27FC236}">
                <a16:creationId xmlns:a16="http://schemas.microsoft.com/office/drawing/2014/main" id="{9C270703-D52B-4045-A84B-1FF5E8EA9B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2.1 Data Types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518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anose="02010600030101010101" pitchFamily="2" charset="-122"/>
                  <a:cs typeface="MV Boli" panose="02000500030200090000" pitchFamily="2" charset="0"/>
                </a:rPr>
                <a:t>In[21]: 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ea typeface="宋体" panose="02010600030101010101" pitchFamily="2" charset="-122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prstClr val="black"/>
                  </a:solidFill>
                </a:rPr>
                <a:t>y=complex(3,4)</a:t>
              </a:r>
            </a:p>
            <a:p>
              <a:pPr lvl="0"/>
              <a:r>
                <a:rPr lang="es-ES" altLang="zh-CN" sz="2400" b="1" dirty="0">
                  <a:solidFill>
                    <a:prstClr val="black"/>
                  </a:solidFill>
                </a:rPr>
                <a:t>print('y=',y)</a:t>
              </a:r>
              <a:endParaRPr lang="zh-CN" altLang="zh-CN" sz="2400" b="1" dirty="0">
                <a:solidFill>
                  <a:prstClr val="black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y= (3+4j)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2179999" y="494516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19775" y="3929755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print('x+y=', x+y)</a:t>
              </a:r>
              <a:endParaRPr lang="zh-CN" altLang="zh-CN" sz="24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x+y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(5+7j)</a:t>
              </a:r>
            </a:p>
          </p:txBody>
        </p:sp>
      </p:grpSp>
      <p:sp>
        <p:nvSpPr>
          <p:cNvPr id="24" name="标题 1">
            <a:extLst>
              <a:ext uri="{FF2B5EF4-FFF2-40B4-BE49-F238E27FC236}">
                <a16:creationId xmlns:a16="http://schemas.microsoft.com/office/drawing/2014/main" id="{6D6B54C4-32FB-B640-9D4A-5A6E35C64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2.1.4 Built-in data types </a:t>
            </a:r>
          </a:p>
        </p:txBody>
      </p:sp>
      <p:sp>
        <p:nvSpPr>
          <p:cNvPr id="25" name="文本占位符 156">
            <a:extLst>
              <a:ext uri="{FF2B5EF4-FFF2-40B4-BE49-F238E27FC236}">
                <a16:creationId xmlns:a16="http://schemas.microsoft.com/office/drawing/2014/main" id="{BAF836EC-1E25-384C-9F52-18E0849E6D18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▼ </a:t>
            </a:r>
            <a:r>
              <a:rPr lang="en" altLang="zh-CN" kern="0" dirty="0"/>
              <a:t>Chapter</a:t>
            </a:r>
            <a:r>
              <a:rPr lang="zh-CN" altLang="en-US" kern="0" dirty="0"/>
              <a:t> </a:t>
            </a:r>
            <a:r>
              <a:rPr lang="en-US" altLang="zh-CN" kern="0" dirty="0"/>
              <a:t>2</a:t>
            </a:r>
            <a:r>
              <a:rPr lang="en" altLang="zh-CN" kern="0" dirty="0"/>
              <a:t> Basic Python Programming for Data Science</a:t>
            </a:r>
            <a:endParaRPr lang="zh-CN" altLang="en-US" kern="0" dirty="0"/>
          </a:p>
        </p:txBody>
      </p:sp>
      <p:sp>
        <p:nvSpPr>
          <p:cNvPr id="16" name="文本占位符 156">
            <a:extLst>
              <a:ext uri="{FF2B5EF4-FFF2-40B4-BE49-F238E27FC236}">
                <a16:creationId xmlns:a16="http://schemas.microsoft.com/office/drawing/2014/main" id="{9AC9FEB9-72AC-D446-8AD0-4C98551294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2.1 Data Types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6D6B54C4-32FB-B640-9D4A-5A6E35C64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2.1.4 Built-in data types </a:t>
            </a:r>
          </a:p>
        </p:txBody>
      </p:sp>
      <p:sp>
        <p:nvSpPr>
          <p:cNvPr id="25" name="文本占位符 156">
            <a:extLst>
              <a:ext uri="{FF2B5EF4-FFF2-40B4-BE49-F238E27FC236}">
                <a16:creationId xmlns:a16="http://schemas.microsoft.com/office/drawing/2014/main" id="{BAF836EC-1E25-384C-9F52-18E0849E6D18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▼ </a:t>
            </a:r>
            <a:r>
              <a:rPr lang="en" altLang="zh-CN" kern="0" dirty="0"/>
              <a:t>Chapter</a:t>
            </a:r>
            <a:r>
              <a:rPr lang="zh-CN" altLang="en-US" kern="0" dirty="0"/>
              <a:t> </a:t>
            </a:r>
            <a:r>
              <a:rPr lang="en-US" altLang="zh-CN" kern="0" dirty="0"/>
              <a:t>2</a:t>
            </a:r>
            <a:r>
              <a:rPr lang="en" altLang="zh-CN" kern="0" dirty="0"/>
              <a:t> Basic Python Programming for Data Science</a:t>
            </a:r>
            <a:endParaRPr lang="zh-CN" altLang="en-US" kern="0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17AE2E3-2895-9F47-8C3A-7C58A4244487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02116D2-6221-2B4E-A18E-13168EE11D84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In[23]: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95E7DEC-4EB8-B845-934F-FF7E3F1E597A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bool(1)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C045D23-EEF7-8548-A2C2-63006CDF6C96}"/>
                </a:ext>
              </a:extLst>
            </p:cNvPr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Out[23]: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9B8397B-A16D-D34B-BC6E-D41A66DE2697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True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AB636CE5-9B44-0445-994B-67A46B8FB75D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F71CDD6-985E-344C-80A6-FDF3A4E6EB85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In[24]: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C7E1608-CA98-9546-A5F8-06C76C5C2A5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FC000">
                <a:lumMod val="75000"/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bool(0)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7952B73-068C-F840-9BE3-378D9C7839D4}"/>
                </a:ext>
              </a:extLst>
            </p:cNvPr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Out[24]: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0401303-6514-3848-85B7-0259C2328D25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False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9E663570-D86B-BF4F-80B3-33EBADCB2F33}"/>
              </a:ext>
            </a:extLst>
          </p:cNvPr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A29727B-45E1-8C4B-B1AF-C2FA74FC7C7E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In[25]: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403B5BF-7080-C042-AAB3-A78DCDD2A0E8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bool("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abc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")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)</a:t>
              </a:r>
              <a:endPara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B1F00BE-B95E-EC42-9760-4038E8EB1765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Out[25]: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47E7198C-2943-5646-B5F0-F6DDC8458F0D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True</a:t>
              </a:r>
            </a:p>
          </p:txBody>
        </p:sp>
      </p:grpSp>
      <p:sp>
        <p:nvSpPr>
          <p:cNvPr id="22" name="文本占位符 156">
            <a:extLst>
              <a:ext uri="{FF2B5EF4-FFF2-40B4-BE49-F238E27FC236}">
                <a16:creationId xmlns:a16="http://schemas.microsoft.com/office/drawing/2014/main" id="{3191169E-45D1-0044-8246-5B3BE45232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2.1 Data Types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834730"/>
      </p:ext>
    </p:extLst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6D6B54C4-32FB-B640-9D4A-5A6E35C64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2.1.4 Built-in data types </a:t>
            </a:r>
          </a:p>
        </p:txBody>
      </p:sp>
      <p:sp>
        <p:nvSpPr>
          <p:cNvPr id="25" name="文本占位符 156">
            <a:extLst>
              <a:ext uri="{FF2B5EF4-FFF2-40B4-BE49-F238E27FC236}">
                <a16:creationId xmlns:a16="http://schemas.microsoft.com/office/drawing/2014/main" id="{BAF836EC-1E25-384C-9F52-18E0849E6D18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▼ </a:t>
            </a:r>
            <a:r>
              <a:rPr lang="en" altLang="zh-CN" kern="0" dirty="0"/>
              <a:t>Chapter</a:t>
            </a:r>
            <a:r>
              <a:rPr lang="zh-CN" altLang="en-US" kern="0" dirty="0"/>
              <a:t> </a:t>
            </a:r>
            <a:r>
              <a:rPr lang="en-US" altLang="zh-CN" kern="0" dirty="0"/>
              <a:t>2</a:t>
            </a:r>
            <a:r>
              <a:rPr lang="en" altLang="zh-CN" kern="0" dirty="0"/>
              <a:t> Basic Python Programming for Data Science</a:t>
            </a:r>
            <a:endParaRPr lang="zh-CN" altLang="en-US" kern="0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3D153A3-B8BD-B44A-9CEB-8D1DD568CF40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1D531E0-48DB-2F4D-8B9D-1E724831EDD5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In[26]: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2CB4A25-C3A7-AD4A-B82F-A518697F6112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int('100', base=2)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5733956-F329-694D-B3E8-4BB10CFD75B8}"/>
                </a:ext>
              </a:extLst>
            </p:cNvPr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Out[26]: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2C5A097-07C4-164B-9755-C54D0AB76AD0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4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94D0CCC-B8BC-9B40-A8C8-EB275A9C0624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5EDA453-8532-AC4F-BE40-964A2DA79E8E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In[27]: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6A5E83E-CFA1-BE47-BB2A-223346996E06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FC000">
                <a:lumMod val="75000"/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int('100', base=10)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EA2EE7E-4E2C-6945-8606-D6DD292FDEBE}"/>
                </a:ext>
              </a:extLst>
            </p:cNvPr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Out[27]: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0FD0975-64AB-1646-8E82-503D186B7844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100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9BA527E-D5C0-2544-971C-7F72739077EC}"/>
              </a:ext>
            </a:extLst>
          </p:cNvPr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05B1090-9AE7-5342-9EFE-B31FA0C2D060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In[28]: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96E4944-BC8C-7E44-B994-0F956F59402F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9.8e2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)</a:t>
              </a:r>
              <a:endPara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53A3C98-2E4D-A848-9580-1FA8269F42A5}"/>
                </a:ext>
              </a:extLst>
            </p:cNvPr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Out[28]: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3A1C9B2-724A-5549-9F1E-D7661A810995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980.0</a:t>
              </a:r>
            </a:p>
          </p:txBody>
        </p:sp>
      </p:grpSp>
      <p:sp>
        <p:nvSpPr>
          <p:cNvPr id="38" name="文本占位符 156">
            <a:extLst>
              <a:ext uri="{FF2B5EF4-FFF2-40B4-BE49-F238E27FC236}">
                <a16:creationId xmlns:a16="http://schemas.microsoft.com/office/drawing/2014/main" id="{9FC5F6C0-09D1-E84E-A39D-B6903DFFF4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2.1 Data Types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3082889"/>
      </p:ext>
    </p:extLst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6D6B54C4-32FB-B640-9D4A-5A6E35C64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2.1.5 Sequences</a:t>
            </a:r>
          </a:p>
        </p:txBody>
      </p:sp>
      <p:sp>
        <p:nvSpPr>
          <p:cNvPr id="25" name="文本占位符 156">
            <a:extLst>
              <a:ext uri="{FF2B5EF4-FFF2-40B4-BE49-F238E27FC236}">
                <a16:creationId xmlns:a16="http://schemas.microsoft.com/office/drawing/2014/main" id="{BAF836EC-1E25-384C-9F52-18E0849E6D18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▼ </a:t>
            </a:r>
            <a:r>
              <a:rPr lang="en" altLang="zh-CN" kern="0" dirty="0"/>
              <a:t>Chapter</a:t>
            </a:r>
            <a:r>
              <a:rPr lang="zh-CN" altLang="en-US" kern="0" dirty="0"/>
              <a:t> </a:t>
            </a:r>
            <a:r>
              <a:rPr lang="en-US" altLang="zh-CN" kern="0" dirty="0"/>
              <a:t>2</a:t>
            </a:r>
            <a:r>
              <a:rPr lang="en" altLang="zh-CN" kern="0" dirty="0"/>
              <a:t> Basic Python Programming for Data Science</a:t>
            </a:r>
            <a:endParaRPr lang="zh-CN" altLang="en-US" kern="0" dirty="0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D29F6FA6-E0CE-224D-87CC-752CC5BE2D7D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DA4B9C1B-A895-9843-9EFC-9032A8D4BF7B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In[30]: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3B509C2-C8E9-0041-A550-237F5B06623D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FC000">
                <a:lumMod val="75000"/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mySeq1[1:3],mySeq2[1:3],mySeq3[1:3]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E3E2EA42-67DE-8B48-AF27-26FD6EAC040C}"/>
                </a:ext>
              </a:extLst>
            </p:cNvPr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Out[30]: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8373AC7-DA6D-5349-91CD-771D4EE2CE89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('at', [2, 3], (12, 13))</a:t>
              </a: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0C001708-8D74-3943-9E66-CB7BA85326F3}"/>
              </a:ext>
            </a:extLst>
          </p:cNvPr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2AFD7786-5210-D144-A198-4AEF244A2432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In[31]: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F00291E-0BF7-AE4F-A71A-9E19919D895E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mySeq1*3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)</a:t>
              </a:r>
              <a:endPara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3DCCC4D3-68AA-EE40-8B69-C035A0A8FFFA}"/>
                </a:ext>
              </a:extLst>
            </p:cNvPr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Out[31]: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8DEC937D-FC38-9648-BF62-DCDD54F814C8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'Data 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ScienceData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ScienceData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Science'</a:t>
              </a: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FC0B5775-AAAD-3046-B6E8-8453B9E2BB6D}"/>
              </a:ext>
            </a:extLst>
          </p:cNvPr>
          <p:cNvGrpSpPr/>
          <p:nvPr/>
        </p:nvGrpSpPr>
        <p:grpSpPr>
          <a:xfrm>
            <a:off x="1019775" y="1696808"/>
            <a:ext cx="9116770" cy="1274731"/>
            <a:chOff x="1019775" y="1696808"/>
            <a:chExt cx="9116770" cy="1274731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5A561578-52C4-F944-BBB4-5BAD9BE75B50}"/>
                </a:ext>
              </a:extLst>
            </p:cNvPr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In[29]: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52A70FF5-09AD-2248-8983-04DF443EAB68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mySeq1="Data Science"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mySeq2=[1,2,3,4,5]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mySeq3=(11,12,13,14,15)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</p:grpSp>
      <p:sp>
        <p:nvSpPr>
          <p:cNvPr id="20" name="文本占位符 156">
            <a:extLst>
              <a:ext uri="{FF2B5EF4-FFF2-40B4-BE49-F238E27FC236}">
                <a16:creationId xmlns:a16="http://schemas.microsoft.com/office/drawing/2014/main" id="{3573D71D-E745-2342-BBAD-224AA4D87E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2.1 Data Types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223144"/>
      </p:ext>
    </p:extLst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619AF44-A4B2-AF0A-23F3-38DEE6F7F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884"/>
          <a:stretch/>
        </p:blipFill>
        <p:spPr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Picture 20" descr="thankyou">
            <a:extLst>
              <a:ext uri="{FF2B5EF4-FFF2-40B4-BE49-F238E27FC236}">
                <a16:creationId xmlns:a16="http://schemas.microsoft.com/office/drawing/2014/main" id="{36AB29C6-D35E-0FAE-25CD-3790C3E5A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7266" r="12578" b="-1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9F79D4CB-EF86-FA40-92E3-547CC2FB95D8}"/>
              </a:ext>
            </a:extLst>
          </p:cNvPr>
          <p:cNvSpPr txBox="1">
            <a:spLocks/>
          </p:cNvSpPr>
          <p:nvPr/>
        </p:nvSpPr>
        <p:spPr bwMode="auto">
          <a:xfrm>
            <a:off x="3815315" y="4055061"/>
            <a:ext cx="4561369" cy="1399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Borjigin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chaolemen@ruc.edu.cn</a:t>
            </a:r>
            <a:endParaRPr lang="en-US" altLang="zh-CN" kern="0" dirty="0">
              <a:solidFill>
                <a:schemeClr val="tx1">
                  <a:lumMod val="95000"/>
                  <a:lumOff val="5000"/>
                </a:schemeClr>
              </a:solidFill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7" name="标题 10">
            <a:extLst>
              <a:ext uri="{FF2B5EF4-FFF2-40B4-BE49-F238E27FC236}">
                <a16:creationId xmlns:a16="http://schemas.microsoft.com/office/drawing/2014/main" id="{59521F76-B186-154C-ABE0-19223DAA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916832"/>
            <a:ext cx="11593288" cy="1181953"/>
          </a:xfrm>
        </p:spPr>
        <p:txBody>
          <a:bodyPr/>
          <a:lstStyle/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2.1 Data Types</a:t>
            </a:r>
            <a:endParaRPr lang="zh-CN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占位符 156">
            <a:extLst>
              <a:ext uri="{FF2B5EF4-FFF2-40B4-BE49-F238E27FC236}">
                <a16:creationId xmlns:a16="http://schemas.microsoft.com/office/drawing/2014/main" id="{F21DBAA8-F4BC-DC4E-A237-0797DEA4D984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DBD53221-C9A4-894A-B0DE-FDC41B0DC9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2.1 Data Types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2889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4">
            <a:extLst>
              <a:ext uri="{FF2B5EF4-FFF2-40B4-BE49-F238E27FC236}">
                <a16:creationId xmlns:a16="http://schemas.microsoft.com/office/drawing/2014/main" id="{794865DE-C49D-AC46-BDF3-4C5B33AD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95" y="622700"/>
            <a:ext cx="7210235" cy="821913"/>
          </a:xfrm>
        </p:spPr>
        <p:txBody>
          <a:bodyPr/>
          <a:lstStyle/>
          <a:p>
            <a:r>
              <a:rPr lang="en" altLang="zh-CN" dirty="0">
                <a:latin typeface="+mj-lt"/>
              </a:rPr>
              <a:t>Summary of this chapter</a:t>
            </a:r>
            <a:endParaRPr lang="zh-CN" altLang="en-US" dirty="0">
              <a:latin typeface="+mj-lt"/>
            </a:endParaRPr>
          </a:p>
        </p:txBody>
      </p:sp>
      <p:graphicFrame>
        <p:nvGraphicFramePr>
          <p:cNvPr id="10" name="内容占位符 7">
            <a:extLst>
              <a:ext uri="{FF2B5EF4-FFF2-40B4-BE49-F238E27FC236}">
                <a16:creationId xmlns:a16="http://schemas.microsoft.com/office/drawing/2014/main" id="{43D6D367-6B6B-C04A-BC34-F98BF3A456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9123246"/>
              </p:ext>
            </p:extLst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文本占位符 156">
            <a:extLst>
              <a:ext uri="{FF2B5EF4-FFF2-40B4-BE49-F238E27FC236}">
                <a16:creationId xmlns:a16="http://schemas.microsoft.com/office/drawing/2014/main" id="{E5A89EBD-35FC-6943-8DCE-A7DF7280D43F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6FF99F54-2060-E642-A02C-DAF8584950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2.1 Data Types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3904076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2.1.1 Checking data types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6DD97DC-2885-E64C-89F9-CF4E88D3FAEB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797F97D-8357-DF45-9FA7-163DE547C34D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3ACBCA1-85E3-E14E-B37F-AC865182866E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type(1)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B730057-5D9A-524D-9ED1-7A5B50B70E63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3EDB102-DDF5-A649-B049-811A6C6FA84A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int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FBA3D81-BFCF-D340-AD1C-E5A0114D677A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A1AB06D-1522-1746-84FF-E9CDB9CBA00E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35B72EB-6B0F-8442-B23E-9EC8F7D45600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FC000">
                <a:lumMod val="75000"/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type(1.2)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6B43C4E-646B-4841-9069-8070136D6F1C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11B6431-64BB-624A-A6D9-527415B59D7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float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F31F3CF-00FA-B44A-99F6-E562DE95EC4E}"/>
              </a:ext>
            </a:extLst>
          </p:cNvPr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15552FB-520C-8343-BFB3-7C771967868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41DACC4-A8E9-314B-96B4-3B2900F8DF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type(True)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)</a:t>
              </a:r>
              <a:endPara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50428D4-7F27-8A49-8123-E16463931660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67C3C36-50EA-4448-AB05-AA28B9F4C741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bool</a:t>
              </a:r>
            </a:p>
          </p:txBody>
        </p:sp>
      </p:grp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37" name="文本占位符 156">
            <a:extLst>
              <a:ext uri="{FF2B5EF4-FFF2-40B4-BE49-F238E27FC236}">
                <a16:creationId xmlns:a16="http://schemas.microsoft.com/office/drawing/2014/main" id="{8851E298-EAFB-D242-A6E0-70F867E07A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2.1 Data Types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0832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2.1.1 Checking data types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3CE2722-BB59-FA4A-9000-D96C3FEB77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D4E5A60-D989-FB44-8590-F97CFCCF1F08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6BF81A3-86E7-8743-84E7-6EDED865C15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type("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DataScience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")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53360E7-84A2-BC43-A8FC-5CEABA8F003E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FFA1847-1E07-B84A-A67C-FE32D18B61D9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str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B6C256AC-1FBA-F846-93AB-A2C3FC41AAC5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911983B9-8E3D-FE4F-A00D-17F1C3B3F753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DC15A34-D48F-2042-95CF-5313D759793E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FC000">
                <a:lumMod val="75000"/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type([1,2,3,4,5,6,7,8,9])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6678FE00-F8B3-A94D-88B2-7511613DC130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59DE03B-5957-6048-9217-3676587E72B7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list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9E1BE5A0-A43C-1740-A195-A3368BFB3978}"/>
              </a:ext>
            </a:extLst>
          </p:cNvPr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418F0636-22D0-5F40-B9DF-36530B5C1F50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B547CE16-555D-F04F-B1D6-21DF8A800019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type((1,2,3,4,5,6,7,8,9))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7F0327DE-0628-E64A-B084-143E6CB77FEC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Out[6]: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1984C862-D770-D644-A495-0E2A7927D48B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tuple</a:t>
              </a:r>
            </a:p>
          </p:txBody>
        </p:sp>
      </p:grpSp>
      <p:sp>
        <p:nvSpPr>
          <p:cNvPr id="65" name="文本占位符 156">
            <a:extLst>
              <a:ext uri="{FF2B5EF4-FFF2-40B4-BE49-F238E27FC236}">
                <a16:creationId xmlns:a16="http://schemas.microsoft.com/office/drawing/2014/main" id="{8D86616A-D995-544A-BDA6-93C03F66AD3A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22" name="文本占位符 156">
            <a:extLst>
              <a:ext uri="{FF2B5EF4-FFF2-40B4-BE49-F238E27FC236}">
                <a16:creationId xmlns:a16="http://schemas.microsoft.com/office/drawing/2014/main" id="{A129E138-5B5B-C143-A06A-56BE51E8E0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2.1 Data Types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44640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2.1.1 Checking data types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6DAC664-31D1-994E-879D-020949B25557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C0067AD-718F-424B-8BDB-56426F1952E3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F9A6F8C-475F-F14E-A968-92EF399D732C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type({1,2,3,4,5,6,7,8,9})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CC9101A-05D1-3F4C-9860-6394EAF436E7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Out[7]: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DE6471A-8077-EE4E-A449-907B31B5A8C0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set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EF10CD6-7467-444D-BECC-D8F53414E768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46B56F4-D4BF-0941-82F4-5FBBD0781036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5FA8433-33AC-B047-B74C-15573C316E7B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type({"a":0,"b":1,"c":2})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F2A7448-E211-9145-97D4-38B8C2F76FED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Out[8]: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A0A72DB-4DBA-CF4D-878B-AB28F0574FCA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dict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文本占位符 156">
            <a:extLst>
              <a:ext uri="{FF2B5EF4-FFF2-40B4-BE49-F238E27FC236}">
                <a16:creationId xmlns:a16="http://schemas.microsoft.com/office/drawing/2014/main" id="{0DE9BB03-A2CD-8848-93DF-907A9C8FF8C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17" name="文本占位符 156">
            <a:extLst>
              <a:ext uri="{FF2B5EF4-FFF2-40B4-BE49-F238E27FC236}">
                <a16:creationId xmlns:a16="http://schemas.microsoft.com/office/drawing/2014/main" id="{86AC81E4-81D5-494F-A8E7-0189B9C0C8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2.1 Data Types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804442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2.1.2 Testing data types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50070B0-759C-2744-8E45-03E9ECD3D7DC}"/>
              </a:ext>
            </a:extLst>
          </p:cNvPr>
          <p:cNvGrpSpPr/>
          <p:nvPr/>
        </p:nvGrpSpPr>
        <p:grpSpPr>
          <a:xfrm>
            <a:off x="1055440" y="1412776"/>
            <a:ext cx="9116770" cy="1705591"/>
            <a:chOff x="1019775" y="1696808"/>
            <a:chExt cx="9116770" cy="1705591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D5873D6-393A-5B48-ADD0-091384CF2C89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In[9]: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4BF7085-74B2-EF4A-9C09-BA9E974C9ACD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x=10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isinstance(x,int)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576143B-FE80-1B45-B027-00BF7BDB4695}"/>
                </a:ext>
              </a:extLst>
            </p:cNvPr>
            <p:cNvSpPr txBox="1"/>
            <p:nvPr/>
          </p:nvSpPr>
          <p:spPr>
            <a:xfrm>
              <a:off x="1019775" y="2868726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Out[9]: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695DD85-4C44-1540-AB6B-B28892F91840}"/>
                </a:ext>
              </a:extLst>
            </p:cNvPr>
            <p:cNvSpPr/>
            <p:nvPr/>
          </p:nvSpPr>
          <p:spPr>
            <a:xfrm>
              <a:off x="2144334" y="2811527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True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0E6D4A0-BE7F-0945-A5CE-B5BCE5E55D0B}"/>
              </a:ext>
            </a:extLst>
          </p:cNvPr>
          <p:cNvGrpSpPr/>
          <p:nvPr/>
        </p:nvGrpSpPr>
        <p:grpSpPr>
          <a:xfrm>
            <a:off x="1055440" y="3293504"/>
            <a:ext cx="9116770" cy="1697071"/>
            <a:chOff x="1055440" y="3356992"/>
            <a:chExt cx="9116770" cy="1697071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F49E645-B6ED-734F-89E7-87FD20F449CB}"/>
                </a:ext>
              </a:extLst>
            </p:cNvPr>
            <p:cNvSpPr txBox="1"/>
            <p:nvPr/>
          </p:nvSpPr>
          <p:spPr>
            <a:xfrm>
              <a:off x="1055440" y="3414192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24019FF-A7FF-6349-8721-7F773AFFDC63}"/>
                </a:ext>
              </a:extLst>
            </p:cNvPr>
            <p:cNvSpPr/>
            <p:nvPr/>
          </p:nvSpPr>
          <p:spPr>
            <a:xfrm>
              <a:off x="2179999" y="3356992"/>
              <a:ext cx="7992211" cy="1001507"/>
            </a:xfrm>
            <a:prstGeom prst="rect">
              <a:avLst/>
            </a:prstGeom>
            <a:solidFill>
              <a:srgbClr val="F7F1DE"/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y=10.0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isinstance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(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y,int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B28E6E3-2EF7-CB41-BBD6-93B75CF3D51B}"/>
                </a:ext>
              </a:extLst>
            </p:cNvPr>
            <p:cNvSpPr txBox="1"/>
            <p:nvPr/>
          </p:nvSpPr>
          <p:spPr>
            <a:xfrm>
              <a:off x="1055440" y="4520390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Out[10]: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2DA103D-7407-CF47-8451-BA0661D3FA5E}"/>
                </a:ext>
              </a:extLst>
            </p:cNvPr>
            <p:cNvSpPr/>
            <p:nvPr/>
          </p:nvSpPr>
          <p:spPr>
            <a:xfrm>
              <a:off x="2179999" y="4463191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False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45CDFD4-C768-A34A-AE7D-49631E8EA086}"/>
              </a:ext>
            </a:extLst>
          </p:cNvPr>
          <p:cNvGrpSpPr/>
          <p:nvPr/>
        </p:nvGrpSpPr>
        <p:grpSpPr>
          <a:xfrm>
            <a:off x="1055440" y="5170233"/>
            <a:ext cx="9116770" cy="1332510"/>
            <a:chOff x="975335" y="2003854"/>
            <a:chExt cx="9116770" cy="1332510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6158DF4-09DE-334B-8881-457A784D905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78F4CEB-8F76-0140-809C-7173C627DF3A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isinstance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(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True,int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)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0FC854A-C827-6643-BC94-5EB2FEABCA7B}"/>
                </a:ext>
              </a:extLst>
            </p:cNvPr>
            <p:cNvSpPr txBox="1"/>
            <p:nvPr/>
          </p:nvSpPr>
          <p:spPr>
            <a:xfrm>
              <a:off x="975335" y="2802691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Out[11]: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C4AA51F-F161-904F-BDEA-E310EDCC9E91}"/>
                </a:ext>
              </a:extLst>
            </p:cNvPr>
            <p:cNvSpPr/>
            <p:nvPr/>
          </p:nvSpPr>
          <p:spPr>
            <a:xfrm>
              <a:off x="2099894" y="2745492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True</a:t>
              </a:r>
            </a:p>
          </p:txBody>
        </p:sp>
      </p:grpSp>
      <p:sp>
        <p:nvSpPr>
          <p:cNvPr id="21" name="文本占位符 156">
            <a:extLst>
              <a:ext uri="{FF2B5EF4-FFF2-40B4-BE49-F238E27FC236}">
                <a16:creationId xmlns:a16="http://schemas.microsoft.com/office/drawing/2014/main" id="{E05613E6-EF0C-2643-8D4F-132467A2E6FA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23" name="文本占位符 156">
            <a:extLst>
              <a:ext uri="{FF2B5EF4-FFF2-40B4-BE49-F238E27FC236}">
                <a16:creationId xmlns:a16="http://schemas.microsoft.com/office/drawing/2014/main" id="{2A5F7D59-5C11-634B-8598-91B070F11E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2.1 Data Types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584080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2.1.3 Converting data types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AF98340-3F48-444E-8D8C-946EEF344CA9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8B26FC39-4D5F-614A-8274-D39C5038D9BE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In[12]: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05CB9A3-6AA9-6349-8420-B58E5678BFEA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int(1.6)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17F6AAF-68A5-1241-946E-C0AF0FB3A3D4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Out[12]: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FD63EA2-2F14-0C4B-ACFE-9CDF5E44A9B0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1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728BBEE-705F-D64E-BF74-226268B4360D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50E89E7-CFF8-EB49-B406-EC62667B362A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In[13]: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3ABFCC5-FB91-714F-A553-CB38C1050DEB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FC000">
                <a:lumMod val="75000"/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float(1)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4621F419-CBA5-354A-8E8B-31A4ECEDCBC8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Out[13]: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3B62787-62A5-E94C-8148-CD6F626E5E86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1.0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846D988-E94D-C44D-8F67-ADD54B861D74}"/>
              </a:ext>
            </a:extLst>
          </p:cNvPr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E29DD09E-707F-8048-8720-A20A458DAD3E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In[14]: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DC4AFFE-6613-3647-9A07-279BA9F39862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bool(0)</a:t>
              </a:r>
              <a:endPara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7248689A-73CB-F042-A6B8-FC894920AA87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Out[14]: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FBA26828-075D-F842-9506-0853BD3E10CB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False</a:t>
              </a:r>
            </a:p>
          </p:txBody>
        </p:sp>
      </p:grpSp>
      <p:sp>
        <p:nvSpPr>
          <p:cNvPr id="55" name="文本占位符 156">
            <a:extLst>
              <a:ext uri="{FF2B5EF4-FFF2-40B4-BE49-F238E27FC236}">
                <a16:creationId xmlns:a16="http://schemas.microsoft.com/office/drawing/2014/main" id="{61558601-A63F-5B4E-ADEB-8316F640BCBB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22" name="文本占位符 156">
            <a:extLst>
              <a:ext uri="{FF2B5EF4-FFF2-40B4-BE49-F238E27FC236}">
                <a16:creationId xmlns:a16="http://schemas.microsoft.com/office/drawing/2014/main" id="{617DBEBE-0F4C-A14C-BFFE-313CE7A004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2.1 Data Types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7927494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179999" y="494516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2.1.3 Converting data types</a:t>
            </a:r>
            <a:endParaRPr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占位符 156">
            <a:extLst>
              <a:ext uri="{FF2B5EF4-FFF2-40B4-BE49-F238E27FC236}">
                <a16:creationId xmlns:a16="http://schemas.microsoft.com/office/drawing/2014/main" id="{BA94EDCA-31AE-5F4D-A78F-6B4A3C29DD46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25" cy="26035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CE2B249-2A66-6448-BD6E-020D3A986D87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0CB43FA-95AF-E94B-9FBE-EE8313B788CF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In[15]: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481CD2D-F246-1141-8730-E62836D66B38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tuple([1,2,1,1,3])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067F428-5777-C442-B020-43EE3E489405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Out[15]: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17B6D14-AB33-0444-8460-290003FFC589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(1, 2, 1, 1, 3)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A75FEAD-2C2B-1C48-AB58-0916384A77B3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0617C55-0E29-0F47-86DD-FCC5472F781D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In[16]: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05A1425-57A1-7A4C-9B2A-177E34DC4D95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list((1,2,3,4))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C664E2F-56D3-0D4C-818B-310870F83BCD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Out[16]: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7BF1F9F-4010-FB41-9C65-C019A0298741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[1, 2, 3, 4]</a:t>
              </a:r>
            </a:p>
          </p:txBody>
        </p:sp>
      </p:grpSp>
      <p:sp>
        <p:nvSpPr>
          <p:cNvPr id="18" name="文本占位符 156">
            <a:extLst>
              <a:ext uri="{FF2B5EF4-FFF2-40B4-BE49-F238E27FC236}">
                <a16:creationId xmlns:a16="http://schemas.microsoft.com/office/drawing/2014/main" id="{5C40DECC-1CD8-FB42-9862-50A649F722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2.1 Data Types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09538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1333</TotalTime>
  <Words>773</Words>
  <Application>Microsoft Macintosh PowerPoint</Application>
  <PresentationFormat>宽屏</PresentationFormat>
  <Paragraphs>187</Paragraphs>
  <Slides>16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华文中宋</vt:lpstr>
      <vt:lpstr>Meiryo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  Data  Science </vt:lpstr>
      <vt:lpstr>2.1 Data Types</vt:lpstr>
      <vt:lpstr>Summary of this chapter</vt:lpstr>
      <vt:lpstr>2.1.1 Checking data types</vt:lpstr>
      <vt:lpstr>2.1.1 Checking data types</vt:lpstr>
      <vt:lpstr>2.1.1 Checking data types</vt:lpstr>
      <vt:lpstr>2.1.2 Testing data types</vt:lpstr>
      <vt:lpstr>2.1.3 Converting data types</vt:lpstr>
      <vt:lpstr>2.1.3 Converting data types</vt:lpstr>
      <vt:lpstr>2.1.4 Built-in data types </vt:lpstr>
      <vt:lpstr>2.1.4 Built-in data types </vt:lpstr>
      <vt:lpstr>2.1.4 Built-in data types </vt:lpstr>
      <vt:lpstr>2.1.4 Built-in data types </vt:lpstr>
      <vt:lpstr>2.1.4 Built-in data types </vt:lpstr>
      <vt:lpstr>2.1.5 Sequences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Rayban Lei</cp:lastModifiedBy>
  <cp:revision>1666</cp:revision>
  <cp:lastPrinted>2017-07-17T10:18:00Z</cp:lastPrinted>
  <dcterms:created xsi:type="dcterms:W3CDTF">2007-03-02T11:26:00Z</dcterms:created>
  <dcterms:modified xsi:type="dcterms:W3CDTF">2023-11-02T02:12:51Z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5DC9D4167F2346FAA900AF82F7018B38</vt:lpwstr>
  </property>
  <property fmtid="{D5CDD505-2E9C-101B-9397-08002B2CF9AE}" pid="3" name="KSOProductBuildVer">
    <vt:lpwstr>2052-11.1.0.10938</vt:lpwstr>
  </property>
</Properties>
</file>