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842" r:id="rId2"/>
    <p:sldId id="870" r:id="rId3"/>
    <p:sldId id="871" r:id="rId4"/>
    <p:sldId id="846" r:id="rId5"/>
    <p:sldId id="855" r:id="rId6"/>
    <p:sldId id="856" r:id="rId7"/>
    <p:sldId id="857" r:id="rId8"/>
    <p:sldId id="858" r:id="rId9"/>
    <p:sldId id="859" r:id="rId10"/>
    <p:sldId id="854" r:id="rId11"/>
    <p:sldId id="861" r:id="rId12"/>
    <p:sldId id="862" r:id="rId13"/>
    <p:sldId id="863" r:id="rId14"/>
    <p:sldId id="864" r:id="rId15"/>
    <p:sldId id="865" r:id="rId16"/>
    <p:sldId id="848" r:id="rId17"/>
    <p:sldId id="847" r:id="rId18"/>
    <p:sldId id="866" r:id="rId19"/>
    <p:sldId id="797" r:id="rId20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08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012C"/>
    <a:srgbClr val="C00000"/>
    <a:srgbClr val="D75C5C"/>
    <a:srgbClr val="CF3E3E"/>
    <a:srgbClr val="EDCDCB"/>
    <a:srgbClr val="F1EEF4"/>
    <a:srgbClr val="AB0000"/>
    <a:srgbClr val="CC0000"/>
    <a:srgbClr val="A9CDCB"/>
    <a:srgbClr val="D1E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77" autoAdjust="0"/>
    <p:restoredTop sz="82520" autoAdjust="0"/>
  </p:normalViewPr>
  <p:slideViewPr>
    <p:cSldViewPr>
      <p:cViewPr varScale="1">
        <p:scale>
          <a:sx n="89" d="100"/>
          <a:sy n="89" d="100"/>
        </p:scale>
        <p:origin x="784" y="176"/>
      </p:cViewPr>
      <p:guideLst>
        <p:guide orient="horz" pos="215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1848" y="192"/>
      </p:cViewPr>
      <p:guideLst>
        <p:guide orient="horz" pos="3208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#14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3DEDF0-B9A1-4CD2-BA88-CA716FC4420C}" type="doc">
      <dgm:prSet loTypeId="urn:microsoft.com/office/officeart/2005/8/layout/list1#13" loCatId="list" qsTypeId="urn:microsoft.com/office/officeart/2005/8/quickstyle/simple1#13" qsCatId="simple" csTypeId="urn:microsoft.com/office/officeart/2005/8/colors/colorful5#14" csCatId="colorful" phldr="1"/>
      <dgm:spPr/>
      <dgm:t>
        <a:bodyPr/>
        <a:lstStyle/>
        <a:p>
          <a:endParaRPr lang="zh-CN" altLang="en-US"/>
        </a:p>
      </dgm:t>
    </dgm:pt>
    <dgm:pt modelId="{4A6CFA20-D504-4C11-9666-95A21ED3E06C}">
      <dgm:prSet/>
      <dgm:spPr>
        <a:xfrm>
          <a:off x="480419" y="41799"/>
          <a:ext cx="6725877" cy="590400"/>
        </a:xfrm>
        <a:prstGeom prst="round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" altLang="zh-CN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2.11.1 Define tuples</a:t>
          </a:r>
          <a:endParaRPr lang="zh-CN" altLang="en-US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C9974E75-C5BA-4AF8-9D14-7E6DB268B9AF}" type="par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535AB587-A692-43E5-9615-766AE847F8A5}" type="sib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07FD02D3-E7E6-438A-89AC-27845D67F8AB}">
      <dgm:prSet/>
      <dgm:spPr>
        <a:xfrm>
          <a:off x="480419" y="948999"/>
          <a:ext cx="6725877" cy="590400"/>
        </a:xfrm>
        <a:prstGeom prst="roundRect">
          <a:avLst/>
        </a:prstGeom>
        <a:solidFill>
          <a:srgbClr val="4472C4">
            <a:hueOff val="-2451115"/>
            <a:satOff val="-3409"/>
            <a:lumOff val="-1307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" b="0" dirty="0"/>
            <a:t>2.11.2 Main features </a:t>
          </a:r>
          <a:endParaRPr lang="zh-CN" altLang="en-US" b="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7DE52E51-8CAB-45CC-98CF-C0B0F0BA2BEC}" type="parTrans" cxnId="{DB08EC71-EF56-48F8-A5C5-A27D5218C5E6}">
      <dgm:prSet/>
      <dgm:spPr/>
      <dgm:t>
        <a:bodyPr/>
        <a:lstStyle/>
        <a:p>
          <a:endParaRPr lang="zh-CN" altLang="en-US"/>
        </a:p>
      </dgm:t>
    </dgm:pt>
    <dgm:pt modelId="{947AA9B5-348C-49D4-8596-840AF5DDE9BB}" type="sibTrans" cxnId="{DB08EC71-EF56-48F8-A5C5-A27D5218C5E6}">
      <dgm:prSet/>
      <dgm:spPr/>
      <dgm:t>
        <a:bodyPr/>
        <a:lstStyle/>
        <a:p>
          <a:endParaRPr lang="zh-CN" altLang="en-US"/>
        </a:p>
      </dgm:t>
    </dgm:pt>
    <dgm:pt modelId="{A28C3E8F-D85D-46D1-A6A3-FB5FAF2BB39A}">
      <dgm:prSet/>
      <dgm:spPr>
        <a:xfrm>
          <a:off x="480419" y="1856199"/>
          <a:ext cx="6725877" cy="590400"/>
        </a:xfrm>
        <a:prstGeom prst="roundRect">
          <a:avLst/>
        </a:prstGeom>
        <a:solidFill>
          <a:srgbClr val="4472C4">
            <a:hueOff val="-4902230"/>
            <a:satOff val="-6819"/>
            <a:lumOff val="-2615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" altLang="zh-CN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2.11.3 Basic usage</a:t>
          </a:r>
          <a:endParaRPr lang="zh-CN" altLang="en-US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2F9F47C1-5388-40C2-9DAB-1579AD182756}" type="parTrans" cxnId="{93041D8F-B28E-4F99-98AA-0C8D9FB0047A}">
      <dgm:prSet/>
      <dgm:spPr/>
      <dgm:t>
        <a:bodyPr/>
        <a:lstStyle/>
        <a:p>
          <a:endParaRPr lang="zh-CN" altLang="en-US"/>
        </a:p>
      </dgm:t>
    </dgm:pt>
    <dgm:pt modelId="{2B9AB75B-3C49-4AA8-BFE1-7CF35008B916}" type="sibTrans" cxnId="{93041D8F-B28E-4F99-98AA-0C8D9FB0047A}">
      <dgm:prSet/>
      <dgm:spPr/>
      <dgm:t>
        <a:bodyPr/>
        <a:lstStyle/>
        <a:p>
          <a:endParaRPr lang="zh-CN" altLang="en-US"/>
        </a:p>
      </dgm:t>
    </dgm:pt>
    <dgm:pt modelId="{4164C1CD-1FEB-4FAE-BCA7-B2F901F12CD8}">
      <dgm:prSet/>
      <dgm:spPr>
        <a:xfrm>
          <a:off x="480419" y="2763399"/>
          <a:ext cx="6725877" cy="590400"/>
        </a:xfrm>
        <a:prstGeom prst="roundRect">
          <a:avLst/>
        </a:prstGeom>
        <a:solidFill>
          <a:srgbClr val="4472C4">
            <a:hueOff val="-7353344"/>
            <a:satOff val="-10228"/>
            <a:lumOff val="-3922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" altLang="zh-CN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2.11.4 Tuples in data science</a:t>
          </a:r>
          <a:endParaRPr lang="zh-CN" altLang="en-US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BBEC2C39-4DA0-4760-9652-2CF72F8B720D}" type="parTrans" cxnId="{838ABDC2-B4E8-43BB-A8FA-24DFF6AB15DA}">
      <dgm:prSet/>
      <dgm:spPr/>
      <dgm:t>
        <a:bodyPr/>
        <a:lstStyle/>
        <a:p>
          <a:endParaRPr lang="zh-CN" altLang="en-US"/>
        </a:p>
      </dgm:t>
    </dgm:pt>
    <dgm:pt modelId="{BA0E16FC-83B3-431A-9ADB-0130A23E20FD}" type="sibTrans" cxnId="{838ABDC2-B4E8-43BB-A8FA-24DFF6AB15DA}">
      <dgm:prSet/>
      <dgm:spPr/>
      <dgm:t>
        <a:bodyPr/>
        <a:lstStyle/>
        <a:p>
          <a:endParaRPr lang="zh-CN" altLang="en-US"/>
        </a:p>
      </dgm:t>
    </dgm:pt>
    <dgm:pt modelId="{ACC2AE7E-59B9-49A0-BAB4-22D68AC176E7}" type="pres">
      <dgm:prSet presAssocID="{2D3DEDF0-B9A1-4CD2-BA88-CA716FC4420C}" presName="linear" presStyleCnt="0">
        <dgm:presLayoutVars>
          <dgm:dir/>
          <dgm:animLvl val="lvl"/>
          <dgm:resizeHandles val="exact"/>
        </dgm:presLayoutVars>
      </dgm:prSet>
      <dgm:spPr/>
    </dgm:pt>
    <dgm:pt modelId="{7AEB1288-B212-47FC-96D6-40294FD2E307}" type="pres">
      <dgm:prSet presAssocID="{4A6CFA20-D504-4C11-9666-95A21ED3E06C}" presName="parentLin" presStyleCnt="0"/>
      <dgm:spPr/>
    </dgm:pt>
    <dgm:pt modelId="{99D3529F-CE9E-430A-A33C-F4EF72985A46}" type="pres">
      <dgm:prSet presAssocID="{4A6CFA20-D504-4C11-9666-95A21ED3E06C}" presName="parentLeftMargin" presStyleLbl="node1" presStyleIdx="0" presStyleCnt="4"/>
      <dgm:spPr/>
    </dgm:pt>
    <dgm:pt modelId="{FFD53BA8-45B8-48D7-839D-F63881906C2D}" type="pres">
      <dgm:prSet presAssocID="{4A6CFA20-D504-4C11-9666-95A21ED3E06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0D297E7-F1B3-4D5E-9183-8D7DE7303441}" type="pres">
      <dgm:prSet presAssocID="{4A6CFA20-D504-4C11-9666-95A21ED3E06C}" presName="negativeSpace" presStyleCnt="0"/>
      <dgm:spPr/>
    </dgm:pt>
    <dgm:pt modelId="{BF82169F-36AF-4359-9BAE-4965A5F38BD5}" type="pres">
      <dgm:prSet presAssocID="{4A6CFA20-D504-4C11-9666-95A21ED3E06C}" presName="childText" presStyleLbl="conFgAcc1" presStyleIdx="0" presStyleCnt="4">
        <dgm:presLayoutVars>
          <dgm:bulletEnabled val="1"/>
        </dgm:presLayoutVars>
      </dgm:prSet>
      <dgm:spPr>
        <a:xfrm>
          <a:off x="0" y="336999"/>
          <a:ext cx="9608397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97EC761C-8953-48D7-AFE6-4E1B2DC860A0}" type="pres">
      <dgm:prSet presAssocID="{535AB587-A692-43E5-9615-766AE847F8A5}" presName="spaceBetweenRectangles" presStyleCnt="0"/>
      <dgm:spPr/>
    </dgm:pt>
    <dgm:pt modelId="{2A1250AA-1043-4D27-91C6-DB5939E35C6B}" type="pres">
      <dgm:prSet presAssocID="{07FD02D3-E7E6-438A-89AC-27845D67F8AB}" presName="parentLin" presStyleCnt="0"/>
      <dgm:spPr/>
    </dgm:pt>
    <dgm:pt modelId="{FFA56F0A-30CA-43F2-94BD-773A675BA6FB}" type="pres">
      <dgm:prSet presAssocID="{07FD02D3-E7E6-438A-89AC-27845D67F8AB}" presName="parentLeftMargin" presStyleLbl="node1" presStyleIdx="0" presStyleCnt="4"/>
      <dgm:spPr/>
    </dgm:pt>
    <dgm:pt modelId="{F0E83ED0-3189-4ABA-A665-B109CE1D0191}" type="pres">
      <dgm:prSet presAssocID="{07FD02D3-E7E6-438A-89AC-27845D67F8A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CE4EB38-14AE-459E-B6E4-1217F86B32D5}" type="pres">
      <dgm:prSet presAssocID="{07FD02D3-E7E6-438A-89AC-27845D67F8AB}" presName="negativeSpace" presStyleCnt="0"/>
      <dgm:spPr/>
    </dgm:pt>
    <dgm:pt modelId="{AD17FCC9-9640-4BB4-87DF-C676D0600FF9}" type="pres">
      <dgm:prSet presAssocID="{07FD02D3-E7E6-438A-89AC-27845D67F8AB}" presName="childText" presStyleLbl="conFgAcc1" presStyleIdx="1" presStyleCnt="4">
        <dgm:presLayoutVars>
          <dgm:bulletEnabled val="1"/>
        </dgm:presLayoutVars>
      </dgm:prSet>
      <dgm:spPr>
        <a:xfrm>
          <a:off x="0" y="1244199"/>
          <a:ext cx="9608397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2451115"/>
              <a:satOff val="-3409"/>
              <a:lumOff val="-1307"/>
              <a:alphaOff val="0"/>
            </a:srgbClr>
          </a:solidFill>
          <a:prstDash val="solid"/>
        </a:ln>
        <a:effectLst/>
      </dgm:spPr>
    </dgm:pt>
    <dgm:pt modelId="{4DF959AC-5D69-47E5-B406-4D2C3851BBA8}" type="pres">
      <dgm:prSet presAssocID="{947AA9B5-348C-49D4-8596-840AF5DDE9BB}" presName="spaceBetweenRectangles" presStyleCnt="0"/>
      <dgm:spPr/>
    </dgm:pt>
    <dgm:pt modelId="{BC025EF3-8250-4C0B-B47C-577AF15030CE}" type="pres">
      <dgm:prSet presAssocID="{A28C3E8F-D85D-46D1-A6A3-FB5FAF2BB39A}" presName="parentLin" presStyleCnt="0"/>
      <dgm:spPr/>
    </dgm:pt>
    <dgm:pt modelId="{C621DF11-A0F5-4D43-9B81-3F2B12D700F6}" type="pres">
      <dgm:prSet presAssocID="{A28C3E8F-D85D-46D1-A6A3-FB5FAF2BB39A}" presName="parentLeftMargin" presStyleLbl="node1" presStyleIdx="1" presStyleCnt="4"/>
      <dgm:spPr/>
    </dgm:pt>
    <dgm:pt modelId="{87E6350B-AA9F-4374-A90A-F0D4DDB30293}" type="pres">
      <dgm:prSet presAssocID="{A28C3E8F-D85D-46D1-A6A3-FB5FAF2BB39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FDDC46B-D2D6-4F22-B2B2-08457F1A28D3}" type="pres">
      <dgm:prSet presAssocID="{A28C3E8F-D85D-46D1-A6A3-FB5FAF2BB39A}" presName="negativeSpace" presStyleCnt="0"/>
      <dgm:spPr/>
    </dgm:pt>
    <dgm:pt modelId="{3F980722-34FD-4A1F-B474-E9F8C5B4DD29}" type="pres">
      <dgm:prSet presAssocID="{A28C3E8F-D85D-46D1-A6A3-FB5FAF2BB39A}" presName="childText" presStyleLbl="conFgAcc1" presStyleIdx="2" presStyleCnt="4">
        <dgm:presLayoutVars>
          <dgm:bulletEnabled val="1"/>
        </dgm:presLayoutVars>
      </dgm:prSet>
      <dgm:spPr>
        <a:xfrm>
          <a:off x="0" y="2151399"/>
          <a:ext cx="9608397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4902230"/>
              <a:satOff val="-6819"/>
              <a:lumOff val="-2615"/>
              <a:alphaOff val="0"/>
            </a:srgbClr>
          </a:solidFill>
          <a:prstDash val="solid"/>
        </a:ln>
        <a:effectLst/>
      </dgm:spPr>
    </dgm:pt>
    <dgm:pt modelId="{8D3B3D27-C574-4E85-BC78-E99F417FEEDB}" type="pres">
      <dgm:prSet presAssocID="{2B9AB75B-3C49-4AA8-BFE1-7CF35008B916}" presName="spaceBetweenRectangles" presStyleCnt="0"/>
      <dgm:spPr/>
    </dgm:pt>
    <dgm:pt modelId="{3A9CAEF6-FFDF-430A-A005-8728B4BFCD0C}" type="pres">
      <dgm:prSet presAssocID="{4164C1CD-1FEB-4FAE-BCA7-B2F901F12CD8}" presName="parentLin" presStyleCnt="0"/>
      <dgm:spPr/>
    </dgm:pt>
    <dgm:pt modelId="{818CC7FD-FD66-432F-A406-41DC7CAE93F0}" type="pres">
      <dgm:prSet presAssocID="{4164C1CD-1FEB-4FAE-BCA7-B2F901F12CD8}" presName="parentLeftMargin" presStyleLbl="node1" presStyleIdx="2" presStyleCnt="4"/>
      <dgm:spPr/>
    </dgm:pt>
    <dgm:pt modelId="{86F01D77-AF58-4F11-B068-07FCCCA28177}" type="pres">
      <dgm:prSet presAssocID="{4164C1CD-1FEB-4FAE-BCA7-B2F901F12CD8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2447C150-AF8D-41C9-BB4C-E4FA97EE4298}" type="pres">
      <dgm:prSet presAssocID="{4164C1CD-1FEB-4FAE-BCA7-B2F901F12CD8}" presName="negativeSpace" presStyleCnt="0"/>
      <dgm:spPr/>
    </dgm:pt>
    <dgm:pt modelId="{B428B3ED-E28C-4C28-8B71-AD1709E71E95}" type="pres">
      <dgm:prSet presAssocID="{4164C1CD-1FEB-4FAE-BCA7-B2F901F12CD8}" presName="childText" presStyleLbl="conFgAcc1" presStyleIdx="3" presStyleCnt="4">
        <dgm:presLayoutVars>
          <dgm:bulletEnabled val="1"/>
        </dgm:presLayoutVars>
      </dgm:prSet>
      <dgm:spPr>
        <a:xfrm>
          <a:off x="0" y="3058599"/>
          <a:ext cx="9608397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7353344"/>
              <a:satOff val="-10228"/>
              <a:lumOff val="-3922"/>
              <a:alphaOff val="0"/>
            </a:srgbClr>
          </a:solidFill>
          <a:prstDash val="solid"/>
        </a:ln>
        <a:effectLst/>
      </dgm:spPr>
    </dgm:pt>
  </dgm:ptLst>
  <dgm:cxnLst>
    <dgm:cxn modelId="{A7D70F04-30E9-4947-80CF-2A6CF404F3F1}" type="presOf" srcId="{07FD02D3-E7E6-438A-89AC-27845D67F8AB}" destId="{FFA56F0A-30CA-43F2-94BD-773A675BA6FB}" srcOrd="0" destOrd="0" presId="urn:microsoft.com/office/officeart/2005/8/layout/list1#13"/>
    <dgm:cxn modelId="{0B5C4121-452C-44CF-9632-25E7F2EDC2E4}" type="presOf" srcId="{4164C1CD-1FEB-4FAE-BCA7-B2F901F12CD8}" destId="{818CC7FD-FD66-432F-A406-41DC7CAE93F0}" srcOrd="0" destOrd="0" presId="urn:microsoft.com/office/officeart/2005/8/layout/list1#13"/>
    <dgm:cxn modelId="{73F96E28-121F-430B-AD79-CA81AC4EE642}" type="presOf" srcId="{4164C1CD-1FEB-4FAE-BCA7-B2F901F12CD8}" destId="{86F01D77-AF58-4F11-B068-07FCCCA28177}" srcOrd="1" destOrd="0" presId="urn:microsoft.com/office/officeart/2005/8/layout/list1#13"/>
    <dgm:cxn modelId="{65508D4A-B367-4415-82AA-9E18B9D1E97E}" type="presOf" srcId="{4A6CFA20-D504-4C11-9666-95A21ED3E06C}" destId="{FFD53BA8-45B8-48D7-839D-F63881906C2D}" srcOrd="1" destOrd="0" presId="urn:microsoft.com/office/officeart/2005/8/layout/list1#13"/>
    <dgm:cxn modelId="{772E125B-A00C-476E-8C61-4B3C881A0A5F}" type="presOf" srcId="{A28C3E8F-D85D-46D1-A6A3-FB5FAF2BB39A}" destId="{87E6350B-AA9F-4374-A90A-F0D4DDB30293}" srcOrd="1" destOrd="0" presId="urn:microsoft.com/office/officeart/2005/8/layout/list1#13"/>
    <dgm:cxn modelId="{81492D67-CFFC-4E16-9B45-8A98A6422DFF}" type="presOf" srcId="{A28C3E8F-D85D-46D1-A6A3-FB5FAF2BB39A}" destId="{C621DF11-A0F5-4D43-9B81-3F2B12D700F6}" srcOrd="0" destOrd="0" presId="urn:microsoft.com/office/officeart/2005/8/layout/list1#13"/>
    <dgm:cxn modelId="{DB08EC71-EF56-48F8-A5C5-A27D5218C5E6}" srcId="{2D3DEDF0-B9A1-4CD2-BA88-CA716FC4420C}" destId="{07FD02D3-E7E6-438A-89AC-27845D67F8AB}" srcOrd="1" destOrd="0" parTransId="{7DE52E51-8CAB-45CC-98CF-C0B0F0BA2BEC}" sibTransId="{947AA9B5-348C-49D4-8596-840AF5DDE9BB}"/>
    <dgm:cxn modelId="{A0E66A77-1B4D-40AE-BB2B-B0524F944202}" srcId="{2D3DEDF0-B9A1-4CD2-BA88-CA716FC4420C}" destId="{4A6CFA20-D504-4C11-9666-95A21ED3E06C}" srcOrd="0" destOrd="0" parTransId="{C9974E75-C5BA-4AF8-9D14-7E6DB268B9AF}" sibTransId="{535AB587-A692-43E5-9615-766AE847F8A5}"/>
    <dgm:cxn modelId="{D531AC79-627D-4A7C-AC52-230AA1398DEA}" type="presOf" srcId="{2D3DEDF0-B9A1-4CD2-BA88-CA716FC4420C}" destId="{ACC2AE7E-59B9-49A0-BAB4-22D68AC176E7}" srcOrd="0" destOrd="0" presId="urn:microsoft.com/office/officeart/2005/8/layout/list1#13"/>
    <dgm:cxn modelId="{6C25FE7E-8462-460C-A803-0FD951D183D2}" type="presOf" srcId="{4A6CFA20-D504-4C11-9666-95A21ED3E06C}" destId="{99D3529F-CE9E-430A-A33C-F4EF72985A46}" srcOrd="0" destOrd="0" presId="urn:microsoft.com/office/officeart/2005/8/layout/list1#13"/>
    <dgm:cxn modelId="{93041D8F-B28E-4F99-98AA-0C8D9FB0047A}" srcId="{2D3DEDF0-B9A1-4CD2-BA88-CA716FC4420C}" destId="{A28C3E8F-D85D-46D1-A6A3-FB5FAF2BB39A}" srcOrd="2" destOrd="0" parTransId="{2F9F47C1-5388-40C2-9DAB-1579AD182756}" sibTransId="{2B9AB75B-3C49-4AA8-BFE1-7CF35008B916}"/>
    <dgm:cxn modelId="{699D33B6-318A-43AA-9FB3-A60B45101762}" type="presOf" srcId="{07FD02D3-E7E6-438A-89AC-27845D67F8AB}" destId="{F0E83ED0-3189-4ABA-A665-B109CE1D0191}" srcOrd="1" destOrd="0" presId="urn:microsoft.com/office/officeart/2005/8/layout/list1#13"/>
    <dgm:cxn modelId="{838ABDC2-B4E8-43BB-A8FA-24DFF6AB15DA}" srcId="{2D3DEDF0-B9A1-4CD2-BA88-CA716FC4420C}" destId="{4164C1CD-1FEB-4FAE-BCA7-B2F901F12CD8}" srcOrd="3" destOrd="0" parTransId="{BBEC2C39-4DA0-4760-9652-2CF72F8B720D}" sibTransId="{BA0E16FC-83B3-431A-9ADB-0130A23E20FD}"/>
    <dgm:cxn modelId="{1AD553EB-0562-42EB-A765-4A13473CE265}" type="presParOf" srcId="{ACC2AE7E-59B9-49A0-BAB4-22D68AC176E7}" destId="{7AEB1288-B212-47FC-96D6-40294FD2E307}" srcOrd="0" destOrd="0" presId="urn:microsoft.com/office/officeart/2005/8/layout/list1#13"/>
    <dgm:cxn modelId="{0F8E6D21-9A3E-4657-A85B-06F5AAC07AAC}" type="presParOf" srcId="{7AEB1288-B212-47FC-96D6-40294FD2E307}" destId="{99D3529F-CE9E-430A-A33C-F4EF72985A46}" srcOrd="0" destOrd="0" presId="urn:microsoft.com/office/officeart/2005/8/layout/list1#13"/>
    <dgm:cxn modelId="{E3C50494-009B-40D6-92CC-21CD602EAD80}" type="presParOf" srcId="{7AEB1288-B212-47FC-96D6-40294FD2E307}" destId="{FFD53BA8-45B8-48D7-839D-F63881906C2D}" srcOrd="1" destOrd="0" presId="urn:microsoft.com/office/officeart/2005/8/layout/list1#13"/>
    <dgm:cxn modelId="{FD8A86CC-42BB-4112-B2F5-BE266B59750E}" type="presParOf" srcId="{ACC2AE7E-59B9-49A0-BAB4-22D68AC176E7}" destId="{C0D297E7-F1B3-4D5E-9183-8D7DE7303441}" srcOrd="1" destOrd="0" presId="urn:microsoft.com/office/officeart/2005/8/layout/list1#13"/>
    <dgm:cxn modelId="{4EAD6C64-5614-4047-BC97-75F98D7B14C3}" type="presParOf" srcId="{ACC2AE7E-59B9-49A0-BAB4-22D68AC176E7}" destId="{BF82169F-36AF-4359-9BAE-4965A5F38BD5}" srcOrd="2" destOrd="0" presId="urn:microsoft.com/office/officeart/2005/8/layout/list1#13"/>
    <dgm:cxn modelId="{03C18FF5-B079-4BBF-B425-983629D1076F}" type="presParOf" srcId="{ACC2AE7E-59B9-49A0-BAB4-22D68AC176E7}" destId="{97EC761C-8953-48D7-AFE6-4E1B2DC860A0}" srcOrd="3" destOrd="0" presId="urn:microsoft.com/office/officeart/2005/8/layout/list1#13"/>
    <dgm:cxn modelId="{A7CE0FFB-0EF0-4756-8B9E-EE21FD8DF27E}" type="presParOf" srcId="{ACC2AE7E-59B9-49A0-BAB4-22D68AC176E7}" destId="{2A1250AA-1043-4D27-91C6-DB5939E35C6B}" srcOrd="4" destOrd="0" presId="urn:microsoft.com/office/officeart/2005/8/layout/list1#13"/>
    <dgm:cxn modelId="{E588E6CD-1540-4A3F-B751-A32805985E24}" type="presParOf" srcId="{2A1250AA-1043-4D27-91C6-DB5939E35C6B}" destId="{FFA56F0A-30CA-43F2-94BD-773A675BA6FB}" srcOrd="0" destOrd="0" presId="urn:microsoft.com/office/officeart/2005/8/layout/list1#13"/>
    <dgm:cxn modelId="{79AEB806-8070-44A3-B032-ACEF61465AC1}" type="presParOf" srcId="{2A1250AA-1043-4D27-91C6-DB5939E35C6B}" destId="{F0E83ED0-3189-4ABA-A665-B109CE1D0191}" srcOrd="1" destOrd="0" presId="urn:microsoft.com/office/officeart/2005/8/layout/list1#13"/>
    <dgm:cxn modelId="{D76CA352-33C1-42F3-8301-44F86AC26E9C}" type="presParOf" srcId="{ACC2AE7E-59B9-49A0-BAB4-22D68AC176E7}" destId="{ECE4EB38-14AE-459E-B6E4-1217F86B32D5}" srcOrd="5" destOrd="0" presId="urn:microsoft.com/office/officeart/2005/8/layout/list1#13"/>
    <dgm:cxn modelId="{1E9AA02B-DC6D-49CB-9B97-6693B21B3437}" type="presParOf" srcId="{ACC2AE7E-59B9-49A0-BAB4-22D68AC176E7}" destId="{AD17FCC9-9640-4BB4-87DF-C676D0600FF9}" srcOrd="6" destOrd="0" presId="urn:microsoft.com/office/officeart/2005/8/layout/list1#13"/>
    <dgm:cxn modelId="{9E46565E-6BD2-445F-8D0D-0ABB2B933CFA}" type="presParOf" srcId="{ACC2AE7E-59B9-49A0-BAB4-22D68AC176E7}" destId="{4DF959AC-5D69-47E5-B406-4D2C3851BBA8}" srcOrd="7" destOrd="0" presId="urn:microsoft.com/office/officeart/2005/8/layout/list1#13"/>
    <dgm:cxn modelId="{FEC89717-3284-4C01-8D9D-791FCB7B93AA}" type="presParOf" srcId="{ACC2AE7E-59B9-49A0-BAB4-22D68AC176E7}" destId="{BC025EF3-8250-4C0B-B47C-577AF15030CE}" srcOrd="8" destOrd="0" presId="urn:microsoft.com/office/officeart/2005/8/layout/list1#13"/>
    <dgm:cxn modelId="{072B3334-3DDA-47FB-B607-B5DDA342616D}" type="presParOf" srcId="{BC025EF3-8250-4C0B-B47C-577AF15030CE}" destId="{C621DF11-A0F5-4D43-9B81-3F2B12D700F6}" srcOrd="0" destOrd="0" presId="urn:microsoft.com/office/officeart/2005/8/layout/list1#13"/>
    <dgm:cxn modelId="{04F32568-25EC-4D30-B13F-39AC42A316C4}" type="presParOf" srcId="{BC025EF3-8250-4C0B-B47C-577AF15030CE}" destId="{87E6350B-AA9F-4374-A90A-F0D4DDB30293}" srcOrd="1" destOrd="0" presId="urn:microsoft.com/office/officeart/2005/8/layout/list1#13"/>
    <dgm:cxn modelId="{842E0C02-3F63-44CA-87FA-EE4766E36A63}" type="presParOf" srcId="{ACC2AE7E-59B9-49A0-BAB4-22D68AC176E7}" destId="{BFDDC46B-D2D6-4F22-B2B2-08457F1A28D3}" srcOrd="9" destOrd="0" presId="urn:microsoft.com/office/officeart/2005/8/layout/list1#13"/>
    <dgm:cxn modelId="{C43B5A0B-5EE6-4365-871C-0DF671AB5978}" type="presParOf" srcId="{ACC2AE7E-59B9-49A0-BAB4-22D68AC176E7}" destId="{3F980722-34FD-4A1F-B474-E9F8C5B4DD29}" srcOrd="10" destOrd="0" presId="urn:microsoft.com/office/officeart/2005/8/layout/list1#13"/>
    <dgm:cxn modelId="{0E7F6C98-36C1-45C0-8AA8-2CE5748E0AD5}" type="presParOf" srcId="{ACC2AE7E-59B9-49A0-BAB4-22D68AC176E7}" destId="{8D3B3D27-C574-4E85-BC78-E99F417FEEDB}" srcOrd="11" destOrd="0" presId="urn:microsoft.com/office/officeart/2005/8/layout/list1#13"/>
    <dgm:cxn modelId="{E75EB3D6-AE0D-4C34-ABA0-ADB428B61B88}" type="presParOf" srcId="{ACC2AE7E-59B9-49A0-BAB4-22D68AC176E7}" destId="{3A9CAEF6-FFDF-430A-A005-8728B4BFCD0C}" srcOrd="12" destOrd="0" presId="urn:microsoft.com/office/officeart/2005/8/layout/list1#13"/>
    <dgm:cxn modelId="{F7B5FE53-9D7D-445D-8169-021F870E6A93}" type="presParOf" srcId="{3A9CAEF6-FFDF-430A-A005-8728B4BFCD0C}" destId="{818CC7FD-FD66-432F-A406-41DC7CAE93F0}" srcOrd="0" destOrd="0" presId="urn:microsoft.com/office/officeart/2005/8/layout/list1#13"/>
    <dgm:cxn modelId="{6AAF2A00-050F-42C9-AEEE-B55339097095}" type="presParOf" srcId="{3A9CAEF6-FFDF-430A-A005-8728B4BFCD0C}" destId="{86F01D77-AF58-4F11-B068-07FCCCA28177}" srcOrd="1" destOrd="0" presId="urn:microsoft.com/office/officeart/2005/8/layout/list1#13"/>
    <dgm:cxn modelId="{DF813E5B-725E-4A31-8460-8D00BFA0468F}" type="presParOf" srcId="{ACC2AE7E-59B9-49A0-BAB4-22D68AC176E7}" destId="{2447C150-AF8D-41C9-BB4C-E4FA97EE4298}" srcOrd="13" destOrd="0" presId="urn:microsoft.com/office/officeart/2005/8/layout/list1#13"/>
    <dgm:cxn modelId="{9A56A084-6AB0-4A21-AF1C-672F575F63DA}" type="presParOf" srcId="{ACC2AE7E-59B9-49A0-BAB4-22D68AC176E7}" destId="{B428B3ED-E28C-4C28-8B71-AD1709E71E95}" srcOrd="14" destOrd="0" presId="urn:microsoft.com/office/officeart/2005/8/layout/list1#1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2169F-36AF-4359-9BAE-4965A5F38BD5}">
      <dsp:nvSpPr>
        <dsp:cNvPr id="0" name=""/>
        <dsp:cNvSpPr/>
      </dsp:nvSpPr>
      <dsp:spPr>
        <a:xfrm>
          <a:off x="0" y="336999"/>
          <a:ext cx="9608397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53BA8-45B8-48D7-839D-F63881906C2D}">
      <dsp:nvSpPr>
        <dsp:cNvPr id="0" name=""/>
        <dsp:cNvSpPr/>
      </dsp:nvSpPr>
      <dsp:spPr>
        <a:xfrm>
          <a:off x="480419" y="41799"/>
          <a:ext cx="6725877" cy="590400"/>
        </a:xfrm>
        <a:prstGeom prst="round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altLang="zh-CN" sz="2000" kern="1200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2.11.1 Define tuples</a:t>
          </a:r>
          <a:endParaRPr lang="zh-CN" altLang="en-US" sz="2000" kern="120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sp:txBody>
      <dsp:txXfrm>
        <a:off x="509240" y="70620"/>
        <a:ext cx="6668235" cy="532758"/>
      </dsp:txXfrm>
    </dsp:sp>
    <dsp:sp modelId="{AD17FCC9-9640-4BB4-87DF-C676D0600FF9}">
      <dsp:nvSpPr>
        <dsp:cNvPr id="0" name=""/>
        <dsp:cNvSpPr/>
      </dsp:nvSpPr>
      <dsp:spPr>
        <a:xfrm>
          <a:off x="0" y="1244199"/>
          <a:ext cx="9608397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2451115"/>
              <a:satOff val="-3409"/>
              <a:lumOff val="-1307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E83ED0-3189-4ABA-A665-B109CE1D0191}">
      <dsp:nvSpPr>
        <dsp:cNvPr id="0" name=""/>
        <dsp:cNvSpPr/>
      </dsp:nvSpPr>
      <dsp:spPr>
        <a:xfrm>
          <a:off x="480419" y="948999"/>
          <a:ext cx="6725877" cy="590400"/>
        </a:xfrm>
        <a:prstGeom prst="roundRect">
          <a:avLst/>
        </a:prstGeom>
        <a:solidFill>
          <a:srgbClr val="4472C4">
            <a:hueOff val="-2451115"/>
            <a:satOff val="-3409"/>
            <a:lumOff val="-1307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2000" b="0" kern="1200" dirty="0"/>
            <a:t>2.11.2 Main features </a:t>
          </a:r>
          <a:endParaRPr lang="zh-CN" altLang="en-US" sz="2000" b="0" kern="120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sp:txBody>
      <dsp:txXfrm>
        <a:off x="509240" y="977820"/>
        <a:ext cx="6668235" cy="532758"/>
      </dsp:txXfrm>
    </dsp:sp>
    <dsp:sp modelId="{3F980722-34FD-4A1F-B474-E9F8C5B4DD29}">
      <dsp:nvSpPr>
        <dsp:cNvPr id="0" name=""/>
        <dsp:cNvSpPr/>
      </dsp:nvSpPr>
      <dsp:spPr>
        <a:xfrm>
          <a:off x="0" y="2151399"/>
          <a:ext cx="9608397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4902230"/>
              <a:satOff val="-6819"/>
              <a:lumOff val="-2615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E6350B-AA9F-4374-A90A-F0D4DDB30293}">
      <dsp:nvSpPr>
        <dsp:cNvPr id="0" name=""/>
        <dsp:cNvSpPr/>
      </dsp:nvSpPr>
      <dsp:spPr>
        <a:xfrm>
          <a:off x="480419" y="1856199"/>
          <a:ext cx="6725877" cy="590400"/>
        </a:xfrm>
        <a:prstGeom prst="roundRect">
          <a:avLst/>
        </a:prstGeom>
        <a:solidFill>
          <a:srgbClr val="4472C4">
            <a:hueOff val="-4902230"/>
            <a:satOff val="-6819"/>
            <a:lumOff val="-2615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altLang="zh-CN" sz="2000" kern="1200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2.11.3 Basic usage</a:t>
          </a:r>
          <a:endParaRPr lang="zh-CN" altLang="en-US" sz="2000" kern="120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sp:txBody>
      <dsp:txXfrm>
        <a:off x="509240" y="1885020"/>
        <a:ext cx="6668235" cy="532758"/>
      </dsp:txXfrm>
    </dsp:sp>
    <dsp:sp modelId="{B428B3ED-E28C-4C28-8B71-AD1709E71E95}">
      <dsp:nvSpPr>
        <dsp:cNvPr id="0" name=""/>
        <dsp:cNvSpPr/>
      </dsp:nvSpPr>
      <dsp:spPr>
        <a:xfrm>
          <a:off x="0" y="3058599"/>
          <a:ext cx="9608397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7353344"/>
              <a:satOff val="-10228"/>
              <a:lumOff val="-3922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F01D77-AF58-4F11-B068-07FCCCA28177}">
      <dsp:nvSpPr>
        <dsp:cNvPr id="0" name=""/>
        <dsp:cNvSpPr/>
      </dsp:nvSpPr>
      <dsp:spPr>
        <a:xfrm>
          <a:off x="480419" y="2763399"/>
          <a:ext cx="6725877" cy="590400"/>
        </a:xfrm>
        <a:prstGeom prst="roundRect">
          <a:avLst/>
        </a:prstGeom>
        <a:solidFill>
          <a:srgbClr val="4472C4">
            <a:hueOff val="-7353344"/>
            <a:satOff val="-10228"/>
            <a:lumOff val="-3922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altLang="zh-CN" sz="2000" kern="1200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2.11.4 Tuples in data science</a:t>
          </a:r>
          <a:endParaRPr lang="zh-CN" altLang="en-US" sz="2000" kern="120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sp:txBody>
      <dsp:txXfrm>
        <a:off x="509240" y="2792220"/>
        <a:ext cx="6668235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#13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  <a:t>2023/11/1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  <a:t>2023/11/1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ch1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▼ </a:t>
            </a:r>
            <a:r>
              <a:rPr lang="en" altLang="zh-CN" dirty="0"/>
              <a:t>Chapter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en" altLang="zh-CN" dirty="0"/>
              <a:t> Basic Python Programming for Data Science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Ch1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>
    <p:blinds dir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411829"/>
      </p:ext>
    </p:extLst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  <a:t>‹#›</a:t>
            </a:fld>
            <a:r>
              <a:rPr lang="en-US" altLang="zh-CN" sz="1600">
                <a:solidFill>
                  <a:schemeClr val="bg1"/>
                </a:solidFill>
              </a:rPr>
              <a:t> 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2" name="文本占位符 156"/>
          <p:cNvSpPr txBox="1"/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200" kern="0">
              <a:latin typeface="+mn-lt"/>
              <a:ea typeface="+mn-ea"/>
            </a:endParaRPr>
          </a:p>
        </p:txBody>
      </p:sp>
      <p:sp>
        <p:nvSpPr>
          <p:cNvPr id="13" name="文本占位符 156"/>
          <p:cNvSpPr txBox="1"/>
          <p:nvPr userDrawn="1"/>
        </p:nvSpPr>
        <p:spPr>
          <a:xfrm>
            <a:off x="70139" y="6630665"/>
            <a:ext cx="11571446" cy="317499"/>
          </a:xfrm>
          <a:prstGeom prst="rect">
            <a:avLst/>
          </a:prstGeom>
          <a:ln w="3175"/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lang="zh-CN" altLang="en-US" sz="1200" kern="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3" name="Rectangle 14369">
            <a:extLst>
              <a:ext uri="{FF2B5EF4-FFF2-40B4-BE49-F238E27FC236}">
                <a16:creationId xmlns:a16="http://schemas.microsoft.com/office/drawing/2014/main" id="{DF05ACD0-FF4A-4F8F-B5C5-6A4EBD0D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94" name="Rectangle 14371">
            <a:extLst>
              <a:ext uri="{FF2B5EF4-FFF2-40B4-BE49-F238E27FC236}">
                <a16:creationId xmlns:a16="http://schemas.microsoft.com/office/drawing/2014/main" id="{4C9AFA28-B5ED-4346-9AF7-68A157F16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1472608" y="1380565"/>
            <a:ext cx="4561369" cy="23455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3200" kern="1200" dirty="0">
                <a:solidFill>
                  <a:schemeClr val="bg1">
                    <a:alpha val="60000"/>
                  </a:schemeClr>
                </a:solidFill>
                <a:latin typeface="+mj-lt"/>
                <a:ea typeface="+mj-ea"/>
                <a:cs typeface="+mj-cs"/>
              </a:rPr>
              <a:t>Python  Data  Science </a:t>
            </a: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1472608" y="4077619"/>
            <a:ext cx="4561369" cy="1399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 eaLnBrk="1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zh-CN" sz="1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Chaolemen</a:t>
            </a:r>
            <a:r>
              <a:rPr lang="en-US" altLang="zh-CN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Borjigin</a:t>
            </a:r>
            <a:r>
              <a:rPr lang="en-US" altLang="zh-CN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0" lvl="1" indent="0" algn="ctr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zh-CN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Renmin University of China</a:t>
            </a:r>
          </a:p>
          <a:p>
            <a:pPr marL="0" lvl="1" indent="0" algn="ctr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zh-CN" sz="1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chaolemen@ruc.edu.cn</a:t>
            </a:r>
            <a:endParaRPr lang="en-US" altLang="zh-CN" sz="14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135F0AE-A0C3-ABF1-3322-CEFE416D74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32" t="2543" r="1679" b="786"/>
          <a:stretch/>
        </p:blipFill>
        <p:spPr>
          <a:xfrm>
            <a:off x="7293141" y="1380565"/>
            <a:ext cx="3054017" cy="4096870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" altLang="zh-CN" dirty="0"/>
              <a:t> Chapter 2 Basic Python Programming for Data Science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2.11 Tuples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19775" y="1696808"/>
            <a:ext cx="9116770" cy="1747000"/>
            <a:chOff x="1019775" y="1696808"/>
            <a:chExt cx="9116770" cy="1747000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In[10]: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8"/>
              <a:ext cx="7992211" cy="100150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myTuple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=1,3,5,7,2</a:t>
              </a: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len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myTuple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19775" y="2910135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Out[10]: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2852936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055440" y="3789040"/>
            <a:ext cx="9116770" cy="1747000"/>
            <a:chOff x="1055440" y="3789040"/>
            <a:chExt cx="9116770" cy="1747000"/>
          </a:xfrm>
        </p:grpSpPr>
        <p:sp>
          <p:nvSpPr>
            <p:cNvPr id="26" name="文本框 25"/>
            <p:cNvSpPr txBox="1"/>
            <p:nvPr/>
          </p:nvSpPr>
          <p:spPr>
            <a:xfrm>
              <a:off x="1055440" y="3846240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In[11]: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179999" y="3789040"/>
              <a:ext cx="7992211" cy="1001507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myTuple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=1,3,5,7,2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print(sorted(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myTuple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)) 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055440" y="500236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Out[11]: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179999" y="494516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[1, 2, 3, 5, 7]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" name="标题 1">
            <a:extLst>
              <a:ext uri="{FF2B5EF4-FFF2-40B4-BE49-F238E27FC236}">
                <a16:creationId xmlns:a16="http://schemas.microsoft.com/office/drawing/2014/main" id="{3EB1DC30-6757-F54D-A9A8-B8600C887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2.11.2 Main features</a:t>
            </a:r>
            <a:endParaRPr lang="zh-CN" altLang="en-US" dirty="0">
              <a:latin typeface="+mj-lt"/>
            </a:endParaRPr>
          </a:p>
        </p:txBody>
      </p:sp>
    </p:spTree>
  </p:cSld>
  <p:clrMapOvr>
    <a:masterClrMapping/>
  </p:clrMapOvr>
  <p:transition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" altLang="zh-CN" dirty="0"/>
              <a:t> Chapter 2 Basic Python Programming for Data Science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2.11 Tuples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19775" y="1696808"/>
            <a:ext cx="9116770" cy="4180464"/>
            <a:chOff x="1019775" y="1696808"/>
            <a:chExt cx="9116770" cy="4180464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In[12]: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8"/>
              <a:ext cx="7992211" cy="100150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myTuple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=1,3,5,7,2</a:t>
              </a: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myTuple.sort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() 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2852936"/>
              <a:ext cx="7992211" cy="302433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---------------------------------------------------------------------------</a:t>
              </a:r>
            </a:p>
            <a:p>
              <a:pPr lvl="0"/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AttributeError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   Traceback (most recent call last)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&lt;ipython-input-12-d7b571f24488&gt; in &lt;module&gt;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1 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myTuple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=1,3,5,7,2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----&gt; 2 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myTuple.sort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()</a:t>
              </a:r>
            </a:p>
            <a:p>
              <a:pPr lvl="0"/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AttributeError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'tuple' object has no attribute 'sort'</a:t>
              </a:r>
            </a:p>
            <a:p>
              <a:pPr lvl="0"/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标题 1">
            <a:extLst>
              <a:ext uri="{FF2B5EF4-FFF2-40B4-BE49-F238E27FC236}">
                <a16:creationId xmlns:a16="http://schemas.microsoft.com/office/drawing/2014/main" id="{C8D61EA8-FFED-E541-BF93-64EFAB9AB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2.11.2 Main features</a:t>
            </a:r>
            <a:endParaRPr lang="zh-CN" altLang="en-US" dirty="0">
              <a:latin typeface="+mj-lt"/>
            </a:endParaRPr>
          </a:p>
        </p:txBody>
      </p:sp>
    </p:spTree>
  </p:cSld>
  <p:clrMapOvr>
    <a:masterClrMapping/>
  </p:clrMapOvr>
  <p:transition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" altLang="zh-CN" dirty="0"/>
              <a:t> Chapter 2 Basic Python Programming for Data Science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2.11 Tuples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19775" y="1696808"/>
            <a:ext cx="9116770" cy="1747000"/>
            <a:chOff x="1019775" y="1696808"/>
            <a:chExt cx="9116770" cy="1747000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In[13]: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8"/>
              <a:ext cx="7992211" cy="100150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myTuple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=1,3,5,7,2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5 in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myTuple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19775" y="2910135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Out[13]: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2852936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True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055440" y="3789040"/>
            <a:ext cx="9116770" cy="1747000"/>
            <a:chOff x="1055440" y="3789040"/>
            <a:chExt cx="9116770" cy="1747000"/>
          </a:xfrm>
        </p:grpSpPr>
        <p:sp>
          <p:nvSpPr>
            <p:cNvPr id="26" name="文本框 25"/>
            <p:cNvSpPr txBox="1"/>
            <p:nvPr/>
          </p:nvSpPr>
          <p:spPr>
            <a:xfrm>
              <a:off x="1055440" y="3846240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In[14]: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179999" y="3789040"/>
              <a:ext cx="7992211" cy="1001507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myTuple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=1,3,5,7,2</a:t>
              </a: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myTuple.count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(11)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055440" y="500236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Out[14]: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179999" y="494516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" name="标题 1">
            <a:extLst>
              <a:ext uri="{FF2B5EF4-FFF2-40B4-BE49-F238E27FC236}">
                <a16:creationId xmlns:a16="http://schemas.microsoft.com/office/drawing/2014/main" id="{8CF74EE3-DDF2-794F-BF43-02707935A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2.11.2 Main features</a:t>
            </a:r>
            <a:endParaRPr lang="zh-CN" altLang="en-US" dirty="0">
              <a:latin typeface="+mj-lt"/>
            </a:endParaRPr>
          </a:p>
        </p:txBody>
      </p:sp>
    </p:spTree>
  </p:cSld>
  <p:clrMapOvr>
    <a:masterClrMapping/>
  </p:clrMapOvr>
  <p:transition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" altLang="zh-CN" dirty="0"/>
              <a:t> Chapter 2 Basic Python Programming for Data Science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2.11 Tuples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1019775" y="1696808"/>
            <a:ext cx="9116770" cy="2020224"/>
            <a:chOff x="1019775" y="1696808"/>
            <a:chExt cx="9116770" cy="2020224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In[15]: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8"/>
              <a:ext cx="7992211" cy="127473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fr-FR" altLang="zh-CN" sz="2400" b="1" dirty="0">
                  <a:solidFill>
                    <a:schemeClr val="tx1"/>
                  </a:solidFill>
                </a:rPr>
                <a:t>myTuple=1,3,5,7,2</a:t>
              </a:r>
            </a:p>
            <a:p>
              <a:pPr lvl="0"/>
              <a:r>
                <a:rPr lang="fr-FR" altLang="zh-CN" sz="2400" b="1" dirty="0">
                  <a:solidFill>
                    <a:schemeClr val="tx1"/>
                  </a:solidFill>
                </a:rPr>
                <a:t>x1,x2,x3,x4,x5=myTuple</a:t>
              </a:r>
            </a:p>
            <a:p>
              <a:pPr lvl="0"/>
              <a:r>
                <a:rPr lang="fr-FR" altLang="zh-CN" sz="2400" b="1" dirty="0">
                  <a:solidFill>
                    <a:schemeClr val="tx1"/>
                  </a:solidFill>
                </a:rPr>
                <a:t>x2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19775" y="3183359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Out[15]: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3126160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标题 1">
            <a:extLst>
              <a:ext uri="{FF2B5EF4-FFF2-40B4-BE49-F238E27FC236}">
                <a16:creationId xmlns:a16="http://schemas.microsoft.com/office/drawing/2014/main" id="{D9211337-384C-374E-889C-49714862E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2.11.2 Main features</a:t>
            </a:r>
            <a:endParaRPr lang="zh-CN" altLang="en-US" dirty="0">
              <a:latin typeface="+mj-lt"/>
            </a:endParaRPr>
          </a:p>
        </p:txBody>
      </p:sp>
    </p:spTree>
  </p:cSld>
  <p:clrMapOvr>
    <a:masterClrMapping/>
  </p:clrMapOvr>
  <p:transition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" altLang="zh-CN" dirty="0"/>
              <a:t> Chapter 2 Basic Python Programming for Data Science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2.11 Tuples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19775" y="1696808"/>
            <a:ext cx="9116770" cy="1747000"/>
            <a:chOff x="1019775" y="1696808"/>
            <a:chExt cx="9116770" cy="1747000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In[16]: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8"/>
              <a:ext cx="7992211" cy="100150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s-ES" altLang="zh-CN" sz="2400" b="1" dirty="0">
                  <a:solidFill>
                    <a:schemeClr val="tx1"/>
                  </a:solidFill>
                </a:rPr>
                <a:t>x,y,z =1,2,3</a:t>
              </a:r>
            </a:p>
            <a:p>
              <a:pPr lvl="0"/>
              <a:r>
                <a:rPr lang="es-ES" altLang="zh-CN" sz="2400" b="1" dirty="0">
                  <a:solidFill>
                    <a:schemeClr val="tx1"/>
                  </a:solidFill>
                </a:rPr>
                <a:t>print(x,y,z)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2852936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1 2 3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019775" y="3598429"/>
            <a:ext cx="9116770" cy="2998923"/>
            <a:chOff x="1019775" y="4365104"/>
            <a:chExt cx="9116770" cy="2998923"/>
          </a:xfrm>
        </p:grpSpPr>
        <p:sp>
          <p:nvSpPr>
            <p:cNvPr id="16" name="文本框 15"/>
            <p:cNvSpPr txBox="1"/>
            <p:nvPr/>
          </p:nvSpPr>
          <p:spPr>
            <a:xfrm>
              <a:off x="1019775" y="4422305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In[17]: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144334" y="4365104"/>
              <a:ext cx="7992211" cy="1592459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fr-FR" altLang="zh-CN" sz="2400" b="1" dirty="0">
                  <a:solidFill>
                    <a:schemeClr val="tx1"/>
                  </a:solidFill>
                </a:rPr>
                <a:t>myTuple=(1,5,6,3,4)</a:t>
              </a:r>
            </a:p>
            <a:p>
              <a:pPr lvl="0"/>
              <a:r>
                <a:rPr lang="fr-FR" altLang="zh-CN" sz="2400" b="1" dirty="0">
                  <a:solidFill>
                    <a:schemeClr val="tx1"/>
                  </a:solidFill>
                </a:rPr>
                <a:t>print(myTuple)</a:t>
              </a:r>
            </a:p>
            <a:p>
              <a:pPr lvl="0"/>
              <a:r>
                <a:rPr lang="fr-FR" altLang="zh-CN" sz="2400" b="1" dirty="0">
                  <a:solidFill>
                    <a:schemeClr val="tx1"/>
                  </a:solidFill>
                </a:rPr>
                <a:t>print(len(myTuple))</a:t>
              </a:r>
            </a:p>
            <a:p>
              <a:pPr lvl="0"/>
              <a:r>
                <a:rPr lang="fr-FR" altLang="zh-CN" sz="2400" b="1" dirty="0">
                  <a:solidFill>
                    <a:schemeClr val="tx1"/>
                  </a:solidFill>
                </a:rPr>
                <a:t>print(max(myTuple))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144334" y="5900365"/>
              <a:ext cx="7992211" cy="146366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(1, 5, 6, 3, 4)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标题 1">
            <a:extLst>
              <a:ext uri="{FF2B5EF4-FFF2-40B4-BE49-F238E27FC236}">
                <a16:creationId xmlns:a16="http://schemas.microsoft.com/office/drawing/2014/main" id="{04739F9F-E877-F94F-A6BD-8501E15F1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2.11.3 Basic usage</a:t>
            </a:r>
            <a:endParaRPr lang="zh-CN" altLang="en-US" dirty="0">
              <a:latin typeface="+mj-lt"/>
            </a:endParaRPr>
          </a:p>
        </p:txBody>
      </p:sp>
    </p:spTree>
  </p:cSld>
  <p:clrMapOvr>
    <a:masterClrMapping/>
  </p:clrMapOvr>
  <p:transition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" altLang="zh-CN" dirty="0"/>
              <a:t> Chapter 2 Basic Python Programming for Data Science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2.11 Tuples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1019775" y="1696808"/>
            <a:ext cx="9116770" cy="2020224"/>
            <a:chOff x="1019775" y="1696808"/>
            <a:chExt cx="9116770" cy="2020224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In[18]: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8"/>
              <a:ext cx="7992211" cy="127473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myTuple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=(11,12,13,12,11,11)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a1,a2,a3,a4,a5,a6=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myTuple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a3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19775" y="3183359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Out[18]: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3126160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13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055440" y="4058264"/>
            <a:ext cx="9116770" cy="1747000"/>
            <a:chOff x="1055440" y="3789040"/>
            <a:chExt cx="9116770" cy="1747000"/>
          </a:xfrm>
        </p:grpSpPr>
        <p:sp>
          <p:nvSpPr>
            <p:cNvPr id="16" name="文本框 15"/>
            <p:cNvSpPr txBox="1"/>
            <p:nvPr/>
          </p:nvSpPr>
          <p:spPr>
            <a:xfrm>
              <a:off x="1055440" y="3846240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In[19]: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179999" y="3789040"/>
              <a:ext cx="7992211" cy="1001507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myTuple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=(11,12,13,12,11,11)</a:t>
              </a: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myTuple.count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(11)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055440" y="500236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Out[19]: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179999" y="494516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标题 1">
            <a:extLst>
              <a:ext uri="{FF2B5EF4-FFF2-40B4-BE49-F238E27FC236}">
                <a16:creationId xmlns:a16="http://schemas.microsoft.com/office/drawing/2014/main" id="{6C0B70E5-7E18-9A4F-9811-C4086E7A5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2.11.3 Basic usage</a:t>
            </a:r>
            <a:endParaRPr lang="zh-CN" altLang="en-US" dirty="0">
              <a:latin typeface="+mj-lt"/>
            </a:endParaRPr>
          </a:p>
        </p:txBody>
      </p:sp>
    </p:spTree>
  </p:cSld>
  <p:clrMapOvr>
    <a:masterClrMapping/>
  </p:clrMapOvr>
  <p:transition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 dirty="0"/>
              <a:t>▼</a:t>
            </a:r>
            <a:r>
              <a:rPr lang="en" altLang="zh-CN" dirty="0"/>
              <a:t> Chapter 2 Basic Python Programming for Data Science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2.11 Tuples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19775" y="1696808"/>
            <a:ext cx="9116770" cy="2380264"/>
            <a:chOff x="1019775" y="1696808"/>
            <a:chExt cx="9116770" cy="2380264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In[20]: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8"/>
              <a:ext cx="7992211" cy="1573368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def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func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(args1,*args2):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print(args1)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print(args2)</a:t>
              </a: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func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("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a","b","c","d","e","f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")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3342184"/>
              <a:ext cx="7992211" cy="734888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it-IT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  <a:p>
              <a:pPr lvl="0"/>
              <a:r>
                <a:rPr lang="it-IT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('b', 'c', 'd', 'e', 'f')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019775" y="4221087"/>
            <a:ext cx="9116770" cy="2304257"/>
            <a:chOff x="1019775" y="4365104"/>
            <a:chExt cx="9116770" cy="2304257"/>
          </a:xfrm>
        </p:grpSpPr>
        <p:sp>
          <p:nvSpPr>
            <p:cNvPr id="26" name="文本框 25"/>
            <p:cNvSpPr txBox="1"/>
            <p:nvPr/>
          </p:nvSpPr>
          <p:spPr>
            <a:xfrm>
              <a:off x="1019775" y="4422305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In[21]: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144334" y="4365104"/>
              <a:ext cx="7992211" cy="1592459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def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func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(args1,**args2):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print(args1)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print(args2)</a:t>
              </a: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func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("a",x1="b",x2="c",x3="d",x4="e",x5="f")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144334" y="5900365"/>
              <a:ext cx="7992211" cy="76899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{'x1': 'b', 'x2': 'c', 'x3': 'd', 'x4': 'e', 'x5': 'f'}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标题 1">
            <a:extLst>
              <a:ext uri="{FF2B5EF4-FFF2-40B4-BE49-F238E27FC236}">
                <a16:creationId xmlns:a16="http://schemas.microsoft.com/office/drawing/2014/main" id="{27C91C9F-08B2-FA4B-9C92-0EB972492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2.11.4 Tuples in data science</a:t>
            </a:r>
            <a:endParaRPr lang="zh-CN" altLang="en-US" dirty="0">
              <a:latin typeface="+mj-lt"/>
            </a:endParaRPr>
          </a:p>
        </p:txBody>
      </p:sp>
    </p:spTree>
  </p:cSld>
  <p:clrMapOvr>
    <a:masterClrMapping/>
  </p:clrMapOvr>
  <p:transition>
    <p:blinds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" altLang="zh-CN" dirty="0"/>
              <a:t> Chapter 2 Basic Python Programming for Data Science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2.11 Tuples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1019775" y="1696808"/>
            <a:ext cx="9116770" cy="2020224"/>
            <a:chOff x="1019775" y="1696808"/>
            <a:chExt cx="9116770" cy="2020224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In[22]: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8"/>
              <a:ext cx="7992211" cy="127473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def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func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():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return 1,2,3,4,5</a:t>
              </a: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func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19775" y="3183359"/>
              <a:ext cx="1403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Out[22]: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3126160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(1, 2, 3, 4, 5)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019775" y="4020078"/>
            <a:ext cx="9116770" cy="1425146"/>
            <a:chOff x="975335" y="2003854"/>
            <a:chExt cx="9116770" cy="1425146"/>
          </a:xfrm>
        </p:grpSpPr>
        <p:sp>
          <p:nvSpPr>
            <p:cNvPr id="16" name="文本框 15"/>
            <p:cNvSpPr txBox="1"/>
            <p:nvPr/>
          </p:nvSpPr>
          <p:spPr>
            <a:xfrm>
              <a:off x="975335" y="2061053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In[23]: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1,2</a:t>
              </a:r>
              <a:endParaRPr lang="zh-CN" altLang="zh-CN" sz="2400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975335" y="2895327"/>
              <a:ext cx="1403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Out[23]: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(1, 2)</a:t>
              </a:r>
            </a:p>
          </p:txBody>
        </p:sp>
      </p:grpSp>
      <p:sp>
        <p:nvSpPr>
          <p:cNvPr id="20" name="标题 1">
            <a:extLst>
              <a:ext uri="{FF2B5EF4-FFF2-40B4-BE49-F238E27FC236}">
                <a16:creationId xmlns:a16="http://schemas.microsoft.com/office/drawing/2014/main" id="{42A178F5-F0BA-C74B-966E-BC74A16B8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2.11.4 Tuples in data science</a:t>
            </a:r>
            <a:endParaRPr lang="zh-CN" altLang="en-US" dirty="0">
              <a:latin typeface="+mj-lt"/>
            </a:endParaRPr>
          </a:p>
        </p:txBody>
      </p:sp>
    </p:spTree>
  </p:cSld>
  <p:clrMapOvr>
    <a:masterClrMapping/>
  </p:clrMapOvr>
  <p:transition>
    <p:blinds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4415" y="0"/>
            <a:ext cx="4416491" cy="260648"/>
          </a:xfrm>
        </p:spPr>
        <p:txBody>
          <a:bodyPr/>
          <a:lstStyle/>
          <a:p>
            <a:r>
              <a:rPr lang="zh-CN" altLang="en-US" dirty="0"/>
              <a:t>▼</a:t>
            </a:r>
            <a:r>
              <a:rPr lang="en" altLang="zh-CN" dirty="0"/>
              <a:t> Chapter 2 Basic Python Programming for Data Science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2.11 Tuples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19775" y="1696808"/>
            <a:ext cx="9116770" cy="2164240"/>
            <a:chOff x="1019775" y="1696808"/>
            <a:chExt cx="9116770" cy="2164240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In[24]: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8"/>
              <a:ext cx="7992211" cy="1573368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s-ES" altLang="zh-CN" sz="2400" b="1" dirty="0">
                  <a:solidFill>
                    <a:schemeClr val="tx1"/>
                  </a:solidFill>
                </a:rPr>
                <a:t>x=1</a:t>
              </a:r>
            </a:p>
            <a:p>
              <a:pPr lvl="0"/>
              <a:r>
                <a:rPr lang="es-ES" altLang="zh-CN" sz="2400" b="1" dirty="0">
                  <a:solidFill>
                    <a:schemeClr val="tx1"/>
                  </a:solidFill>
                </a:rPr>
                <a:t>y=2</a:t>
              </a:r>
            </a:p>
            <a:p>
              <a:pPr lvl="0"/>
              <a:r>
                <a:rPr lang="es-ES" altLang="zh-CN" sz="2400" b="1" dirty="0">
                  <a:solidFill>
                    <a:schemeClr val="tx1"/>
                  </a:solidFill>
                </a:rPr>
                <a:t>x,y=y,x</a:t>
              </a:r>
            </a:p>
            <a:p>
              <a:pPr lvl="0"/>
              <a:r>
                <a:rPr lang="es-ES" altLang="zh-CN" sz="2400" b="1" dirty="0">
                  <a:solidFill>
                    <a:schemeClr val="tx1"/>
                  </a:solidFill>
                </a:rPr>
                <a:t>print(x,y)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3342184"/>
              <a:ext cx="7992211" cy="51886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it-IT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2 1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标题 1">
            <a:extLst>
              <a:ext uri="{FF2B5EF4-FFF2-40B4-BE49-F238E27FC236}">
                <a16:creationId xmlns:a16="http://schemas.microsoft.com/office/drawing/2014/main" id="{D7EF14C8-8365-7B4B-90E6-BECB8B76D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2.11.4 Tuples in data science</a:t>
            </a:r>
            <a:endParaRPr lang="zh-CN" altLang="en-US" dirty="0">
              <a:latin typeface="+mj-lt"/>
            </a:endParaRPr>
          </a:p>
        </p:txBody>
      </p:sp>
    </p:spTree>
  </p:cSld>
  <p:clrMapOvr>
    <a:masterClrMapping/>
  </p:clrMapOvr>
  <p:transition>
    <p:blinds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854ECEBE-9353-406C-9313-02A517A31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86806086-A782-4311-A63B-1A68574D8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902" y="-15901"/>
            <a:ext cx="6578337" cy="5814891"/>
          </a:xfrm>
          <a:custGeom>
            <a:avLst/>
            <a:gdLst>
              <a:gd name="connsiteX0" fmla="*/ 1667657 w 6578337"/>
              <a:gd name="connsiteY0" fmla="*/ 0 h 5814891"/>
              <a:gd name="connsiteX1" fmla="*/ 5296215 w 6578337"/>
              <a:gd name="connsiteY1" fmla="*/ 0 h 5814891"/>
              <a:gd name="connsiteX2" fmla="*/ 5354505 w 6578337"/>
              <a:gd name="connsiteY2" fmla="*/ 38974 h 5814891"/>
              <a:gd name="connsiteX3" fmla="*/ 5772761 w 6578337"/>
              <a:gd name="connsiteY3" fmla="*/ 430996 h 5814891"/>
              <a:gd name="connsiteX4" fmla="*/ 6578337 w 6578337"/>
              <a:gd name="connsiteY4" fmla="*/ 2842158 h 5814891"/>
              <a:gd name="connsiteX5" fmla="*/ 6219497 w 6578337"/>
              <a:gd name="connsiteY5" fmla="*/ 3831001 h 5814891"/>
              <a:gd name="connsiteX6" fmla="*/ 5157059 w 6578337"/>
              <a:gd name="connsiteY6" fmla="*/ 4751758 h 5814891"/>
              <a:gd name="connsiteX7" fmla="*/ 4923464 w 6578337"/>
              <a:gd name="connsiteY7" fmla="*/ 4927890 h 5814891"/>
              <a:gd name="connsiteX8" fmla="*/ 3004017 w 6578337"/>
              <a:gd name="connsiteY8" fmla="*/ 5814891 h 5814891"/>
              <a:gd name="connsiteX9" fmla="*/ 475534 w 6578337"/>
              <a:gd name="connsiteY9" fmla="*/ 4373098 h 5814891"/>
              <a:gd name="connsiteX10" fmla="*/ 206071 w 6578337"/>
              <a:gd name="connsiteY10" fmla="*/ 4004246 h 5814891"/>
              <a:gd name="connsiteX11" fmla="*/ 79385 w 6578337"/>
              <a:gd name="connsiteY11" fmla="*/ 3833508 h 5814891"/>
              <a:gd name="connsiteX12" fmla="*/ 0 w 6578337"/>
              <a:gd name="connsiteY12" fmla="*/ 3721725 h 5814891"/>
              <a:gd name="connsiteX13" fmla="*/ 0 w 6578337"/>
              <a:gd name="connsiteY13" fmla="*/ 1581323 h 5814891"/>
              <a:gd name="connsiteX14" fmla="*/ 168477 w 6578337"/>
              <a:gd name="connsiteY14" fmla="*/ 1300525 h 5814891"/>
              <a:gd name="connsiteX15" fmla="*/ 885512 w 6578337"/>
              <a:gd name="connsiteY15" fmla="*/ 515238 h 5814891"/>
              <a:gd name="connsiteX16" fmla="*/ 1494824 w 6578337"/>
              <a:gd name="connsiteY16" fmla="*/ 90742 h 581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578337" h="5814891">
                <a:moveTo>
                  <a:pt x="1667657" y="0"/>
                </a:moveTo>
                <a:lnTo>
                  <a:pt x="5296215" y="0"/>
                </a:lnTo>
                <a:lnTo>
                  <a:pt x="5354505" y="38974"/>
                </a:lnTo>
                <a:cubicBezTo>
                  <a:pt x="5505893" y="152699"/>
                  <a:pt x="5645664" y="283643"/>
                  <a:pt x="5772761" y="430996"/>
                </a:cubicBezTo>
                <a:cubicBezTo>
                  <a:pt x="6292274" y="1033532"/>
                  <a:pt x="6578337" y="1889809"/>
                  <a:pt x="6578337" y="2842158"/>
                </a:cubicBezTo>
                <a:cubicBezTo>
                  <a:pt x="6578337" y="3222117"/>
                  <a:pt x="6467617" y="3527065"/>
                  <a:pt x="6219497" y="3831001"/>
                </a:cubicBezTo>
                <a:cubicBezTo>
                  <a:pt x="5959965" y="4148933"/>
                  <a:pt x="5569997" y="4441763"/>
                  <a:pt x="5157059" y="4751758"/>
                </a:cubicBezTo>
                <a:cubicBezTo>
                  <a:pt x="5080873" y="4808882"/>
                  <a:pt x="5002168" y="4868026"/>
                  <a:pt x="4923464" y="4927890"/>
                </a:cubicBezTo>
                <a:cubicBezTo>
                  <a:pt x="4218974" y="5463640"/>
                  <a:pt x="3704799" y="5814891"/>
                  <a:pt x="3004017" y="5814891"/>
                </a:cubicBezTo>
                <a:cubicBezTo>
                  <a:pt x="1936240" y="5814891"/>
                  <a:pt x="1180025" y="5383723"/>
                  <a:pt x="475534" y="4373098"/>
                </a:cubicBezTo>
                <a:cubicBezTo>
                  <a:pt x="383343" y="4240819"/>
                  <a:pt x="293225" y="4120515"/>
                  <a:pt x="206071" y="4004246"/>
                </a:cubicBezTo>
                <a:cubicBezTo>
                  <a:pt x="160920" y="3943985"/>
                  <a:pt x="118700" y="3887339"/>
                  <a:pt x="79385" y="3833508"/>
                </a:cubicBezTo>
                <a:lnTo>
                  <a:pt x="0" y="3721725"/>
                </a:lnTo>
                <a:lnTo>
                  <a:pt x="0" y="1581323"/>
                </a:lnTo>
                <a:lnTo>
                  <a:pt x="168477" y="1300525"/>
                </a:lnTo>
                <a:cubicBezTo>
                  <a:pt x="359173" y="1017017"/>
                  <a:pt x="599372" y="753795"/>
                  <a:pt x="885512" y="515238"/>
                </a:cubicBezTo>
                <a:cubicBezTo>
                  <a:pt x="1073010" y="358870"/>
                  <a:pt x="1278109" y="216205"/>
                  <a:pt x="1494824" y="90742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3619AF44-A4B2-AF0A-23F3-38DEE6F7FE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31884"/>
          <a:stretch/>
        </p:blipFill>
        <p:spPr>
          <a:xfrm>
            <a:off x="20" y="-2"/>
            <a:ext cx="6323142" cy="5593660"/>
          </a:xfrm>
          <a:custGeom>
            <a:avLst/>
            <a:gdLst/>
            <a:ahLst/>
            <a:cxnLst/>
            <a:rect l="l" t="t" r="r" b="b"/>
            <a:pathLst>
              <a:path w="6323162" h="5593660">
                <a:moveTo>
                  <a:pt x="2177447" y="0"/>
                </a:moveTo>
                <a:lnTo>
                  <a:pt x="4826316" y="0"/>
                </a:lnTo>
                <a:lnTo>
                  <a:pt x="4971508" y="75777"/>
                </a:lnTo>
                <a:cubicBezTo>
                  <a:pt x="5197582" y="210111"/>
                  <a:pt x="5400550" y="381325"/>
                  <a:pt x="5577109" y="586873"/>
                </a:cubicBezTo>
                <a:cubicBezTo>
                  <a:pt x="6058235" y="1147205"/>
                  <a:pt x="6323162" y="1943505"/>
                  <a:pt x="6323162" y="2829148"/>
                </a:cubicBezTo>
                <a:cubicBezTo>
                  <a:pt x="6323162" y="3182494"/>
                  <a:pt x="6220623" y="3466081"/>
                  <a:pt x="5990836" y="3748729"/>
                </a:cubicBezTo>
                <a:cubicBezTo>
                  <a:pt x="5750480" y="4044392"/>
                  <a:pt x="5389327" y="4316711"/>
                  <a:pt x="5006899" y="4604992"/>
                </a:cubicBezTo>
                <a:cubicBezTo>
                  <a:pt x="4936343" y="4658116"/>
                  <a:pt x="4863453" y="4713117"/>
                  <a:pt x="4790566" y="4768788"/>
                </a:cubicBezTo>
                <a:cubicBezTo>
                  <a:pt x="4138128" y="5267012"/>
                  <a:pt x="3661945" y="5593660"/>
                  <a:pt x="3012943" y="5593660"/>
                </a:cubicBezTo>
                <a:cubicBezTo>
                  <a:pt x="2024062" y="5593660"/>
                  <a:pt x="1323723" y="5192693"/>
                  <a:pt x="671286" y="4252856"/>
                </a:cubicBezTo>
                <a:cubicBezTo>
                  <a:pt x="585906" y="4129842"/>
                  <a:pt x="502446" y="4017964"/>
                  <a:pt x="421733" y="3909839"/>
                </a:cubicBezTo>
                <a:cubicBezTo>
                  <a:pt x="254471" y="3685679"/>
                  <a:pt x="130655" y="3515312"/>
                  <a:pt x="48655" y="3351082"/>
                </a:cubicBezTo>
                <a:lnTo>
                  <a:pt x="0" y="3239820"/>
                </a:lnTo>
                <a:lnTo>
                  <a:pt x="0" y="2248150"/>
                </a:lnTo>
                <a:lnTo>
                  <a:pt x="1658" y="2239520"/>
                </a:lnTo>
                <a:cubicBezTo>
                  <a:pt x="51657" y="2045089"/>
                  <a:pt x="126469" y="1853225"/>
                  <a:pt x="225714" y="1665285"/>
                </a:cubicBezTo>
                <a:cubicBezTo>
                  <a:pt x="419948" y="1297585"/>
                  <a:pt x="697641" y="961011"/>
                  <a:pt x="1050970" y="665214"/>
                </a:cubicBezTo>
                <a:cubicBezTo>
                  <a:pt x="1311437" y="447090"/>
                  <a:pt x="1608578" y="257641"/>
                  <a:pt x="1923692" y="107844"/>
                </a:cubicBezTo>
                <a:close/>
              </a:path>
            </a:pathLst>
          </a:custGeom>
        </p:spPr>
      </p:pic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CE71458B-DF80-43DF-9693-2EC3878AC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23162" cy="5593660"/>
          </a:xfrm>
          <a:custGeom>
            <a:avLst/>
            <a:gdLst>
              <a:gd name="connsiteX0" fmla="*/ 2177447 w 6323162"/>
              <a:gd name="connsiteY0" fmla="*/ 0 h 5593660"/>
              <a:gd name="connsiteX1" fmla="*/ 2572776 w 6323162"/>
              <a:gd name="connsiteY1" fmla="*/ 0 h 5593660"/>
              <a:gd name="connsiteX2" fmla="*/ 2279674 w 6323162"/>
              <a:gd name="connsiteY2" fmla="*/ 98163 h 5593660"/>
              <a:gd name="connsiteX3" fmla="*/ 1163390 w 6323162"/>
              <a:gd name="connsiteY3" fmla="*/ 758946 h 5593660"/>
              <a:gd name="connsiteX4" fmla="*/ 391288 w 6323162"/>
              <a:gd name="connsiteY4" fmla="*/ 1711778 h 5593660"/>
              <a:gd name="connsiteX5" fmla="*/ 111318 w 6323162"/>
              <a:gd name="connsiteY5" fmla="*/ 2820666 h 5593660"/>
              <a:gd name="connsiteX6" fmla="*/ 574682 w 6323162"/>
              <a:gd name="connsiteY6" fmla="*/ 3850310 h 5593660"/>
              <a:gd name="connsiteX7" fmla="*/ 808161 w 6323162"/>
              <a:gd name="connsiteY7" fmla="*/ 4177123 h 5593660"/>
              <a:gd name="connsiteX8" fmla="*/ 2998992 w 6323162"/>
              <a:gd name="connsiteY8" fmla="*/ 5454594 h 5593660"/>
              <a:gd name="connsiteX9" fmla="*/ 4662117 w 6323162"/>
              <a:gd name="connsiteY9" fmla="*/ 4668685 h 5593660"/>
              <a:gd name="connsiteX10" fmla="*/ 4864518 w 6323162"/>
              <a:gd name="connsiteY10" fmla="*/ 4512627 h 5593660"/>
              <a:gd name="connsiteX11" fmla="*/ 5785079 w 6323162"/>
              <a:gd name="connsiteY11" fmla="*/ 3696808 h 5593660"/>
              <a:gd name="connsiteX12" fmla="*/ 6095999 w 6323162"/>
              <a:gd name="connsiteY12" fmla="*/ 2820666 h 5593660"/>
              <a:gd name="connsiteX13" fmla="*/ 5397999 w 6323162"/>
              <a:gd name="connsiteY13" fmla="*/ 684305 h 5593660"/>
              <a:gd name="connsiteX14" fmla="*/ 4612801 w 6323162"/>
              <a:gd name="connsiteY14" fmla="*/ 81166 h 5593660"/>
              <a:gd name="connsiteX15" fmla="*/ 4406067 w 6323162"/>
              <a:gd name="connsiteY15" fmla="*/ 0 h 5593660"/>
              <a:gd name="connsiteX16" fmla="*/ 4826316 w 6323162"/>
              <a:gd name="connsiteY16" fmla="*/ 0 h 5593660"/>
              <a:gd name="connsiteX17" fmla="*/ 4971508 w 6323162"/>
              <a:gd name="connsiteY17" fmla="*/ 75777 h 5593660"/>
              <a:gd name="connsiteX18" fmla="*/ 5577109 w 6323162"/>
              <a:gd name="connsiteY18" fmla="*/ 586873 h 5593660"/>
              <a:gd name="connsiteX19" fmla="*/ 6323162 w 6323162"/>
              <a:gd name="connsiteY19" fmla="*/ 2829148 h 5593660"/>
              <a:gd name="connsiteX20" fmla="*/ 5990836 w 6323162"/>
              <a:gd name="connsiteY20" fmla="*/ 3748729 h 5593660"/>
              <a:gd name="connsiteX21" fmla="*/ 5006899 w 6323162"/>
              <a:gd name="connsiteY21" fmla="*/ 4604992 h 5593660"/>
              <a:gd name="connsiteX22" fmla="*/ 4790566 w 6323162"/>
              <a:gd name="connsiteY22" fmla="*/ 4768788 h 5593660"/>
              <a:gd name="connsiteX23" fmla="*/ 3012943 w 6323162"/>
              <a:gd name="connsiteY23" fmla="*/ 5593660 h 5593660"/>
              <a:gd name="connsiteX24" fmla="*/ 671286 w 6323162"/>
              <a:gd name="connsiteY24" fmla="*/ 4252856 h 5593660"/>
              <a:gd name="connsiteX25" fmla="*/ 421733 w 6323162"/>
              <a:gd name="connsiteY25" fmla="*/ 3909839 h 5593660"/>
              <a:gd name="connsiteX26" fmla="*/ 48655 w 6323162"/>
              <a:gd name="connsiteY26" fmla="*/ 3351082 h 5593660"/>
              <a:gd name="connsiteX27" fmla="*/ 0 w 6323162"/>
              <a:gd name="connsiteY27" fmla="*/ 3239820 h 5593660"/>
              <a:gd name="connsiteX28" fmla="*/ 0 w 6323162"/>
              <a:gd name="connsiteY28" fmla="*/ 2248150 h 5593660"/>
              <a:gd name="connsiteX29" fmla="*/ 1658 w 6323162"/>
              <a:gd name="connsiteY29" fmla="*/ 2239520 h 5593660"/>
              <a:gd name="connsiteX30" fmla="*/ 225714 w 6323162"/>
              <a:gd name="connsiteY30" fmla="*/ 1665285 h 5593660"/>
              <a:gd name="connsiteX31" fmla="*/ 1050970 w 6323162"/>
              <a:gd name="connsiteY31" fmla="*/ 665214 h 5593660"/>
              <a:gd name="connsiteX32" fmla="*/ 1923692 w 6323162"/>
              <a:gd name="connsiteY32" fmla="*/ 107844 h 5593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323162" h="5593660">
                <a:moveTo>
                  <a:pt x="2177447" y="0"/>
                </a:moveTo>
                <a:lnTo>
                  <a:pt x="2572776" y="0"/>
                </a:lnTo>
                <a:lnTo>
                  <a:pt x="2279674" y="98163"/>
                </a:lnTo>
                <a:cubicBezTo>
                  <a:pt x="1874231" y="253327"/>
                  <a:pt x="1488311" y="481852"/>
                  <a:pt x="1163390" y="758946"/>
                </a:cubicBezTo>
                <a:cubicBezTo>
                  <a:pt x="832819" y="1040772"/>
                  <a:pt x="573013" y="1361447"/>
                  <a:pt x="391288" y="1711778"/>
                </a:cubicBezTo>
                <a:cubicBezTo>
                  <a:pt x="205583" y="2069903"/>
                  <a:pt x="111318" y="2442986"/>
                  <a:pt x="111318" y="2820666"/>
                </a:cubicBezTo>
                <a:cubicBezTo>
                  <a:pt x="111318" y="3201031"/>
                  <a:pt x="261705" y="3423166"/>
                  <a:pt x="574682" y="3850310"/>
                </a:cubicBezTo>
                <a:cubicBezTo>
                  <a:pt x="650197" y="3953327"/>
                  <a:pt x="728281" y="4059920"/>
                  <a:pt x="808161" y="4177123"/>
                </a:cubicBezTo>
                <a:cubicBezTo>
                  <a:pt x="1418574" y="5072567"/>
                  <a:pt x="2073806" y="5454594"/>
                  <a:pt x="2998992" y="5454594"/>
                </a:cubicBezTo>
                <a:cubicBezTo>
                  <a:pt x="3606192" y="5454594"/>
                  <a:pt x="4051705" y="5143376"/>
                  <a:pt x="4662117" y="4668685"/>
                </a:cubicBezTo>
                <a:cubicBezTo>
                  <a:pt x="4730310" y="4615645"/>
                  <a:pt x="4798505" y="4563242"/>
                  <a:pt x="4864518" y="4512627"/>
                </a:cubicBezTo>
                <a:cubicBezTo>
                  <a:pt x="5222313" y="4237963"/>
                  <a:pt x="5560204" y="3978506"/>
                  <a:pt x="5785079" y="3696808"/>
                </a:cubicBezTo>
                <a:cubicBezTo>
                  <a:pt x="6000066" y="3427513"/>
                  <a:pt x="6095999" y="3157320"/>
                  <a:pt x="6095999" y="2820666"/>
                </a:cubicBezTo>
                <a:cubicBezTo>
                  <a:pt x="6095999" y="1976856"/>
                  <a:pt x="5848138" y="1218170"/>
                  <a:pt x="5397999" y="684305"/>
                </a:cubicBezTo>
                <a:cubicBezTo>
                  <a:pt x="5177750" y="423188"/>
                  <a:pt x="4913577" y="220223"/>
                  <a:pt x="4612801" y="81166"/>
                </a:cubicBezTo>
                <a:lnTo>
                  <a:pt x="4406067" y="0"/>
                </a:lnTo>
                <a:lnTo>
                  <a:pt x="4826316" y="0"/>
                </a:lnTo>
                <a:lnTo>
                  <a:pt x="4971508" y="75777"/>
                </a:lnTo>
                <a:cubicBezTo>
                  <a:pt x="5197582" y="210111"/>
                  <a:pt x="5400550" y="381325"/>
                  <a:pt x="5577109" y="586873"/>
                </a:cubicBezTo>
                <a:cubicBezTo>
                  <a:pt x="6058235" y="1147205"/>
                  <a:pt x="6323162" y="1943505"/>
                  <a:pt x="6323162" y="2829148"/>
                </a:cubicBezTo>
                <a:cubicBezTo>
                  <a:pt x="6323162" y="3182494"/>
                  <a:pt x="6220623" y="3466081"/>
                  <a:pt x="5990836" y="3748729"/>
                </a:cubicBezTo>
                <a:cubicBezTo>
                  <a:pt x="5750480" y="4044392"/>
                  <a:pt x="5389327" y="4316711"/>
                  <a:pt x="5006899" y="4604992"/>
                </a:cubicBezTo>
                <a:cubicBezTo>
                  <a:pt x="4936343" y="4658116"/>
                  <a:pt x="4863453" y="4713117"/>
                  <a:pt x="4790566" y="4768788"/>
                </a:cubicBezTo>
                <a:cubicBezTo>
                  <a:pt x="4138128" y="5267012"/>
                  <a:pt x="3661945" y="5593660"/>
                  <a:pt x="3012943" y="5593660"/>
                </a:cubicBezTo>
                <a:cubicBezTo>
                  <a:pt x="2024062" y="5593660"/>
                  <a:pt x="1323723" y="5192693"/>
                  <a:pt x="671286" y="4252856"/>
                </a:cubicBezTo>
                <a:cubicBezTo>
                  <a:pt x="585906" y="4129842"/>
                  <a:pt x="502446" y="4017964"/>
                  <a:pt x="421733" y="3909839"/>
                </a:cubicBezTo>
                <a:cubicBezTo>
                  <a:pt x="254471" y="3685679"/>
                  <a:pt x="130655" y="3515312"/>
                  <a:pt x="48655" y="3351082"/>
                </a:cubicBezTo>
                <a:lnTo>
                  <a:pt x="0" y="3239820"/>
                </a:lnTo>
                <a:lnTo>
                  <a:pt x="0" y="2248150"/>
                </a:lnTo>
                <a:lnTo>
                  <a:pt x="1658" y="2239520"/>
                </a:lnTo>
                <a:cubicBezTo>
                  <a:pt x="51657" y="2045089"/>
                  <a:pt x="126469" y="1853225"/>
                  <a:pt x="225714" y="1665285"/>
                </a:cubicBezTo>
                <a:cubicBezTo>
                  <a:pt x="419948" y="1297585"/>
                  <a:pt x="697641" y="961011"/>
                  <a:pt x="1050970" y="665214"/>
                </a:cubicBezTo>
                <a:cubicBezTo>
                  <a:pt x="1311437" y="447090"/>
                  <a:pt x="1608578" y="257641"/>
                  <a:pt x="1923692" y="10784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DE1994AC-22D1-4B48-9EDA-BE373E704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1758" y="1415331"/>
            <a:ext cx="5665992" cy="5466522"/>
          </a:xfrm>
          <a:custGeom>
            <a:avLst/>
            <a:gdLst>
              <a:gd name="connsiteX0" fmla="*/ 3113576 w 5665992"/>
              <a:gd name="connsiteY0" fmla="*/ 1556 h 5401530"/>
              <a:gd name="connsiteX1" fmla="*/ 4468777 w 5665992"/>
              <a:gd name="connsiteY1" fmla="*/ 405866 h 5401530"/>
              <a:gd name="connsiteX2" fmla="*/ 5525792 w 5665992"/>
              <a:gd name="connsiteY2" fmla="*/ 1317461 h 5401530"/>
              <a:gd name="connsiteX3" fmla="*/ 5665992 w 5665992"/>
              <a:gd name="connsiteY3" fmla="*/ 1506159 h 5401530"/>
              <a:gd name="connsiteX4" fmla="*/ 5665992 w 5665992"/>
              <a:gd name="connsiteY4" fmla="*/ 5401530 h 5401530"/>
              <a:gd name="connsiteX5" fmla="*/ 965932 w 5665992"/>
              <a:gd name="connsiteY5" fmla="*/ 5401530 h 5401530"/>
              <a:gd name="connsiteX6" fmla="*/ 836753 w 5665992"/>
              <a:gd name="connsiteY6" fmla="*/ 5181943 h 5401530"/>
              <a:gd name="connsiteX7" fmla="*/ 509793 w 5665992"/>
              <a:gd name="connsiteY7" fmla="*/ 4458111 h 5401530"/>
              <a:gd name="connsiteX8" fmla="*/ 251995 w 5665992"/>
              <a:gd name="connsiteY8" fmla="*/ 1805844 h 5401530"/>
              <a:gd name="connsiteX9" fmla="*/ 3113576 w 5665992"/>
              <a:gd name="connsiteY9" fmla="*/ 1556 h 5401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65992" h="5401530">
                <a:moveTo>
                  <a:pt x="3113576" y="1556"/>
                </a:moveTo>
                <a:cubicBezTo>
                  <a:pt x="3559807" y="16866"/>
                  <a:pt x="4018025" y="145625"/>
                  <a:pt x="4468777" y="405866"/>
                </a:cubicBezTo>
                <a:cubicBezTo>
                  <a:pt x="4871803" y="638554"/>
                  <a:pt x="5229811" y="952545"/>
                  <a:pt x="5525792" y="1317461"/>
                </a:cubicBezTo>
                <a:lnTo>
                  <a:pt x="5665992" y="1506159"/>
                </a:lnTo>
                <a:lnTo>
                  <a:pt x="5665992" y="5401530"/>
                </a:lnTo>
                <a:lnTo>
                  <a:pt x="965932" y="5401530"/>
                </a:lnTo>
                <a:lnTo>
                  <a:pt x="836753" y="5181943"/>
                </a:lnTo>
                <a:cubicBezTo>
                  <a:pt x="713569" y="4953383"/>
                  <a:pt x="611679" y="4708683"/>
                  <a:pt x="509793" y="4458111"/>
                </a:cubicBezTo>
                <a:cubicBezTo>
                  <a:pt x="136790" y="3540808"/>
                  <a:pt x="-278612" y="2724882"/>
                  <a:pt x="251995" y="1805844"/>
                </a:cubicBezTo>
                <a:cubicBezTo>
                  <a:pt x="911122" y="664202"/>
                  <a:pt x="1973207" y="-37572"/>
                  <a:pt x="3113576" y="1556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2" name="Picture 20" descr="thankyou">
            <a:extLst>
              <a:ext uri="{FF2B5EF4-FFF2-40B4-BE49-F238E27FC236}">
                <a16:creationId xmlns:a16="http://schemas.microsoft.com/office/drawing/2014/main" id="{36AB29C6-D35E-0FAE-25CD-3790C3E5A8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l="17266" r="12578" b="-1"/>
          <a:stretch/>
        </p:blipFill>
        <p:spPr bwMode="auto">
          <a:xfrm>
            <a:off x="6795930" y="1685367"/>
            <a:ext cx="5396070" cy="5172635"/>
          </a:xfrm>
          <a:custGeom>
            <a:avLst/>
            <a:gdLst/>
            <a:ahLst/>
            <a:cxnLst/>
            <a:rect l="l" t="t" r="r" b="b"/>
            <a:pathLst>
              <a:path w="5396070" h="5172635">
                <a:moveTo>
                  <a:pt x="2809770" y="1442"/>
                </a:moveTo>
                <a:cubicBezTo>
                  <a:pt x="3212462" y="15635"/>
                  <a:pt x="3625968" y="134989"/>
                  <a:pt x="4032739" y="376223"/>
                </a:cubicBezTo>
                <a:cubicBezTo>
                  <a:pt x="4589656" y="706501"/>
                  <a:pt x="5051318" y="1213487"/>
                  <a:pt x="5362614" y="1796088"/>
                </a:cubicBezTo>
                <a:lnTo>
                  <a:pt x="5396070" y="1864600"/>
                </a:lnTo>
                <a:lnTo>
                  <a:pt x="5396070" y="4888539"/>
                </a:lnTo>
                <a:lnTo>
                  <a:pt x="5373530" y="4924165"/>
                </a:lnTo>
                <a:cubicBezTo>
                  <a:pt x="5310112" y="5013254"/>
                  <a:pt x="5241620" y="5088864"/>
                  <a:pt x="5168684" y="5154829"/>
                </a:cubicBezTo>
                <a:lnTo>
                  <a:pt x="5146924" y="5172635"/>
                </a:lnTo>
                <a:lnTo>
                  <a:pt x="987172" y="5172635"/>
                </a:lnTo>
                <a:lnTo>
                  <a:pt x="842383" y="4959392"/>
                </a:lnTo>
                <a:cubicBezTo>
                  <a:pt x="689919" y="4704655"/>
                  <a:pt x="574982" y="4422821"/>
                  <a:pt x="460051" y="4132485"/>
                </a:cubicBezTo>
                <a:cubicBezTo>
                  <a:pt x="123442" y="3282182"/>
                  <a:pt x="-251427" y="2525854"/>
                  <a:pt x="227408" y="1673941"/>
                </a:cubicBezTo>
                <a:cubicBezTo>
                  <a:pt x="822220" y="615687"/>
                  <a:pt x="1780673" y="-34829"/>
                  <a:pt x="2809770" y="1442"/>
                </a:cubicBezTo>
                <a:close/>
              </a:path>
            </a:pathLst>
          </a:custGeom>
          <a:noFill/>
        </p:spPr>
      </p:pic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22220111-5018-4EB7-A38B-79BD37F7C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5930" y="1685365"/>
            <a:ext cx="5396070" cy="5172635"/>
          </a:xfrm>
          <a:custGeom>
            <a:avLst/>
            <a:gdLst>
              <a:gd name="connsiteX0" fmla="*/ 2809770 w 5396070"/>
              <a:gd name="connsiteY0" fmla="*/ 1442 h 5172635"/>
              <a:gd name="connsiteX1" fmla="*/ 4032739 w 5396070"/>
              <a:gd name="connsiteY1" fmla="*/ 376223 h 5172635"/>
              <a:gd name="connsiteX2" fmla="*/ 5362614 w 5396070"/>
              <a:gd name="connsiteY2" fmla="*/ 1796088 h 5172635"/>
              <a:gd name="connsiteX3" fmla="*/ 5396070 w 5396070"/>
              <a:gd name="connsiteY3" fmla="*/ 1864599 h 5172635"/>
              <a:gd name="connsiteX4" fmla="*/ 5396070 w 5396070"/>
              <a:gd name="connsiteY4" fmla="*/ 1981756 h 5172635"/>
              <a:gd name="connsiteX5" fmla="*/ 5363566 w 5396070"/>
              <a:gd name="connsiteY5" fmla="*/ 1915670 h 5172635"/>
              <a:gd name="connsiteX6" fmla="*/ 4071524 w 5396070"/>
              <a:gd name="connsiteY6" fmla="*/ 546090 h 5172635"/>
              <a:gd name="connsiteX7" fmla="*/ 2883346 w 5396070"/>
              <a:gd name="connsiteY7" fmla="*/ 184583 h 5172635"/>
              <a:gd name="connsiteX8" fmla="*/ 374449 w 5396070"/>
              <a:gd name="connsiteY8" fmla="*/ 1797850 h 5172635"/>
              <a:gd name="connsiteX9" fmla="*/ 600473 w 5396070"/>
              <a:gd name="connsiteY9" fmla="*/ 4169322 h 5172635"/>
              <a:gd name="connsiteX10" fmla="*/ 971928 w 5396070"/>
              <a:gd name="connsiteY10" fmla="*/ 4966944 h 5172635"/>
              <a:gd name="connsiteX11" fmla="*/ 1112598 w 5396070"/>
              <a:gd name="connsiteY11" fmla="*/ 5172635 h 5172635"/>
              <a:gd name="connsiteX12" fmla="*/ 987172 w 5396070"/>
              <a:gd name="connsiteY12" fmla="*/ 5172635 h 5172635"/>
              <a:gd name="connsiteX13" fmla="*/ 842383 w 5396070"/>
              <a:gd name="connsiteY13" fmla="*/ 4959392 h 5172635"/>
              <a:gd name="connsiteX14" fmla="*/ 460051 w 5396070"/>
              <a:gd name="connsiteY14" fmla="*/ 4132485 h 5172635"/>
              <a:gd name="connsiteX15" fmla="*/ 227408 w 5396070"/>
              <a:gd name="connsiteY15" fmla="*/ 1673941 h 5172635"/>
              <a:gd name="connsiteX16" fmla="*/ 2809770 w 5396070"/>
              <a:gd name="connsiteY16" fmla="*/ 1442 h 5172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396070" h="5172635">
                <a:moveTo>
                  <a:pt x="2809770" y="1442"/>
                </a:moveTo>
                <a:cubicBezTo>
                  <a:pt x="3212462" y="15635"/>
                  <a:pt x="3625968" y="134989"/>
                  <a:pt x="4032739" y="376223"/>
                </a:cubicBezTo>
                <a:cubicBezTo>
                  <a:pt x="4589656" y="706501"/>
                  <a:pt x="5051318" y="1213487"/>
                  <a:pt x="5362614" y="1796088"/>
                </a:cubicBezTo>
                <a:lnTo>
                  <a:pt x="5396070" y="1864599"/>
                </a:lnTo>
                <a:lnTo>
                  <a:pt x="5396070" y="1981756"/>
                </a:lnTo>
                <a:lnTo>
                  <a:pt x="5363566" y="1915670"/>
                </a:lnTo>
                <a:cubicBezTo>
                  <a:pt x="5061125" y="1353703"/>
                  <a:pt x="4612597" y="864671"/>
                  <a:pt x="4071524" y="546090"/>
                </a:cubicBezTo>
                <a:cubicBezTo>
                  <a:pt x="3676324" y="313400"/>
                  <a:pt x="3274582" y="198273"/>
                  <a:pt x="2883346" y="184583"/>
                </a:cubicBezTo>
                <a:cubicBezTo>
                  <a:pt x="1883526" y="149597"/>
                  <a:pt x="952339" y="777074"/>
                  <a:pt x="374449" y="1797850"/>
                </a:cubicBezTo>
                <a:cubicBezTo>
                  <a:pt x="-90765" y="2619591"/>
                  <a:pt x="273440" y="3349133"/>
                  <a:pt x="600473" y="4169322"/>
                </a:cubicBezTo>
                <a:cubicBezTo>
                  <a:pt x="712134" y="4449376"/>
                  <a:pt x="823802" y="4721229"/>
                  <a:pt x="971928" y="4966944"/>
                </a:cubicBezTo>
                <a:lnTo>
                  <a:pt x="1112598" y="5172635"/>
                </a:lnTo>
                <a:lnTo>
                  <a:pt x="987172" y="5172635"/>
                </a:lnTo>
                <a:lnTo>
                  <a:pt x="842383" y="4959392"/>
                </a:lnTo>
                <a:cubicBezTo>
                  <a:pt x="689919" y="4704655"/>
                  <a:pt x="574981" y="4422821"/>
                  <a:pt x="460051" y="4132485"/>
                </a:cubicBezTo>
                <a:cubicBezTo>
                  <a:pt x="123442" y="3282182"/>
                  <a:pt x="-251427" y="2525854"/>
                  <a:pt x="227408" y="1673941"/>
                </a:cubicBezTo>
                <a:cubicBezTo>
                  <a:pt x="822220" y="615687"/>
                  <a:pt x="1780673" y="-34829"/>
                  <a:pt x="2809770" y="1442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>
            <a:extLst>
              <a:ext uri="{FF2B5EF4-FFF2-40B4-BE49-F238E27FC236}">
                <a16:creationId xmlns:a16="http://schemas.microsoft.com/office/drawing/2014/main" id="{9F79D4CB-EF86-FA40-92E3-547CC2FB95D8}"/>
              </a:ext>
            </a:extLst>
          </p:cNvPr>
          <p:cNvSpPr txBox="1">
            <a:spLocks/>
          </p:cNvSpPr>
          <p:nvPr/>
        </p:nvSpPr>
        <p:spPr bwMode="auto">
          <a:xfrm>
            <a:off x="3815315" y="4055061"/>
            <a:ext cx="4561369" cy="13998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zh-CN" sz="2000" kern="0" dirty="0" err="1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Chaolemen</a:t>
            </a:r>
            <a:r>
              <a:rPr lang="en-US" altLang="zh-CN" sz="2000" kern="0" dirty="0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 </a:t>
            </a:r>
            <a:r>
              <a:rPr lang="en-US" altLang="zh-CN" sz="2000" kern="0" dirty="0" err="1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Borjigin</a:t>
            </a:r>
            <a:r>
              <a:rPr lang="en-US" altLang="zh-CN" sz="2000" kern="0" dirty="0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 </a:t>
            </a:r>
          </a:p>
          <a:p>
            <a:pPr marL="0" lvl="1" indent="0" algn="ctr" ea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</a:pPr>
            <a:r>
              <a:rPr lang="en-US" altLang="zh-CN" kern="0" dirty="0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Renmin University of China</a:t>
            </a:r>
          </a:p>
          <a:p>
            <a:pPr marL="0" lvl="1" indent="0" algn="ctr" ea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</a:pPr>
            <a:r>
              <a:rPr lang="en-US" altLang="zh-CN" kern="0" dirty="0" err="1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chaolemen@ruc.edu.cn</a:t>
            </a:r>
            <a:endParaRPr lang="en-US" altLang="zh-CN" kern="0" dirty="0">
              <a:solidFill>
                <a:schemeClr val="tx1">
                  <a:lumMod val="95000"/>
                  <a:lumOff val="5000"/>
                </a:schemeClr>
              </a:solidFill>
              <a:ea typeface="华文中宋" panose="02010600040101010101" pitchFamily="2" charset="-122"/>
              <a:cs typeface="+mj-cs"/>
            </a:endParaRPr>
          </a:p>
        </p:txBody>
      </p:sp>
      <p:sp>
        <p:nvSpPr>
          <p:cNvPr id="7" name="标题 10">
            <a:extLst>
              <a:ext uri="{FF2B5EF4-FFF2-40B4-BE49-F238E27FC236}">
                <a16:creationId xmlns:a16="http://schemas.microsoft.com/office/drawing/2014/main" id="{59521F76-B186-154C-ABE0-19223DAAE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916832"/>
            <a:ext cx="11593288" cy="1181953"/>
          </a:xfrm>
        </p:spPr>
        <p:txBody>
          <a:bodyPr/>
          <a:lstStyle/>
          <a:p>
            <a:r>
              <a:rPr lang="en-US" altLang="zh-CN" sz="4400" dirty="0">
                <a:latin typeface="Arial" panose="020B0604020202020204" pitchFamily="34" charset="0"/>
                <a:cs typeface="Arial" panose="020B0604020202020204" pitchFamily="34" charset="0"/>
              </a:rPr>
              <a:t>2.11 Tuples</a:t>
            </a:r>
          </a:p>
        </p:txBody>
      </p:sp>
      <p:sp>
        <p:nvSpPr>
          <p:cNvPr id="8" name="文本占位符 156">
            <a:extLst>
              <a:ext uri="{FF2B5EF4-FFF2-40B4-BE49-F238E27FC236}">
                <a16:creationId xmlns:a16="http://schemas.microsoft.com/office/drawing/2014/main" id="{F21DBAA8-F4BC-DC4E-A237-0797DEA4D984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▼ </a:t>
            </a:r>
            <a:r>
              <a:rPr lang="en" altLang="zh-CN" dirty="0"/>
              <a:t>Chapter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en" altLang="zh-CN" dirty="0"/>
              <a:t> Basic Python Programming for Data Science</a:t>
            </a:r>
            <a:endParaRPr lang="zh-CN" altLang="en-US" dirty="0"/>
          </a:p>
        </p:txBody>
      </p:sp>
      <p:sp>
        <p:nvSpPr>
          <p:cNvPr id="9" name="文本占位符 156">
            <a:extLst>
              <a:ext uri="{FF2B5EF4-FFF2-40B4-BE49-F238E27FC236}">
                <a16:creationId xmlns:a16="http://schemas.microsoft.com/office/drawing/2014/main" id="{DBD53221-C9A4-894A-B0DE-FDC41B0DC922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5429245" y="0"/>
            <a:ext cx="2466955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► </a:t>
            </a:r>
            <a:r>
              <a:rPr lang="en" altLang="zh-CN" dirty="0"/>
              <a:t>2.11 Tuples</a:t>
            </a:r>
          </a:p>
          <a:p>
            <a:pPr lvl="0"/>
            <a:endParaRPr lang="en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22889"/>
      </p:ext>
    </p:extLst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4">
            <a:extLst>
              <a:ext uri="{FF2B5EF4-FFF2-40B4-BE49-F238E27FC236}">
                <a16:creationId xmlns:a16="http://schemas.microsoft.com/office/drawing/2014/main" id="{794865DE-C49D-AC46-BDF3-4C5B33AD1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95" y="622700"/>
            <a:ext cx="7210235" cy="821913"/>
          </a:xfrm>
        </p:spPr>
        <p:txBody>
          <a:bodyPr/>
          <a:lstStyle/>
          <a:p>
            <a:r>
              <a:rPr lang="en" altLang="zh-CN" dirty="0">
                <a:latin typeface="+mj-lt"/>
              </a:rPr>
              <a:t>Summary of this chapter</a:t>
            </a:r>
            <a:endParaRPr lang="zh-CN" altLang="en-US" dirty="0">
              <a:latin typeface="+mj-lt"/>
            </a:endParaRPr>
          </a:p>
        </p:txBody>
      </p:sp>
      <p:sp>
        <p:nvSpPr>
          <p:cNvPr id="13" name="文本占位符 156">
            <a:extLst>
              <a:ext uri="{FF2B5EF4-FFF2-40B4-BE49-F238E27FC236}">
                <a16:creationId xmlns:a16="http://schemas.microsoft.com/office/drawing/2014/main" id="{E5A89EBD-35FC-6943-8DCE-A7DF7280D43F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▼ </a:t>
            </a:r>
            <a:r>
              <a:rPr lang="en" altLang="zh-CN" dirty="0"/>
              <a:t>Chapter 2 Basic Python Programming for Data Science</a:t>
            </a:r>
            <a:endParaRPr lang="zh-CN" altLang="en-US" dirty="0"/>
          </a:p>
        </p:txBody>
      </p:sp>
      <p:sp>
        <p:nvSpPr>
          <p:cNvPr id="9" name="文本占位符 156">
            <a:extLst>
              <a:ext uri="{FF2B5EF4-FFF2-40B4-BE49-F238E27FC236}">
                <a16:creationId xmlns:a16="http://schemas.microsoft.com/office/drawing/2014/main" id="{1D394ACB-503E-F943-950F-9CB4634138A2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5429245" y="0"/>
            <a:ext cx="2346266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► </a:t>
            </a:r>
            <a:r>
              <a:rPr lang="en" altLang="zh-CN" dirty="0"/>
              <a:t>2.11 Tuples</a:t>
            </a:r>
            <a:endParaRPr lang="zh-CN" altLang="en-US" dirty="0"/>
          </a:p>
        </p:txBody>
      </p:sp>
      <p:graphicFrame>
        <p:nvGraphicFramePr>
          <p:cNvPr id="23" name="内容占位符 7">
            <a:extLst>
              <a:ext uri="{FF2B5EF4-FFF2-40B4-BE49-F238E27FC236}">
                <a16:creationId xmlns:a16="http://schemas.microsoft.com/office/drawing/2014/main" id="{C9544532-8D9E-2842-945A-4293182610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4650020"/>
              </p:ext>
            </p:extLst>
          </p:nvPr>
        </p:nvGraphicFramePr>
        <p:xfrm>
          <a:off x="1096115" y="1696809"/>
          <a:ext cx="9608397" cy="3604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3904076"/>
      </p:ext>
    </p:extLst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2.11.1 Define tuples</a:t>
            </a:r>
            <a:endParaRPr lang="zh-CN" altLang="en-US" dirty="0">
              <a:latin typeface="+mj-lt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" altLang="zh-CN" dirty="0"/>
              <a:t> Chapter 2 Basic Python Programming for Data Science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2.11 Tuples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19775" y="1696808"/>
            <a:ext cx="9116770" cy="1747000"/>
            <a:chOff x="1019775" y="1696808"/>
            <a:chExt cx="9116770" cy="1747000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8"/>
              <a:ext cx="7992211" cy="100150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myTuple1=(1,3,5,7,2)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print(myTuple1)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19775" y="2910135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2852936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(1, 3, 5, 7, 2)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019775" y="3733739"/>
            <a:ext cx="9116770" cy="1425146"/>
            <a:chOff x="975335" y="2003854"/>
            <a:chExt cx="9116770" cy="1425146"/>
          </a:xfrm>
        </p:grpSpPr>
        <p:sp>
          <p:nvSpPr>
            <p:cNvPr id="16" name="文本框 15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1,3,5,7,2</a:t>
              </a:r>
              <a:endParaRPr lang="zh-CN" altLang="zh-CN" sz="2400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(1, 3, 5, 7, 2)</a:t>
              </a:r>
            </a:p>
          </p:txBody>
        </p:sp>
      </p:grpSp>
    </p:spTree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2.11 Tuples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19775" y="1696808"/>
            <a:ext cx="9116770" cy="1747000"/>
            <a:chOff x="1019775" y="1696808"/>
            <a:chExt cx="9116770" cy="1747000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In[3]: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8"/>
              <a:ext cx="7992211" cy="100150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myTuple2=myTuple1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print(myTuple2)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2852936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(1, 3, 5, 7, 2)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055440" y="3789040"/>
            <a:ext cx="9116770" cy="1747000"/>
            <a:chOff x="1055440" y="3789040"/>
            <a:chExt cx="9116770" cy="1747000"/>
          </a:xfrm>
        </p:grpSpPr>
        <p:sp>
          <p:nvSpPr>
            <p:cNvPr id="26" name="文本框 25"/>
            <p:cNvSpPr txBox="1"/>
            <p:nvPr/>
          </p:nvSpPr>
          <p:spPr>
            <a:xfrm>
              <a:off x="1055440" y="3846240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In[4]: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179999" y="3789040"/>
              <a:ext cx="7992211" cy="1001507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myTuple3=tuple("Data")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myTuple3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055440" y="500236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Out[4]: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179999" y="494516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('D', 'a', 't', 'a')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6" name="标题 1">
            <a:extLst>
              <a:ext uri="{FF2B5EF4-FFF2-40B4-BE49-F238E27FC236}">
                <a16:creationId xmlns:a16="http://schemas.microsoft.com/office/drawing/2014/main" id="{743B84FA-EA6E-9D42-A246-BA49BC795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2.11.1 Define tuples</a:t>
            </a:r>
            <a:endParaRPr lang="zh-CN" altLang="en-US" dirty="0">
              <a:latin typeface="+mj-lt"/>
            </a:endParaRPr>
          </a:p>
        </p:txBody>
      </p:sp>
      <p:sp>
        <p:nvSpPr>
          <p:cNvPr id="19" name="文本占位符 4">
            <a:extLst>
              <a:ext uri="{FF2B5EF4-FFF2-40B4-BE49-F238E27FC236}">
                <a16:creationId xmlns:a16="http://schemas.microsoft.com/office/drawing/2014/main" id="{E04C21B3-E41A-624D-8196-03A3F49CE2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 dirty="0"/>
              <a:t>▼</a:t>
            </a:r>
            <a:r>
              <a:rPr lang="en" altLang="zh-CN" dirty="0"/>
              <a:t> Chapter 2 Basic Python Programming for Data Science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" altLang="zh-CN" dirty="0"/>
              <a:t> Chapter 2 Basic Python Programming for Data Science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2.11 Tuples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19775" y="1696808"/>
            <a:ext cx="9116770" cy="1747000"/>
            <a:chOff x="1019775" y="1696808"/>
            <a:chExt cx="9116770" cy="1747000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In[5]: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8"/>
              <a:ext cx="7992211" cy="100150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myTuple4=1,3,5,7,2  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print(myTuple4)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2852936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(1, 3, 5, 7, 2)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标题 1">
            <a:extLst>
              <a:ext uri="{FF2B5EF4-FFF2-40B4-BE49-F238E27FC236}">
                <a16:creationId xmlns:a16="http://schemas.microsoft.com/office/drawing/2014/main" id="{341E4E29-51E2-D547-8CD7-C0EAE8B11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2.11.1 Define tuples</a:t>
            </a:r>
            <a:endParaRPr lang="zh-CN" altLang="en-US" dirty="0">
              <a:latin typeface="+mj-lt"/>
            </a:endParaRPr>
          </a:p>
        </p:txBody>
      </p:sp>
    </p:spTree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" altLang="zh-CN" dirty="0"/>
              <a:t> Chapter 2 Basic Python Programming for Data Science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2.11 Tuples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019775" y="1696809"/>
            <a:ext cx="9116770" cy="1425146"/>
            <a:chOff x="975335" y="2003854"/>
            <a:chExt cx="9116770" cy="1425146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In[6]: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1,3,5,7,2 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Out[6]: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(1, 3, 5, 7, 2)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" name="标题 1">
            <a:extLst>
              <a:ext uri="{FF2B5EF4-FFF2-40B4-BE49-F238E27FC236}">
                <a16:creationId xmlns:a16="http://schemas.microsoft.com/office/drawing/2014/main" id="{DFB2C07A-6D77-1D49-9209-C77E756C5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2.11.2 Main features</a:t>
            </a:r>
            <a:endParaRPr lang="zh-CN" altLang="en-US" dirty="0">
              <a:latin typeface="+mj-lt"/>
            </a:endParaRPr>
          </a:p>
        </p:txBody>
      </p:sp>
    </p:spTree>
  </p:cSld>
  <p:clrMapOvr>
    <a:masterClrMapping/>
  </p:clrMapOvr>
  <p:transition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" altLang="zh-CN" dirty="0"/>
              <a:t> Chapter 2 Basic Python Programming for Data Science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2.11 Tuples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1019775" y="1696808"/>
            <a:ext cx="9252689" cy="4396488"/>
            <a:chOff x="1019775" y="1696808"/>
            <a:chExt cx="9252689" cy="4396488"/>
          </a:xfrm>
        </p:grpSpPr>
        <p:sp>
          <p:nvSpPr>
            <p:cNvPr id="11" name="文本框 10"/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In[7]: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144334" y="1696808"/>
              <a:ext cx="7992211" cy="100150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fr-FR" altLang="zh-CN" sz="2400" b="1" dirty="0">
                  <a:solidFill>
                    <a:schemeClr val="tx1"/>
                  </a:solidFill>
                </a:rPr>
                <a:t>myTuple=1,3,5,7,2</a:t>
              </a:r>
            </a:p>
            <a:p>
              <a:pPr lvl="0"/>
              <a:r>
                <a:rPr lang="fr-FR" altLang="zh-CN" sz="2400" b="1" dirty="0">
                  <a:solidFill>
                    <a:schemeClr val="tx1"/>
                  </a:solidFill>
                </a:rPr>
                <a:t>myTuple[2]=100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144334" y="2852936"/>
              <a:ext cx="8128130" cy="324036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---------------------------------------------------------------------------</a:t>
              </a:r>
            </a:p>
            <a:p>
              <a:pPr lvl="0"/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TypeError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        Traceback (most recent call last)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&lt;ipython-input-7-bab615dd7a09&gt; in &lt;module&gt;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1 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myTuple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=1,3,5,7,2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----&gt; 2 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myTuple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[2]=100</a:t>
              </a:r>
            </a:p>
            <a:p>
              <a:pPr lvl="0"/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TypeError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'tuple' object does not support item assignment</a:t>
              </a:r>
            </a:p>
          </p:txBody>
        </p:sp>
      </p:grpSp>
      <p:sp>
        <p:nvSpPr>
          <p:cNvPr id="12" name="标题 1">
            <a:extLst>
              <a:ext uri="{FF2B5EF4-FFF2-40B4-BE49-F238E27FC236}">
                <a16:creationId xmlns:a16="http://schemas.microsoft.com/office/drawing/2014/main" id="{1DFB8ADC-4EFF-E748-BA3C-D6F9D7C0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2.11.2 Main features</a:t>
            </a:r>
            <a:endParaRPr lang="zh-CN" altLang="en-US" dirty="0">
              <a:latin typeface="+mj-lt"/>
            </a:endParaRPr>
          </a:p>
        </p:txBody>
      </p:sp>
    </p:spTree>
  </p:cSld>
  <p:clrMapOvr>
    <a:masterClrMapping/>
  </p:clrMapOvr>
  <p:transition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" altLang="zh-CN" dirty="0"/>
              <a:t> Chapter 2 Basic Python Programming for Data Science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2.11 Tuples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1019775" y="1696808"/>
            <a:ext cx="9116770" cy="2020224"/>
            <a:chOff x="1019775" y="1696808"/>
            <a:chExt cx="9116770" cy="2020224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In[8]: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8"/>
              <a:ext cx="7992211" cy="127473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fi-FI" altLang="zh-CN" sz="2400" b="1" dirty="0">
                  <a:solidFill>
                    <a:schemeClr val="tx1"/>
                  </a:solidFill>
                </a:rPr>
                <a:t>myList=[1,3,5,7,2]</a:t>
              </a:r>
            </a:p>
            <a:p>
              <a:pPr lvl="0"/>
              <a:r>
                <a:rPr lang="fi-FI" altLang="zh-CN" sz="2400" b="1" dirty="0">
                  <a:solidFill>
                    <a:schemeClr val="tx1"/>
                  </a:solidFill>
                </a:rPr>
                <a:t>myList[2]=100</a:t>
              </a:r>
            </a:p>
            <a:p>
              <a:pPr lvl="0"/>
              <a:r>
                <a:rPr lang="fi-FI" altLang="zh-CN" sz="2400" b="1" dirty="0">
                  <a:solidFill>
                    <a:schemeClr val="tx1"/>
                  </a:solidFill>
                </a:rPr>
                <a:t>myList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19775" y="3183359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Out[8]: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3126160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[1, 3, 100, 7, 2]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055440" y="4058264"/>
            <a:ext cx="9116770" cy="1747000"/>
            <a:chOff x="1055440" y="3789040"/>
            <a:chExt cx="9116770" cy="1747000"/>
          </a:xfrm>
        </p:grpSpPr>
        <p:sp>
          <p:nvSpPr>
            <p:cNvPr id="16" name="文本框 15"/>
            <p:cNvSpPr txBox="1"/>
            <p:nvPr/>
          </p:nvSpPr>
          <p:spPr>
            <a:xfrm>
              <a:off x="1055440" y="3846240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In[9]: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179999" y="3789040"/>
              <a:ext cx="7992211" cy="1001507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myTuple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=1,3,5,7,2</a:t>
              </a: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myTuple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[2:5]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055440" y="500236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Out[9]: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179999" y="494516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(5, 7, 2)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标题 1">
            <a:extLst>
              <a:ext uri="{FF2B5EF4-FFF2-40B4-BE49-F238E27FC236}">
                <a16:creationId xmlns:a16="http://schemas.microsoft.com/office/drawing/2014/main" id="{C56E6185-8C10-0D44-BFCB-DB6E6523B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2.11.2 Main features</a:t>
            </a:r>
            <a:endParaRPr lang="zh-CN" altLang="en-US" dirty="0">
              <a:latin typeface="+mj-lt"/>
            </a:endParaRPr>
          </a:p>
        </p:txBody>
      </p:sp>
    </p:spTree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吉祥如意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1450</TotalTime>
  <Words>988</Words>
  <Application>Microsoft Macintosh PowerPoint</Application>
  <PresentationFormat>宽屏</PresentationFormat>
  <Paragraphs>214</Paragraphs>
  <Slides>19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华文中宋</vt:lpstr>
      <vt:lpstr>Meiryo</vt:lpstr>
      <vt:lpstr>Arial</vt:lpstr>
      <vt:lpstr>Calibri</vt:lpstr>
      <vt:lpstr>Sitka Subheading</vt:lpstr>
      <vt:lpstr>Times New Roman</vt:lpstr>
      <vt:lpstr>Wingdings</vt:lpstr>
      <vt:lpstr>Wingdings 2</vt:lpstr>
      <vt:lpstr>吉祥如意</vt:lpstr>
      <vt:lpstr>Python  Data  Science </vt:lpstr>
      <vt:lpstr>2.11 Tuples</vt:lpstr>
      <vt:lpstr>Summary of this chapter</vt:lpstr>
      <vt:lpstr>2.11.1 Define tuples</vt:lpstr>
      <vt:lpstr>2.11.1 Define tuples</vt:lpstr>
      <vt:lpstr>2.11.1 Define tuples</vt:lpstr>
      <vt:lpstr>2.11.2 Main features</vt:lpstr>
      <vt:lpstr>2.11.2 Main features</vt:lpstr>
      <vt:lpstr>2.11.2 Main features</vt:lpstr>
      <vt:lpstr>2.11.2 Main features</vt:lpstr>
      <vt:lpstr>2.11.2 Main features</vt:lpstr>
      <vt:lpstr>2.11.2 Main features</vt:lpstr>
      <vt:lpstr>2.11.2 Main features</vt:lpstr>
      <vt:lpstr>2.11.3 Basic usage</vt:lpstr>
      <vt:lpstr>2.11.3 Basic usage</vt:lpstr>
      <vt:lpstr>2.11.4 Tuples in data science</vt:lpstr>
      <vt:lpstr>2.11.4 Tuples in data science</vt:lpstr>
      <vt:lpstr>2.11.4 Tuples in data science</vt:lpstr>
      <vt:lpstr>PowerPoint 演示文稿</vt:lpstr>
    </vt:vector>
  </TitlesOfParts>
  <Company>LENOVO (Beijing)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Rayban Lei</cp:lastModifiedBy>
  <cp:revision>1675</cp:revision>
  <cp:lastPrinted>2017-07-17T10:18:00Z</cp:lastPrinted>
  <dcterms:created xsi:type="dcterms:W3CDTF">2007-03-02T11:26:00Z</dcterms:created>
  <dcterms:modified xsi:type="dcterms:W3CDTF">2023-11-01T15:58:48Z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5DC9D4167F2346FAA900AF82F7018B38</vt:lpwstr>
  </property>
  <property fmtid="{D5CDD505-2E9C-101B-9397-08002B2CF9AE}" pid="3" name="KSOProductBuildVer">
    <vt:lpwstr>2052-11.1.0.10938</vt:lpwstr>
  </property>
</Properties>
</file>