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842" r:id="rId2"/>
    <p:sldId id="870" r:id="rId3"/>
    <p:sldId id="871" r:id="rId4"/>
    <p:sldId id="873" r:id="rId5"/>
    <p:sldId id="855" r:id="rId6"/>
    <p:sldId id="856" r:id="rId7"/>
    <p:sldId id="857" r:id="rId8"/>
    <p:sldId id="858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48" r:id="rId17"/>
    <p:sldId id="867" r:id="rId18"/>
    <p:sldId id="868" r:id="rId19"/>
    <p:sldId id="845" r:id="rId20"/>
    <p:sldId id="869" r:id="rId21"/>
    <p:sldId id="872" r:id="rId22"/>
    <p:sldId id="797" r:id="rId2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2" autoAdjust="0"/>
    <p:restoredTop sz="82520" autoAdjust="0"/>
  </p:normalViewPr>
  <p:slideViewPr>
    <p:cSldViewPr>
      <p:cViewPr>
        <p:scale>
          <a:sx n="68" d="100"/>
          <a:sy n="68" d="100"/>
        </p:scale>
        <p:origin x="2832" y="65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2.13.1 Indexing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2.13.2 Slicing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2.13.3 Iteration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"/>
    <dgm:cxn modelId="{65508D4A-B367-4415-82AA-9E18B9D1E97E}" type="presOf" srcId="{4A6CFA20-D504-4C11-9666-95A21ED3E06C}" destId="{FFD53BA8-45B8-48D7-839D-F63881906C2D}" srcOrd="1" destOrd="0" presId="urn:microsoft.com/office/officeart/2005/8/layout/list1#1"/>
    <dgm:cxn modelId="{772E125B-A00C-476E-8C61-4B3C881A0A5F}" type="presOf" srcId="{A28C3E8F-D85D-46D1-A6A3-FB5FAF2BB39A}" destId="{87E6350B-AA9F-4374-A90A-F0D4DDB30293}" srcOrd="1" destOrd="0" presId="urn:microsoft.com/office/officeart/2005/8/layout/list1#1"/>
    <dgm:cxn modelId="{81492D67-CFFC-4E16-9B45-8A98A6422DFF}" type="presOf" srcId="{A28C3E8F-D85D-46D1-A6A3-FB5FAF2BB39A}" destId="{C621DF11-A0F5-4D43-9B81-3F2B12D700F6}" srcOrd="0" destOrd="0" presId="urn:microsoft.com/office/officeart/2005/8/layout/list1#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"/>
    <dgm:cxn modelId="{6C25FE7E-8462-460C-A803-0FD951D183D2}" type="presOf" srcId="{4A6CFA20-D504-4C11-9666-95A21ED3E06C}" destId="{99D3529F-CE9E-430A-A33C-F4EF72985A46}" srcOrd="0" destOrd="0" presId="urn:microsoft.com/office/officeart/2005/8/layout/list1#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"/>
    <dgm:cxn modelId="{1AD553EB-0562-42EB-A765-4A13473CE265}" type="presParOf" srcId="{ACC2AE7E-59B9-49A0-BAB4-22D68AC176E7}" destId="{7AEB1288-B212-47FC-96D6-40294FD2E307}" srcOrd="0" destOrd="0" presId="urn:microsoft.com/office/officeart/2005/8/layout/list1#1"/>
    <dgm:cxn modelId="{0F8E6D21-9A3E-4657-A85B-06F5AAC07AAC}" type="presParOf" srcId="{7AEB1288-B212-47FC-96D6-40294FD2E307}" destId="{99D3529F-CE9E-430A-A33C-F4EF72985A46}" srcOrd="0" destOrd="0" presId="urn:microsoft.com/office/officeart/2005/8/layout/list1#1"/>
    <dgm:cxn modelId="{E3C50494-009B-40D6-92CC-21CD602EAD80}" type="presParOf" srcId="{7AEB1288-B212-47FC-96D6-40294FD2E307}" destId="{FFD53BA8-45B8-48D7-839D-F63881906C2D}" srcOrd="1" destOrd="0" presId="urn:microsoft.com/office/officeart/2005/8/layout/list1#1"/>
    <dgm:cxn modelId="{FD8A86CC-42BB-4112-B2F5-BE266B59750E}" type="presParOf" srcId="{ACC2AE7E-59B9-49A0-BAB4-22D68AC176E7}" destId="{C0D297E7-F1B3-4D5E-9183-8D7DE7303441}" srcOrd="1" destOrd="0" presId="urn:microsoft.com/office/officeart/2005/8/layout/list1#1"/>
    <dgm:cxn modelId="{4EAD6C64-5614-4047-BC97-75F98D7B14C3}" type="presParOf" srcId="{ACC2AE7E-59B9-49A0-BAB4-22D68AC176E7}" destId="{BF82169F-36AF-4359-9BAE-4965A5F38BD5}" srcOrd="2" destOrd="0" presId="urn:microsoft.com/office/officeart/2005/8/layout/list1#1"/>
    <dgm:cxn modelId="{03C18FF5-B079-4BBF-B425-983629D1076F}" type="presParOf" srcId="{ACC2AE7E-59B9-49A0-BAB4-22D68AC176E7}" destId="{97EC761C-8953-48D7-AFE6-4E1B2DC860A0}" srcOrd="3" destOrd="0" presId="urn:microsoft.com/office/officeart/2005/8/layout/list1#1"/>
    <dgm:cxn modelId="{A7CE0FFB-0EF0-4756-8B9E-EE21FD8DF27E}" type="presParOf" srcId="{ACC2AE7E-59B9-49A0-BAB4-22D68AC176E7}" destId="{2A1250AA-1043-4D27-91C6-DB5939E35C6B}" srcOrd="4" destOrd="0" presId="urn:microsoft.com/office/officeart/2005/8/layout/list1#1"/>
    <dgm:cxn modelId="{E588E6CD-1540-4A3F-B751-A32805985E24}" type="presParOf" srcId="{2A1250AA-1043-4D27-91C6-DB5939E35C6B}" destId="{FFA56F0A-30CA-43F2-94BD-773A675BA6FB}" srcOrd="0" destOrd="0" presId="urn:microsoft.com/office/officeart/2005/8/layout/list1#1"/>
    <dgm:cxn modelId="{79AEB806-8070-44A3-B032-ACEF61465AC1}" type="presParOf" srcId="{2A1250AA-1043-4D27-91C6-DB5939E35C6B}" destId="{F0E83ED0-3189-4ABA-A665-B109CE1D0191}" srcOrd="1" destOrd="0" presId="urn:microsoft.com/office/officeart/2005/8/layout/list1#1"/>
    <dgm:cxn modelId="{D76CA352-33C1-42F3-8301-44F86AC26E9C}" type="presParOf" srcId="{ACC2AE7E-59B9-49A0-BAB4-22D68AC176E7}" destId="{ECE4EB38-14AE-459E-B6E4-1217F86B32D5}" srcOrd="5" destOrd="0" presId="urn:microsoft.com/office/officeart/2005/8/layout/list1#1"/>
    <dgm:cxn modelId="{1E9AA02B-DC6D-49CB-9B97-6693B21B3437}" type="presParOf" srcId="{ACC2AE7E-59B9-49A0-BAB4-22D68AC176E7}" destId="{AD17FCC9-9640-4BB4-87DF-C676D0600FF9}" srcOrd="6" destOrd="0" presId="urn:microsoft.com/office/officeart/2005/8/layout/list1#1"/>
    <dgm:cxn modelId="{9E46565E-6BD2-445F-8D0D-0ABB2B933CFA}" type="presParOf" srcId="{ACC2AE7E-59B9-49A0-BAB4-22D68AC176E7}" destId="{4DF959AC-5D69-47E5-B406-4D2C3851BBA8}" srcOrd="7" destOrd="0" presId="urn:microsoft.com/office/officeart/2005/8/layout/list1#1"/>
    <dgm:cxn modelId="{FEC89717-3284-4C01-8D9D-791FCB7B93AA}" type="presParOf" srcId="{ACC2AE7E-59B9-49A0-BAB4-22D68AC176E7}" destId="{BC025EF3-8250-4C0B-B47C-577AF15030CE}" srcOrd="8" destOrd="0" presId="urn:microsoft.com/office/officeart/2005/8/layout/list1#1"/>
    <dgm:cxn modelId="{072B3334-3DDA-47FB-B607-B5DDA342616D}" type="presParOf" srcId="{BC025EF3-8250-4C0B-B47C-577AF15030CE}" destId="{C621DF11-A0F5-4D43-9B81-3F2B12D700F6}" srcOrd="0" destOrd="0" presId="urn:microsoft.com/office/officeart/2005/8/layout/list1#1"/>
    <dgm:cxn modelId="{04F32568-25EC-4D30-B13F-39AC42A316C4}" type="presParOf" srcId="{BC025EF3-8250-4C0B-B47C-577AF15030CE}" destId="{87E6350B-AA9F-4374-A90A-F0D4DDB30293}" srcOrd="1" destOrd="0" presId="urn:microsoft.com/office/officeart/2005/8/layout/list1#1"/>
    <dgm:cxn modelId="{842E0C02-3F63-44CA-87FA-EE4766E36A63}" type="presParOf" srcId="{ACC2AE7E-59B9-49A0-BAB4-22D68AC176E7}" destId="{BFDDC46B-D2D6-4F22-B2B2-08457F1A28D3}" srcOrd="9" destOrd="0" presId="urn:microsoft.com/office/officeart/2005/8/layout/list1#1"/>
    <dgm:cxn modelId="{C43B5A0B-5EE6-4365-871C-0DF671AB5978}" type="presParOf" srcId="{ACC2AE7E-59B9-49A0-BAB4-22D68AC176E7}" destId="{3F980722-34FD-4A1F-B474-E9F8C5B4DD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2.13.4 Unpacking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2.13.5 Repeat operator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2.13.6 Basic Functions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"/>
    <dgm:cxn modelId="{65508D4A-B367-4415-82AA-9E18B9D1E97E}" type="presOf" srcId="{4A6CFA20-D504-4C11-9666-95A21ED3E06C}" destId="{FFD53BA8-45B8-48D7-839D-F63881906C2D}" srcOrd="1" destOrd="0" presId="urn:microsoft.com/office/officeart/2005/8/layout/list1#1"/>
    <dgm:cxn modelId="{772E125B-A00C-476E-8C61-4B3C881A0A5F}" type="presOf" srcId="{A28C3E8F-D85D-46D1-A6A3-FB5FAF2BB39A}" destId="{87E6350B-AA9F-4374-A90A-F0D4DDB30293}" srcOrd="1" destOrd="0" presId="urn:microsoft.com/office/officeart/2005/8/layout/list1#1"/>
    <dgm:cxn modelId="{81492D67-CFFC-4E16-9B45-8A98A6422DFF}" type="presOf" srcId="{A28C3E8F-D85D-46D1-A6A3-FB5FAF2BB39A}" destId="{C621DF11-A0F5-4D43-9B81-3F2B12D700F6}" srcOrd="0" destOrd="0" presId="urn:microsoft.com/office/officeart/2005/8/layout/list1#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"/>
    <dgm:cxn modelId="{6C25FE7E-8462-460C-A803-0FD951D183D2}" type="presOf" srcId="{4A6CFA20-D504-4C11-9666-95A21ED3E06C}" destId="{99D3529F-CE9E-430A-A33C-F4EF72985A46}" srcOrd="0" destOrd="0" presId="urn:microsoft.com/office/officeart/2005/8/layout/list1#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"/>
    <dgm:cxn modelId="{1AD553EB-0562-42EB-A765-4A13473CE265}" type="presParOf" srcId="{ACC2AE7E-59B9-49A0-BAB4-22D68AC176E7}" destId="{7AEB1288-B212-47FC-96D6-40294FD2E307}" srcOrd="0" destOrd="0" presId="urn:microsoft.com/office/officeart/2005/8/layout/list1#1"/>
    <dgm:cxn modelId="{0F8E6D21-9A3E-4657-A85B-06F5AAC07AAC}" type="presParOf" srcId="{7AEB1288-B212-47FC-96D6-40294FD2E307}" destId="{99D3529F-CE9E-430A-A33C-F4EF72985A46}" srcOrd="0" destOrd="0" presId="urn:microsoft.com/office/officeart/2005/8/layout/list1#1"/>
    <dgm:cxn modelId="{E3C50494-009B-40D6-92CC-21CD602EAD80}" type="presParOf" srcId="{7AEB1288-B212-47FC-96D6-40294FD2E307}" destId="{FFD53BA8-45B8-48D7-839D-F63881906C2D}" srcOrd="1" destOrd="0" presId="urn:microsoft.com/office/officeart/2005/8/layout/list1#1"/>
    <dgm:cxn modelId="{FD8A86CC-42BB-4112-B2F5-BE266B59750E}" type="presParOf" srcId="{ACC2AE7E-59B9-49A0-BAB4-22D68AC176E7}" destId="{C0D297E7-F1B3-4D5E-9183-8D7DE7303441}" srcOrd="1" destOrd="0" presId="urn:microsoft.com/office/officeart/2005/8/layout/list1#1"/>
    <dgm:cxn modelId="{4EAD6C64-5614-4047-BC97-75F98D7B14C3}" type="presParOf" srcId="{ACC2AE7E-59B9-49A0-BAB4-22D68AC176E7}" destId="{BF82169F-36AF-4359-9BAE-4965A5F38BD5}" srcOrd="2" destOrd="0" presId="urn:microsoft.com/office/officeart/2005/8/layout/list1#1"/>
    <dgm:cxn modelId="{03C18FF5-B079-4BBF-B425-983629D1076F}" type="presParOf" srcId="{ACC2AE7E-59B9-49A0-BAB4-22D68AC176E7}" destId="{97EC761C-8953-48D7-AFE6-4E1B2DC860A0}" srcOrd="3" destOrd="0" presId="urn:microsoft.com/office/officeart/2005/8/layout/list1#1"/>
    <dgm:cxn modelId="{A7CE0FFB-0EF0-4756-8B9E-EE21FD8DF27E}" type="presParOf" srcId="{ACC2AE7E-59B9-49A0-BAB4-22D68AC176E7}" destId="{2A1250AA-1043-4D27-91C6-DB5939E35C6B}" srcOrd="4" destOrd="0" presId="urn:microsoft.com/office/officeart/2005/8/layout/list1#1"/>
    <dgm:cxn modelId="{E588E6CD-1540-4A3F-B751-A32805985E24}" type="presParOf" srcId="{2A1250AA-1043-4D27-91C6-DB5939E35C6B}" destId="{FFA56F0A-30CA-43F2-94BD-773A675BA6FB}" srcOrd="0" destOrd="0" presId="urn:microsoft.com/office/officeart/2005/8/layout/list1#1"/>
    <dgm:cxn modelId="{79AEB806-8070-44A3-B032-ACEF61465AC1}" type="presParOf" srcId="{2A1250AA-1043-4D27-91C6-DB5939E35C6B}" destId="{F0E83ED0-3189-4ABA-A665-B109CE1D0191}" srcOrd="1" destOrd="0" presId="urn:microsoft.com/office/officeart/2005/8/layout/list1#1"/>
    <dgm:cxn modelId="{D76CA352-33C1-42F3-8301-44F86AC26E9C}" type="presParOf" srcId="{ACC2AE7E-59B9-49A0-BAB4-22D68AC176E7}" destId="{ECE4EB38-14AE-459E-B6E4-1217F86B32D5}" srcOrd="5" destOrd="0" presId="urn:microsoft.com/office/officeart/2005/8/layout/list1#1"/>
    <dgm:cxn modelId="{1E9AA02B-DC6D-49CB-9B97-6693B21B3437}" type="presParOf" srcId="{ACC2AE7E-59B9-49A0-BAB4-22D68AC176E7}" destId="{AD17FCC9-9640-4BB4-87DF-C676D0600FF9}" srcOrd="6" destOrd="0" presId="urn:microsoft.com/office/officeart/2005/8/layout/list1#1"/>
    <dgm:cxn modelId="{9E46565E-6BD2-445F-8D0D-0ABB2B933CFA}" type="presParOf" srcId="{ACC2AE7E-59B9-49A0-BAB4-22D68AC176E7}" destId="{4DF959AC-5D69-47E5-B406-4D2C3851BBA8}" srcOrd="7" destOrd="0" presId="urn:microsoft.com/office/officeart/2005/8/layout/list1#1"/>
    <dgm:cxn modelId="{FEC89717-3284-4C01-8D9D-791FCB7B93AA}" type="presParOf" srcId="{ACC2AE7E-59B9-49A0-BAB4-22D68AC176E7}" destId="{BC025EF3-8250-4C0B-B47C-577AF15030CE}" srcOrd="8" destOrd="0" presId="urn:microsoft.com/office/officeart/2005/8/layout/list1#1"/>
    <dgm:cxn modelId="{072B3334-3DDA-47FB-B607-B5DDA342616D}" type="presParOf" srcId="{BC025EF3-8250-4C0B-B47C-577AF15030CE}" destId="{C621DF11-A0F5-4D43-9B81-3F2B12D700F6}" srcOrd="0" destOrd="0" presId="urn:microsoft.com/office/officeart/2005/8/layout/list1#1"/>
    <dgm:cxn modelId="{04F32568-25EC-4D30-B13F-39AC42A316C4}" type="presParOf" srcId="{BC025EF3-8250-4C0B-B47C-577AF15030CE}" destId="{87E6350B-AA9F-4374-A90A-F0D4DDB30293}" srcOrd="1" destOrd="0" presId="urn:microsoft.com/office/officeart/2005/8/layout/list1#1"/>
    <dgm:cxn modelId="{842E0C02-3F63-44CA-87FA-EE4766E36A63}" type="presParOf" srcId="{ACC2AE7E-59B9-49A0-BAB4-22D68AC176E7}" destId="{BFDDC46B-D2D6-4F22-B2B2-08457F1A28D3}" srcOrd="9" destOrd="0" presId="urn:microsoft.com/office/officeart/2005/8/layout/list1#1"/>
    <dgm:cxn modelId="{C43B5A0B-5EE6-4365-871C-0DF671AB5978}" type="presParOf" srcId="{ACC2AE7E-59B9-49A0-BAB4-22D68AC176E7}" destId="{3F980722-34FD-4A1F-B474-E9F8C5B4DD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2.13.1 Indexing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2.13.2 Slicing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2.13.3 Iteration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70568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2.13.4 Unpacking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2.13.5 Repeat operator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2.13.6 Basic Functions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780955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2.13.3 Iteration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21 22 23 24 25 26 27 28 29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2.13.4 Unpacking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myString="123456789"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a1,a2,a3,a4,a5,a6,a7,a8,a9=myString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('1', '2', '3', '4', '5', '6', '7', '8', '9')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myList=[11,12,13,14,15,16,17,18,19]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a1,a2,a3,a4,a5,a6,a7,a8,a9=myList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(11, 12, 13, 14, 15, 16, 17, 18, 19)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2.13.4 Unpacking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myTuple=(21,22,23,24,25,26,27,28,29)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a1,a2,a3,a4,a5,a6,a7,a8,a9=myTuple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(21, 22, 23, 24, 25, 26, 27, 28, 29)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2.13.5 Repeat operator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'123456789123456789123456789'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2.13.5 Repeat operator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593420"/>
            <a:chOff x="1019775" y="1696808"/>
            <a:chExt cx="9116770" cy="459342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34372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2.13.5 Repeat operator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593420"/>
            <a:chOff x="1019775" y="1696808"/>
            <a:chExt cx="9116770" cy="459342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34372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2.13.6 Basic Functions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(9, 9, 9)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149080"/>
            <a:ext cx="9116770" cy="2069140"/>
            <a:chOff x="975335" y="2003854"/>
            <a:chExt cx="9116770" cy="2069140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12348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(['1', '2', '3', '4', '5', '6', '7', '8', '9'],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[11, 12, 13, 14, 15, 16, 17, 18, 19],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[21, 22, 23, 24, 25, 26, 27, 28, 29])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2.13.6 Basic Functions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8"/>
            <a:ext cx="9116770" cy="2463584"/>
            <a:chOff x="975335" y="2003853"/>
            <a:chExt cx="9116770" cy="2463584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3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320237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3145172"/>
              <a:ext cx="7992211" cy="1322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(&lt;reversed at 0x209a35bec50&gt;,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0x209a35be9e8&gt;,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&lt;reversed at 0x209a35be518&gt;)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443711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['9', '8', '7', '6', '5', '4', '3', '2', '1']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2.13.6 Basic Functions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8"/>
            <a:ext cx="9116770" cy="2463584"/>
            <a:chOff x="975335" y="2003853"/>
            <a:chExt cx="9116770" cy="2463584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3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enumerate(myString),enumerate(myList),enumerate(myTuple)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3202372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3145172"/>
              <a:ext cx="7992211" cy="1322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(&lt;enumerate at 0x209a35ceb88&gt;,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&lt;enumerate at 0x209a35ce168&gt;,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&lt;enumerate at 0x209a35cebd0&gt;)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2.13.6 Basic Functions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4324478"/>
            <a:chOff x="975335" y="2003854"/>
            <a:chExt cx="9116770" cy="432447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34902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[(0, '1'),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(1, '2'),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(2, '3'),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(3, '4'),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(4, '5'),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(5, '6'),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(6, '7'),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(7, '8'),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(8, '9')]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2.13 Sequences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2.13 Sequences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2.13.6 Basic Functions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zip(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myList,myTuple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&lt;zip at 0x209a252e048&gt;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2.13.6 Basic Functions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2.13 Sequences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4324478"/>
            <a:chOff x="975335" y="2003854"/>
            <a:chExt cx="9116770" cy="432447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list(zip(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myList,myTuple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34902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[(11, 21),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(12, 22),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(13, 23),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(14, 24),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(15, 25),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(16, 26),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(17, 27),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(18, 28),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(19, 29)]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2.13 Sequences</a:t>
            </a:r>
            <a:endParaRPr lang="zh-CN" altLang="en-US" dirty="0"/>
          </a:p>
        </p:txBody>
      </p:sp>
      <p:graphicFrame>
        <p:nvGraphicFramePr>
          <p:cNvPr id="6" name="内容占位符 7">
            <a:extLst>
              <a:ext uri="{FF2B5EF4-FFF2-40B4-BE49-F238E27FC236}">
                <a16:creationId xmlns:a16="http://schemas.microsoft.com/office/drawing/2014/main" id="{20D5F7A4-D4C8-5348-A8C4-EED068D25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765460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2.13 Sequences</a:t>
            </a:r>
            <a:endParaRPr lang="zh-CN" altLang="en-US" dirty="0"/>
          </a:p>
        </p:txBody>
      </p:sp>
      <p:graphicFrame>
        <p:nvGraphicFramePr>
          <p:cNvPr id="6" name="内容占位符 7">
            <a:extLst>
              <a:ext uri="{FF2B5EF4-FFF2-40B4-BE49-F238E27FC236}">
                <a16:creationId xmlns:a16="http://schemas.microsoft.com/office/drawing/2014/main" id="{20D5F7A4-D4C8-5348-A8C4-EED068D25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012380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30771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2.13.1 Indexing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2.13.1 Indexing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2.13.2 Slicing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'2468'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[12, 14, 16, 18]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2.13.2 Slicing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(22, 24, 26, 28)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2.13.3 Iteration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2.13 Sequences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1 2 3 4 5 6 7 8 9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11 12 13 14 15 16 17 18 19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1467</TotalTime>
  <Words>1368</Words>
  <Application>Microsoft Macintosh PowerPoint</Application>
  <PresentationFormat>宽屏</PresentationFormat>
  <Paragraphs>281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2.13 Sequences</vt:lpstr>
      <vt:lpstr>Summary of this chapter</vt:lpstr>
      <vt:lpstr>Summary of this chapter</vt:lpstr>
      <vt:lpstr>2.13.1 Indexing</vt:lpstr>
      <vt:lpstr>2.13.1 Indexing</vt:lpstr>
      <vt:lpstr>2.13.2 Slicing</vt:lpstr>
      <vt:lpstr>2.13.2 Slicing</vt:lpstr>
      <vt:lpstr>2.13.3 Iteration</vt:lpstr>
      <vt:lpstr>2.13.3 Iteration</vt:lpstr>
      <vt:lpstr>2.13.4 Unpacking</vt:lpstr>
      <vt:lpstr>2.13.4 Unpacking</vt:lpstr>
      <vt:lpstr>2.13.5 Repeat operator</vt:lpstr>
      <vt:lpstr>2.13.5 Repeat operator</vt:lpstr>
      <vt:lpstr>2.13.5 Repeat operator</vt:lpstr>
      <vt:lpstr>2.13.6 Basic Functions</vt:lpstr>
      <vt:lpstr>2.13.6 Basic Functions</vt:lpstr>
      <vt:lpstr>2.13.6 Basic Functions</vt:lpstr>
      <vt:lpstr>2.13.6 Basic Functions</vt:lpstr>
      <vt:lpstr>2.13.6 Basic Functions</vt:lpstr>
      <vt:lpstr>2.13.6 Basic Functions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1677</cp:revision>
  <cp:lastPrinted>2017-07-17T10:18:00Z</cp:lastPrinted>
  <dcterms:created xsi:type="dcterms:W3CDTF">2007-03-02T11:26:00Z</dcterms:created>
  <dcterms:modified xsi:type="dcterms:W3CDTF">2023-11-01T16:19:41Z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