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42" r:id="rId2"/>
    <p:sldId id="870" r:id="rId3"/>
    <p:sldId id="871" r:id="rId4"/>
    <p:sldId id="854" r:id="rId5"/>
    <p:sldId id="855" r:id="rId6"/>
    <p:sldId id="872" r:id="rId7"/>
    <p:sldId id="873" r:id="rId8"/>
    <p:sldId id="874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0" autoAdjust="0"/>
    <p:restoredTop sz="82520" autoAdjust="0"/>
  </p:normalViewPr>
  <p:slideViewPr>
    <p:cSldViewPr>
      <p:cViewPr>
        <p:scale>
          <a:sx n="68" d="100"/>
          <a:sy n="68" d="100"/>
        </p:scale>
        <p:origin x="872" y="65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5" loCatId="list" qsTypeId="urn:microsoft.com/office/officeart/2005/8/quickstyle/simple1#5" qsCatId="simple" csTypeId="urn:microsoft.com/office/officeart/2005/8/colors/colorful5#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2.15.1 Defining dictionaries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2.15.2 Accessing dictionary items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2.15.3 Dictionary and data science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5"/>
    <dgm:cxn modelId="{65508D4A-B367-4415-82AA-9E18B9D1E97E}" type="presOf" srcId="{4A6CFA20-D504-4C11-9666-95A21ED3E06C}" destId="{FFD53BA8-45B8-48D7-839D-F63881906C2D}" srcOrd="1" destOrd="0" presId="urn:microsoft.com/office/officeart/2005/8/layout/list1#5"/>
    <dgm:cxn modelId="{772E125B-A00C-476E-8C61-4B3C881A0A5F}" type="presOf" srcId="{A28C3E8F-D85D-46D1-A6A3-FB5FAF2BB39A}" destId="{87E6350B-AA9F-4374-A90A-F0D4DDB30293}" srcOrd="1" destOrd="0" presId="urn:microsoft.com/office/officeart/2005/8/layout/list1#5"/>
    <dgm:cxn modelId="{81492D67-CFFC-4E16-9B45-8A98A6422DFF}" type="presOf" srcId="{A28C3E8F-D85D-46D1-A6A3-FB5FAF2BB39A}" destId="{C621DF11-A0F5-4D43-9B81-3F2B12D700F6}" srcOrd="0" destOrd="0" presId="urn:microsoft.com/office/officeart/2005/8/layout/list1#5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5"/>
    <dgm:cxn modelId="{6C25FE7E-8462-460C-A803-0FD951D183D2}" type="presOf" srcId="{4A6CFA20-D504-4C11-9666-95A21ED3E06C}" destId="{99D3529F-CE9E-430A-A33C-F4EF72985A46}" srcOrd="0" destOrd="0" presId="urn:microsoft.com/office/officeart/2005/8/layout/list1#5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5"/>
    <dgm:cxn modelId="{1AD553EB-0562-42EB-A765-4A13473CE265}" type="presParOf" srcId="{ACC2AE7E-59B9-49A0-BAB4-22D68AC176E7}" destId="{7AEB1288-B212-47FC-96D6-40294FD2E307}" srcOrd="0" destOrd="0" presId="urn:microsoft.com/office/officeart/2005/8/layout/list1#5"/>
    <dgm:cxn modelId="{0F8E6D21-9A3E-4657-A85B-06F5AAC07AAC}" type="presParOf" srcId="{7AEB1288-B212-47FC-96D6-40294FD2E307}" destId="{99D3529F-CE9E-430A-A33C-F4EF72985A46}" srcOrd="0" destOrd="0" presId="urn:microsoft.com/office/officeart/2005/8/layout/list1#5"/>
    <dgm:cxn modelId="{E3C50494-009B-40D6-92CC-21CD602EAD80}" type="presParOf" srcId="{7AEB1288-B212-47FC-96D6-40294FD2E307}" destId="{FFD53BA8-45B8-48D7-839D-F63881906C2D}" srcOrd="1" destOrd="0" presId="urn:microsoft.com/office/officeart/2005/8/layout/list1#5"/>
    <dgm:cxn modelId="{FD8A86CC-42BB-4112-B2F5-BE266B59750E}" type="presParOf" srcId="{ACC2AE7E-59B9-49A0-BAB4-22D68AC176E7}" destId="{C0D297E7-F1B3-4D5E-9183-8D7DE7303441}" srcOrd="1" destOrd="0" presId="urn:microsoft.com/office/officeart/2005/8/layout/list1#5"/>
    <dgm:cxn modelId="{4EAD6C64-5614-4047-BC97-75F98D7B14C3}" type="presParOf" srcId="{ACC2AE7E-59B9-49A0-BAB4-22D68AC176E7}" destId="{BF82169F-36AF-4359-9BAE-4965A5F38BD5}" srcOrd="2" destOrd="0" presId="urn:microsoft.com/office/officeart/2005/8/layout/list1#5"/>
    <dgm:cxn modelId="{03C18FF5-B079-4BBF-B425-983629D1076F}" type="presParOf" srcId="{ACC2AE7E-59B9-49A0-BAB4-22D68AC176E7}" destId="{97EC761C-8953-48D7-AFE6-4E1B2DC860A0}" srcOrd="3" destOrd="0" presId="urn:microsoft.com/office/officeart/2005/8/layout/list1#5"/>
    <dgm:cxn modelId="{A7CE0FFB-0EF0-4756-8B9E-EE21FD8DF27E}" type="presParOf" srcId="{ACC2AE7E-59B9-49A0-BAB4-22D68AC176E7}" destId="{2A1250AA-1043-4D27-91C6-DB5939E35C6B}" srcOrd="4" destOrd="0" presId="urn:microsoft.com/office/officeart/2005/8/layout/list1#5"/>
    <dgm:cxn modelId="{E588E6CD-1540-4A3F-B751-A32805985E24}" type="presParOf" srcId="{2A1250AA-1043-4D27-91C6-DB5939E35C6B}" destId="{FFA56F0A-30CA-43F2-94BD-773A675BA6FB}" srcOrd="0" destOrd="0" presId="urn:microsoft.com/office/officeart/2005/8/layout/list1#5"/>
    <dgm:cxn modelId="{79AEB806-8070-44A3-B032-ACEF61465AC1}" type="presParOf" srcId="{2A1250AA-1043-4D27-91C6-DB5939E35C6B}" destId="{F0E83ED0-3189-4ABA-A665-B109CE1D0191}" srcOrd="1" destOrd="0" presId="urn:microsoft.com/office/officeart/2005/8/layout/list1#5"/>
    <dgm:cxn modelId="{D76CA352-33C1-42F3-8301-44F86AC26E9C}" type="presParOf" srcId="{ACC2AE7E-59B9-49A0-BAB4-22D68AC176E7}" destId="{ECE4EB38-14AE-459E-B6E4-1217F86B32D5}" srcOrd="5" destOrd="0" presId="urn:microsoft.com/office/officeart/2005/8/layout/list1#5"/>
    <dgm:cxn modelId="{1E9AA02B-DC6D-49CB-9B97-6693B21B3437}" type="presParOf" srcId="{ACC2AE7E-59B9-49A0-BAB4-22D68AC176E7}" destId="{AD17FCC9-9640-4BB4-87DF-C676D0600FF9}" srcOrd="6" destOrd="0" presId="urn:microsoft.com/office/officeart/2005/8/layout/list1#5"/>
    <dgm:cxn modelId="{9E46565E-6BD2-445F-8D0D-0ABB2B933CFA}" type="presParOf" srcId="{ACC2AE7E-59B9-49A0-BAB4-22D68AC176E7}" destId="{4DF959AC-5D69-47E5-B406-4D2C3851BBA8}" srcOrd="7" destOrd="0" presId="urn:microsoft.com/office/officeart/2005/8/layout/list1#5"/>
    <dgm:cxn modelId="{FEC89717-3284-4C01-8D9D-791FCB7B93AA}" type="presParOf" srcId="{ACC2AE7E-59B9-49A0-BAB4-22D68AC176E7}" destId="{BC025EF3-8250-4C0B-B47C-577AF15030CE}" srcOrd="8" destOrd="0" presId="urn:microsoft.com/office/officeart/2005/8/layout/list1#5"/>
    <dgm:cxn modelId="{072B3334-3DDA-47FB-B607-B5DDA342616D}" type="presParOf" srcId="{BC025EF3-8250-4C0B-B47C-577AF15030CE}" destId="{C621DF11-A0F5-4D43-9B81-3F2B12D700F6}" srcOrd="0" destOrd="0" presId="urn:microsoft.com/office/officeart/2005/8/layout/list1#5"/>
    <dgm:cxn modelId="{04F32568-25EC-4D30-B13F-39AC42A316C4}" type="presParOf" srcId="{BC025EF3-8250-4C0B-B47C-577AF15030CE}" destId="{87E6350B-AA9F-4374-A90A-F0D4DDB30293}" srcOrd="1" destOrd="0" presId="urn:microsoft.com/office/officeart/2005/8/layout/list1#5"/>
    <dgm:cxn modelId="{842E0C02-3F63-44CA-87FA-EE4766E36A63}" type="presParOf" srcId="{ACC2AE7E-59B9-49A0-BAB4-22D68AC176E7}" destId="{BFDDC46B-D2D6-4F22-B2B2-08457F1A28D3}" srcOrd="9" destOrd="0" presId="urn:microsoft.com/office/officeart/2005/8/layout/list1#5"/>
    <dgm:cxn modelId="{C43B5A0B-5EE6-4365-871C-0DF671AB5978}" type="presParOf" srcId="{ACC2AE7E-59B9-49A0-BAB4-22D68AC176E7}" destId="{3F980722-34FD-4A1F-B474-E9F8C5B4DD29}" srcOrd="10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2.15.1 Defining dictionaries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2.15.2 Accessing dictionary items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2.15.3 Dictionary and data science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70568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9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9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4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805998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2.15 Dictionaries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2.15 Dictionaries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2.15 Dictionaries</a:t>
            </a:r>
            <a:endParaRPr lang="zh-CN" altLang="en-US" dirty="0"/>
          </a:p>
        </p:txBody>
      </p:sp>
      <p:graphicFrame>
        <p:nvGraphicFramePr>
          <p:cNvPr id="10" name="内容占位符 7">
            <a:extLst>
              <a:ext uri="{FF2B5EF4-FFF2-40B4-BE49-F238E27FC236}">
                <a16:creationId xmlns:a16="http://schemas.microsoft.com/office/drawing/2014/main" id="{4E3833D0-42C6-104E-96CA-8A462C492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844805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2.15.1 Defining dictionaries</a:t>
            </a:r>
            <a:endParaRPr lang="zh-CN" altLang="en-US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2.15 Dictionaries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305A26-D631-9343-8383-E6EEB377CCF3}"/>
              </a:ext>
            </a:extLst>
          </p:cNvPr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D2B1CD-FE04-F546-B1F8-99E1B54025FD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1F95854-00E4-0842-A35B-260E5D09AE9C}"/>
                </a:ext>
              </a:extLst>
            </p:cNvPr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myDict1 = {'name': 'Jerry', 'age': 23,9:20}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myDict1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C1A4A3E-9BCE-BA44-9C43-BE8BC0E370D6}"/>
                </a:ext>
              </a:extLst>
            </p:cNvPr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A45803-2C30-8A45-84A9-164E33606EBA}"/>
                </a:ext>
              </a:extLst>
            </p:cNvPr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{'name': 'Jerry', 'age': 23, 9: 20}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4168A8-8A6E-3B49-9EEF-253FFF2F208E}"/>
              </a:ext>
            </a:extLst>
          </p:cNvPr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FDAC4E1-4E18-C447-8E8B-BD08E6390EF8}"/>
                </a:ext>
              </a:extLst>
            </p:cNvPr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686CF9-91BB-8D48-B4C9-46E59EC3BD26}"/>
                </a:ext>
              </a:extLst>
            </p:cNvPr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myDict2={2:2,2:3,4:5}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myDict2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82D65B1-4438-D249-A501-AEA00CEB8FFC}"/>
                </a:ext>
              </a:extLst>
            </p:cNvPr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7ED8F98-8A1E-3C4F-BABD-1142C8CBE4FE}"/>
                </a:ext>
              </a:extLst>
            </p:cNvPr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{2: 3, 4: 5}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2.15.2 Accessing dictionary items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2.15 Dictionaries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FFF22B-C811-A245-94A2-C349AD9ADDEE}"/>
              </a:ext>
            </a:extLst>
          </p:cNvPr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2D16095-D0F9-A247-86ED-36689EE79320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9AA8B18-4DB9-8746-9298-74D735359E12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myDict1['name']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0BDD5E-2710-6C4D-8A8D-30A38031C02C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4E03357-0726-0A4B-9B03-58740B7410D0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'Jerry'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026B02-C2E1-064C-93CB-E08AD05E0ADA}"/>
              </a:ext>
            </a:extLst>
          </p:cNvPr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0769687-75A8-8A46-84AB-8A8EEA427419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16BB38-FF7B-4649-A166-6BAE2D91B00E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myDict1[9]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65A1B1B-CFC5-F447-AD27-6A3849A354AE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Out[5]: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8EB5B9A-3A43-414E-8D71-8CAD157B857F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20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2.15.2 Accessing dictionary items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2.15 Dictionaries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9B33F1-CFE2-434F-BE88-D0841BA96251}"/>
              </a:ext>
            </a:extLst>
          </p:cNvPr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3C13004-0FB1-4446-B2D0-EBD7FCED1EB9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E7EBEF0-AB30-9D41-B49A-B5E5D97D67F4}"/>
                </a:ext>
              </a:extLst>
            </p:cNvPr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 = {'name': 'Jerry', 'age': 23,9:20} 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myDict1['name']="chao"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myDict1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37DFB1-B4CD-DF41-9EC8-0F5784DAEBFA}"/>
                </a:ext>
              </a:extLst>
            </p:cNvPr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2CC9F1-532F-B84B-91C5-2C51C3FEEBB0}"/>
                </a:ext>
              </a:extLst>
            </p:cNvPr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{'name': 'chao', 'age': 23, 9: 20}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719184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2.15.2 Accessing dictionary items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2.15 Dictionaries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90D449A-4D91-A347-B9B9-C7EEAD15F23E}"/>
              </a:ext>
            </a:extLst>
          </p:cNvPr>
          <p:cNvGrpSpPr/>
          <p:nvPr/>
        </p:nvGrpSpPr>
        <p:grpSpPr>
          <a:xfrm>
            <a:off x="1019775" y="1696809"/>
            <a:ext cx="9116770" cy="3464382"/>
            <a:chOff x="975335" y="2003854"/>
            <a:chExt cx="9116770" cy="346438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3C026BA-6E57-7340-8711-C05603F2BF5F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3C4059-AA10-524C-8C14-7349DEDB0075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dct3={[2,3]:[4,4], 5:5}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8A9BA9-2876-C844-BBF0-8AB0CC0DF279}"/>
                </a:ext>
              </a:extLst>
            </p:cNvPr>
            <p:cNvSpPr/>
            <p:nvPr/>
          </p:nvSpPr>
          <p:spPr>
            <a:xfrm>
              <a:off x="2099894" y="2838128"/>
              <a:ext cx="7992211" cy="263010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&lt;ipython-input-7-36fc453a24ae&gt; in &lt;module&gt;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dct3={[2,3]:[4,4], 5:5}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unhashable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type: 'list'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97013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2.15.3 Dictionary and data science</a:t>
            </a:r>
            <a:endParaRPr lang="zh-CN" altLang="en-US" sz="4000" dirty="0">
              <a:latin typeface="+mj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 </a:t>
            </a:r>
            <a:r>
              <a:rPr lang="en-US" altLang="zh-CN" dirty="0"/>
              <a:t>2.15 Dictionaries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85315D-EDBC-6A4B-A3B2-86BF8C358CE8}"/>
              </a:ext>
            </a:extLst>
          </p:cNvPr>
          <p:cNvGrpSpPr/>
          <p:nvPr/>
        </p:nvGrpSpPr>
        <p:grpSpPr>
          <a:xfrm>
            <a:off x="1019775" y="1696808"/>
            <a:ext cx="9116770" cy="2596288"/>
            <a:chOff x="1019775" y="1696808"/>
            <a:chExt cx="9116770" cy="259628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0CA031A-9FF9-D84C-A3F5-E1C028771139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DAC2BC1-BF9D-7C4B-A198-C13AF505F710}"/>
                </a:ext>
              </a:extLst>
            </p:cNvPr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def 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func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(args1,**args2):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print(args1)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    print(args2)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func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("a",x1="b",x2="c",x3="d",x4="e",x5="f")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6D73F4B-CCE7-B443-94F1-597750F0B7B1}"/>
                </a:ext>
              </a:extLst>
            </p:cNvPr>
            <p:cNvSpPr/>
            <p:nvPr/>
          </p:nvSpPr>
          <p:spPr>
            <a:xfrm>
              <a:off x="2144334" y="3342184"/>
              <a:ext cx="7992211" cy="95091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{'x1': 'b', 'x2': 'c', 'x3': 'd', 'x4': 'e', 'x5': 'f'}</a:t>
              </a:r>
              <a:endPara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39961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1480</TotalTime>
  <Words>388</Words>
  <Application>Microsoft Macintosh PowerPoint</Application>
  <PresentationFormat>宽屏</PresentationFormat>
  <Paragraphs>76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2.15 Dictionaries</vt:lpstr>
      <vt:lpstr>Summary of this chapter</vt:lpstr>
      <vt:lpstr>2.15.1 Defining dictionaries</vt:lpstr>
      <vt:lpstr>2.15.2 Accessing dictionary items</vt:lpstr>
      <vt:lpstr>2.15.2 Accessing dictionary items</vt:lpstr>
      <vt:lpstr>2.15.2 Accessing dictionary items</vt:lpstr>
      <vt:lpstr>2.15.3 Dictionary and data science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1679</cp:revision>
  <cp:lastPrinted>2017-07-17T10:18:00Z</cp:lastPrinted>
  <dcterms:created xsi:type="dcterms:W3CDTF">2007-03-02T11:26:00Z</dcterms:created>
  <dcterms:modified xsi:type="dcterms:W3CDTF">2023-11-01T16:32:37Z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