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42" r:id="rId2"/>
    <p:sldId id="870" r:id="rId3"/>
    <p:sldId id="871" r:id="rId4"/>
    <p:sldId id="854" r:id="rId5"/>
    <p:sldId id="855" r:id="rId6"/>
    <p:sldId id="872" r:id="rId7"/>
    <p:sldId id="797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95748" autoAdjust="0"/>
  </p:normalViewPr>
  <p:slideViewPr>
    <p:cSldViewPr>
      <p:cViewPr varScale="1">
        <p:scale>
          <a:sx n="56" d="100"/>
          <a:sy n="56" d="100"/>
        </p:scale>
        <p:origin x="184" y="133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6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6" loCatId="list" qsTypeId="urn:microsoft.com/office/officeart/2005/8/quickstyle/simple1#6" qsCatId="simple" csTypeId="urn:microsoft.com/office/officeart/2005/8/colors/colorful5#6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3351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2.16.1 Built-in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0551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2.16.2 Module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77751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2.16.3 User-defined functions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585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657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729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6"/>
    <dgm:cxn modelId="{65508D4A-B367-4415-82AA-9E18B9D1E97E}" type="presOf" srcId="{4A6CFA20-D504-4C11-9666-95A21ED3E06C}" destId="{FFD53BA8-45B8-48D7-839D-F63881906C2D}" srcOrd="1" destOrd="0" presId="urn:microsoft.com/office/officeart/2005/8/layout/list1#6"/>
    <dgm:cxn modelId="{772E125B-A00C-476E-8C61-4B3C881A0A5F}" type="presOf" srcId="{A28C3E8F-D85D-46D1-A6A3-FB5FAF2BB39A}" destId="{87E6350B-AA9F-4374-A90A-F0D4DDB30293}" srcOrd="1" destOrd="0" presId="urn:microsoft.com/office/officeart/2005/8/layout/list1#6"/>
    <dgm:cxn modelId="{81492D67-CFFC-4E16-9B45-8A98A6422DFF}" type="presOf" srcId="{A28C3E8F-D85D-46D1-A6A3-FB5FAF2BB39A}" destId="{C621DF11-A0F5-4D43-9B81-3F2B12D700F6}" srcOrd="0" destOrd="0" presId="urn:microsoft.com/office/officeart/2005/8/layout/list1#6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6"/>
    <dgm:cxn modelId="{6C25FE7E-8462-460C-A803-0FD951D183D2}" type="presOf" srcId="{4A6CFA20-D504-4C11-9666-95A21ED3E06C}" destId="{99D3529F-CE9E-430A-A33C-F4EF72985A46}" srcOrd="0" destOrd="0" presId="urn:microsoft.com/office/officeart/2005/8/layout/list1#6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6"/>
    <dgm:cxn modelId="{1AD553EB-0562-42EB-A765-4A13473CE265}" type="presParOf" srcId="{ACC2AE7E-59B9-49A0-BAB4-22D68AC176E7}" destId="{7AEB1288-B212-47FC-96D6-40294FD2E307}" srcOrd="0" destOrd="0" presId="urn:microsoft.com/office/officeart/2005/8/layout/list1#6"/>
    <dgm:cxn modelId="{0F8E6D21-9A3E-4657-A85B-06F5AAC07AAC}" type="presParOf" srcId="{7AEB1288-B212-47FC-96D6-40294FD2E307}" destId="{99D3529F-CE9E-430A-A33C-F4EF72985A46}" srcOrd="0" destOrd="0" presId="urn:microsoft.com/office/officeart/2005/8/layout/list1#6"/>
    <dgm:cxn modelId="{E3C50494-009B-40D6-92CC-21CD602EAD80}" type="presParOf" srcId="{7AEB1288-B212-47FC-96D6-40294FD2E307}" destId="{FFD53BA8-45B8-48D7-839D-F63881906C2D}" srcOrd="1" destOrd="0" presId="urn:microsoft.com/office/officeart/2005/8/layout/list1#6"/>
    <dgm:cxn modelId="{FD8A86CC-42BB-4112-B2F5-BE266B59750E}" type="presParOf" srcId="{ACC2AE7E-59B9-49A0-BAB4-22D68AC176E7}" destId="{C0D297E7-F1B3-4D5E-9183-8D7DE7303441}" srcOrd="1" destOrd="0" presId="urn:microsoft.com/office/officeart/2005/8/layout/list1#6"/>
    <dgm:cxn modelId="{4EAD6C64-5614-4047-BC97-75F98D7B14C3}" type="presParOf" srcId="{ACC2AE7E-59B9-49A0-BAB4-22D68AC176E7}" destId="{BF82169F-36AF-4359-9BAE-4965A5F38BD5}" srcOrd="2" destOrd="0" presId="urn:microsoft.com/office/officeart/2005/8/layout/list1#6"/>
    <dgm:cxn modelId="{03C18FF5-B079-4BBF-B425-983629D1076F}" type="presParOf" srcId="{ACC2AE7E-59B9-49A0-BAB4-22D68AC176E7}" destId="{97EC761C-8953-48D7-AFE6-4E1B2DC860A0}" srcOrd="3" destOrd="0" presId="urn:microsoft.com/office/officeart/2005/8/layout/list1#6"/>
    <dgm:cxn modelId="{A7CE0FFB-0EF0-4756-8B9E-EE21FD8DF27E}" type="presParOf" srcId="{ACC2AE7E-59B9-49A0-BAB4-22D68AC176E7}" destId="{2A1250AA-1043-4D27-91C6-DB5939E35C6B}" srcOrd="4" destOrd="0" presId="urn:microsoft.com/office/officeart/2005/8/layout/list1#6"/>
    <dgm:cxn modelId="{E588E6CD-1540-4A3F-B751-A32805985E24}" type="presParOf" srcId="{2A1250AA-1043-4D27-91C6-DB5939E35C6B}" destId="{FFA56F0A-30CA-43F2-94BD-773A675BA6FB}" srcOrd="0" destOrd="0" presId="urn:microsoft.com/office/officeart/2005/8/layout/list1#6"/>
    <dgm:cxn modelId="{79AEB806-8070-44A3-B032-ACEF61465AC1}" type="presParOf" srcId="{2A1250AA-1043-4D27-91C6-DB5939E35C6B}" destId="{F0E83ED0-3189-4ABA-A665-B109CE1D0191}" srcOrd="1" destOrd="0" presId="urn:microsoft.com/office/officeart/2005/8/layout/list1#6"/>
    <dgm:cxn modelId="{D76CA352-33C1-42F3-8301-44F86AC26E9C}" type="presParOf" srcId="{ACC2AE7E-59B9-49A0-BAB4-22D68AC176E7}" destId="{ECE4EB38-14AE-459E-B6E4-1217F86B32D5}" srcOrd="5" destOrd="0" presId="urn:microsoft.com/office/officeart/2005/8/layout/list1#6"/>
    <dgm:cxn modelId="{1E9AA02B-DC6D-49CB-9B97-6693B21B3437}" type="presParOf" srcId="{ACC2AE7E-59B9-49A0-BAB4-22D68AC176E7}" destId="{AD17FCC9-9640-4BB4-87DF-C676D0600FF9}" srcOrd="6" destOrd="0" presId="urn:microsoft.com/office/officeart/2005/8/layout/list1#6"/>
    <dgm:cxn modelId="{9E46565E-6BD2-445F-8D0D-0ABB2B933CFA}" type="presParOf" srcId="{ACC2AE7E-59B9-49A0-BAB4-22D68AC176E7}" destId="{4DF959AC-5D69-47E5-B406-4D2C3851BBA8}" srcOrd="7" destOrd="0" presId="urn:microsoft.com/office/officeart/2005/8/layout/list1#6"/>
    <dgm:cxn modelId="{FEC89717-3284-4C01-8D9D-791FCB7B93AA}" type="presParOf" srcId="{ACC2AE7E-59B9-49A0-BAB4-22D68AC176E7}" destId="{BC025EF3-8250-4C0B-B47C-577AF15030CE}" srcOrd="8" destOrd="0" presId="urn:microsoft.com/office/officeart/2005/8/layout/list1#6"/>
    <dgm:cxn modelId="{072B3334-3DDA-47FB-B607-B5DDA342616D}" type="presParOf" srcId="{BC025EF3-8250-4C0B-B47C-577AF15030CE}" destId="{C621DF11-A0F5-4D43-9B81-3F2B12D700F6}" srcOrd="0" destOrd="0" presId="urn:microsoft.com/office/officeart/2005/8/layout/list1#6"/>
    <dgm:cxn modelId="{04F32568-25EC-4D30-B13F-39AC42A316C4}" type="presParOf" srcId="{BC025EF3-8250-4C0B-B47C-577AF15030CE}" destId="{87E6350B-AA9F-4374-A90A-F0D4DDB30293}" srcOrd="1" destOrd="0" presId="urn:microsoft.com/office/officeart/2005/8/layout/list1#6"/>
    <dgm:cxn modelId="{842E0C02-3F63-44CA-87FA-EE4766E36A63}" type="presParOf" srcId="{ACC2AE7E-59B9-49A0-BAB4-22D68AC176E7}" destId="{BFDDC46B-D2D6-4F22-B2B2-08457F1A28D3}" srcOrd="9" destOrd="0" presId="urn:microsoft.com/office/officeart/2005/8/layout/list1#6"/>
    <dgm:cxn modelId="{C43B5A0B-5EE6-4365-871C-0DF671AB5978}" type="presParOf" srcId="{ACC2AE7E-59B9-49A0-BAB4-22D68AC176E7}" destId="{3F980722-34FD-4A1F-B474-E9F8C5B4DD29}" srcOrd="10" destOrd="0" presId="urn:microsoft.com/office/officeart/2005/8/layout/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585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3351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2.16.1 Built-in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2172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657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0551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2.16.2 Module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99372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2951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77751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2.16.3 User-defined functions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06572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6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80599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2.16 Functions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2.16 Functions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2.16 Functions</a:t>
            </a:r>
            <a:endParaRPr lang="zh-CN" altLang="en-US" dirty="0"/>
          </a:p>
        </p:txBody>
      </p:sp>
      <p:graphicFrame>
        <p:nvGraphicFramePr>
          <p:cNvPr id="11" name="内容占位符 7">
            <a:extLst>
              <a:ext uri="{FF2B5EF4-FFF2-40B4-BE49-F238E27FC236}">
                <a16:creationId xmlns:a16="http://schemas.microsoft.com/office/drawing/2014/main" id="{3A58BC4A-8956-584E-83D4-4EBFC2258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814207"/>
              </p:ext>
            </p:extLst>
          </p:nvPr>
        </p:nvGraphicFramePr>
        <p:xfrm>
          <a:off x="1096115" y="1696809"/>
          <a:ext cx="9608397" cy="27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2.16.1 Built-in functions 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2.16 Functions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7373D51-046A-E242-9469-E05CB71304D2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15BC49A-E531-3940-A24B-899E7D2C0268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D6FC8B9-DB58-994C-AFCC-DEE685303327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=20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type(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85440C-E7A4-4C4E-B5B5-7CAFCF5FC9DE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89460B5-70EB-9C48-9607-0C81CC0C34C3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int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2.16.2 Module Functions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2.16 Functions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9585F3-01FC-2A45-87BC-EB493089ACB3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BA0E8C5-A436-B44A-8798-E1525C35DD7D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B588310-ED1A-EC4D-AE31-40D9E5274753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import math as mt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mt.sin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(1.5)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5BA00D2-913B-D04F-805D-10B8F5092648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45F376-4B82-FB48-A2F8-11684C7107A9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0.9974949866040544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" altLang="zh-CN" sz="3200" b="1" dirty="0">
                <a:effectLst/>
                <a:latin typeface="+mj-lt"/>
              </a:rPr>
              <a:t>2.16.3 User-defined functions </a:t>
            </a:r>
            <a:endParaRPr lang="en" altLang="zh-CN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2.16 Functions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1C9D29-7919-3D40-906B-21E27EAB2202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A3FA38F-7A56-DC4E-8E98-0769C5778DA1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0CDA61A-3B27-C449-B622-CCB323D37902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def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myFunc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j=0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print('hello world')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myFunc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D1E23FC-7771-2B41-ADE7-9512CAA7286F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hello world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71918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1495</TotalTime>
  <Words>173</Words>
  <Application>Microsoft Macintosh PowerPoint</Application>
  <PresentationFormat>宽屏</PresentationFormat>
  <Paragraphs>45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2.16 Functions</vt:lpstr>
      <vt:lpstr>Summary of this chapter</vt:lpstr>
      <vt:lpstr>2.16.1 Built-in functions </vt:lpstr>
      <vt:lpstr>2.16.2 Module Functions</vt:lpstr>
      <vt:lpstr>2.16.3 User-defined functions 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1681</cp:revision>
  <cp:lastPrinted>2017-07-17T10:18:00Z</cp:lastPrinted>
  <dcterms:created xsi:type="dcterms:W3CDTF">2007-03-02T11:26:00Z</dcterms:created>
  <dcterms:modified xsi:type="dcterms:W3CDTF">2023-11-02T03:13:49Z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