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842" r:id="rId2"/>
    <p:sldId id="870" r:id="rId3"/>
    <p:sldId id="871" r:id="rId4"/>
    <p:sldId id="854" r:id="rId5"/>
    <p:sldId id="855" r:id="rId6"/>
    <p:sldId id="856" r:id="rId7"/>
    <p:sldId id="857" r:id="rId8"/>
    <p:sldId id="858" r:id="rId9"/>
    <p:sldId id="859" r:id="rId10"/>
    <p:sldId id="860" r:id="rId11"/>
    <p:sldId id="867" r:id="rId12"/>
    <p:sldId id="868" r:id="rId13"/>
    <p:sldId id="869" r:id="rId14"/>
    <p:sldId id="872" r:id="rId15"/>
    <p:sldId id="873" r:id="rId16"/>
    <p:sldId id="874" r:id="rId17"/>
    <p:sldId id="797" r:id="rId18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0" autoAdjust="0"/>
    <p:restoredTop sz="95748" autoAdjust="0"/>
  </p:normalViewPr>
  <p:slideViewPr>
    <p:cSldViewPr>
      <p:cViewPr varScale="1">
        <p:scale>
          <a:sx n="60" d="100"/>
          <a:sy n="60" d="100"/>
        </p:scale>
        <p:origin x="200" y="1248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7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7" loCatId="list" qsTypeId="urn:microsoft.com/office/officeart/2005/8/quickstyle/simple1#7" qsCatId="simple" csTypeId="urn:microsoft.com/office/officeart/2005/8/colors/colorful5#7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77803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2.17.1 Calling built-in functions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985003"/>
          <a:ext cx="6725877" cy="590400"/>
        </a:xfrm>
        <a:prstGeom prst="roundRect">
          <a:avLst/>
        </a:prstGeom>
        <a:solidFill>
          <a:srgbClr val="4472C4">
            <a:hueOff val="-2451115"/>
            <a:satOff val="-3409"/>
            <a:lumOff val="-130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b="0" dirty="0"/>
            <a:t>2.17.2 Mathematical functions 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>
        <a:xfrm>
          <a:off x="480419" y="1892203"/>
          <a:ext cx="6725877" cy="590400"/>
        </a:xfrm>
        <a:prstGeom prst="roundRect">
          <a:avLst/>
        </a:prstGeom>
        <a:solidFill>
          <a:srgbClr val="4472C4">
            <a:hueOff val="-4902230"/>
            <a:satOff val="-6819"/>
            <a:lumOff val="-2615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b="0" dirty="0"/>
            <a:t>2.17.3 Type conversion functions 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>
        <a:xfrm>
          <a:off x="480419" y="2799403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b="0" dirty="0">
              <a:effectLst/>
              <a:latin typeface="+mj-lt"/>
            </a:rPr>
            <a:t>2.17.4 Other common used functions </a:t>
          </a:r>
          <a:endParaRPr lang="zh-CN" altLang="en-US" b="0" dirty="0">
            <a:solidFill>
              <a:sysClr val="window" lastClr="FFFFFF"/>
            </a:solidFill>
            <a:latin typeface="+mj-lt"/>
            <a:ea typeface="宋体"/>
            <a:cs typeface="+mn-cs"/>
          </a:endParaRPr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>
        <a:xfrm>
          <a:off x="0" y="3730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>
        <a:xfrm>
          <a:off x="0" y="12802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2451115"/>
              <a:satOff val="-3409"/>
              <a:lumOff val="-1307"/>
              <a:alphaOff val="0"/>
            </a:srgbClr>
          </a:solidFill>
          <a:prstDash val="solid"/>
        </a:ln>
        <a:effectLst/>
      </dgm:spPr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>
        <a:xfrm>
          <a:off x="0" y="21874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4902230"/>
              <a:satOff val="-6819"/>
              <a:lumOff val="-2615"/>
              <a:alphaOff val="0"/>
            </a:srgbClr>
          </a:solidFill>
          <a:prstDash val="solid"/>
        </a:ln>
        <a:effectLst/>
      </dgm:spPr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>
        <a:xfrm>
          <a:off x="0" y="30946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#7"/>
    <dgm:cxn modelId="{0B5C4121-452C-44CF-9632-25E7F2EDC2E4}" type="presOf" srcId="{4164C1CD-1FEB-4FAE-BCA7-B2F901F12CD8}" destId="{818CC7FD-FD66-432F-A406-41DC7CAE93F0}" srcOrd="0" destOrd="0" presId="urn:microsoft.com/office/officeart/2005/8/layout/list1#7"/>
    <dgm:cxn modelId="{73F96E28-121F-430B-AD79-CA81AC4EE642}" type="presOf" srcId="{4164C1CD-1FEB-4FAE-BCA7-B2F901F12CD8}" destId="{86F01D77-AF58-4F11-B068-07FCCCA28177}" srcOrd="1" destOrd="0" presId="urn:microsoft.com/office/officeart/2005/8/layout/list1#7"/>
    <dgm:cxn modelId="{65508D4A-B367-4415-82AA-9E18B9D1E97E}" type="presOf" srcId="{4A6CFA20-D504-4C11-9666-95A21ED3E06C}" destId="{FFD53BA8-45B8-48D7-839D-F63881906C2D}" srcOrd="1" destOrd="0" presId="urn:microsoft.com/office/officeart/2005/8/layout/list1#7"/>
    <dgm:cxn modelId="{772E125B-A00C-476E-8C61-4B3C881A0A5F}" type="presOf" srcId="{A28C3E8F-D85D-46D1-A6A3-FB5FAF2BB39A}" destId="{87E6350B-AA9F-4374-A90A-F0D4DDB30293}" srcOrd="1" destOrd="0" presId="urn:microsoft.com/office/officeart/2005/8/layout/list1#7"/>
    <dgm:cxn modelId="{81492D67-CFFC-4E16-9B45-8A98A6422DFF}" type="presOf" srcId="{A28C3E8F-D85D-46D1-A6A3-FB5FAF2BB39A}" destId="{C621DF11-A0F5-4D43-9B81-3F2B12D700F6}" srcOrd="0" destOrd="0" presId="urn:microsoft.com/office/officeart/2005/8/layout/list1#7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7"/>
    <dgm:cxn modelId="{6C25FE7E-8462-460C-A803-0FD951D183D2}" type="presOf" srcId="{4A6CFA20-D504-4C11-9666-95A21ED3E06C}" destId="{99D3529F-CE9E-430A-A33C-F4EF72985A46}" srcOrd="0" destOrd="0" presId="urn:microsoft.com/office/officeart/2005/8/layout/list1#7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#7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#7"/>
    <dgm:cxn modelId="{0F8E6D21-9A3E-4657-A85B-06F5AAC07AAC}" type="presParOf" srcId="{7AEB1288-B212-47FC-96D6-40294FD2E307}" destId="{99D3529F-CE9E-430A-A33C-F4EF72985A46}" srcOrd="0" destOrd="0" presId="urn:microsoft.com/office/officeart/2005/8/layout/list1#7"/>
    <dgm:cxn modelId="{E3C50494-009B-40D6-92CC-21CD602EAD80}" type="presParOf" srcId="{7AEB1288-B212-47FC-96D6-40294FD2E307}" destId="{FFD53BA8-45B8-48D7-839D-F63881906C2D}" srcOrd="1" destOrd="0" presId="urn:microsoft.com/office/officeart/2005/8/layout/list1#7"/>
    <dgm:cxn modelId="{FD8A86CC-42BB-4112-B2F5-BE266B59750E}" type="presParOf" srcId="{ACC2AE7E-59B9-49A0-BAB4-22D68AC176E7}" destId="{C0D297E7-F1B3-4D5E-9183-8D7DE7303441}" srcOrd="1" destOrd="0" presId="urn:microsoft.com/office/officeart/2005/8/layout/list1#7"/>
    <dgm:cxn modelId="{4EAD6C64-5614-4047-BC97-75F98D7B14C3}" type="presParOf" srcId="{ACC2AE7E-59B9-49A0-BAB4-22D68AC176E7}" destId="{BF82169F-36AF-4359-9BAE-4965A5F38BD5}" srcOrd="2" destOrd="0" presId="urn:microsoft.com/office/officeart/2005/8/layout/list1#7"/>
    <dgm:cxn modelId="{03C18FF5-B079-4BBF-B425-983629D1076F}" type="presParOf" srcId="{ACC2AE7E-59B9-49A0-BAB4-22D68AC176E7}" destId="{97EC761C-8953-48D7-AFE6-4E1B2DC860A0}" srcOrd="3" destOrd="0" presId="urn:microsoft.com/office/officeart/2005/8/layout/list1#7"/>
    <dgm:cxn modelId="{A7CE0FFB-0EF0-4756-8B9E-EE21FD8DF27E}" type="presParOf" srcId="{ACC2AE7E-59B9-49A0-BAB4-22D68AC176E7}" destId="{2A1250AA-1043-4D27-91C6-DB5939E35C6B}" srcOrd="4" destOrd="0" presId="urn:microsoft.com/office/officeart/2005/8/layout/list1#7"/>
    <dgm:cxn modelId="{E588E6CD-1540-4A3F-B751-A32805985E24}" type="presParOf" srcId="{2A1250AA-1043-4D27-91C6-DB5939E35C6B}" destId="{FFA56F0A-30CA-43F2-94BD-773A675BA6FB}" srcOrd="0" destOrd="0" presId="urn:microsoft.com/office/officeart/2005/8/layout/list1#7"/>
    <dgm:cxn modelId="{79AEB806-8070-44A3-B032-ACEF61465AC1}" type="presParOf" srcId="{2A1250AA-1043-4D27-91C6-DB5939E35C6B}" destId="{F0E83ED0-3189-4ABA-A665-B109CE1D0191}" srcOrd="1" destOrd="0" presId="urn:microsoft.com/office/officeart/2005/8/layout/list1#7"/>
    <dgm:cxn modelId="{D76CA352-33C1-42F3-8301-44F86AC26E9C}" type="presParOf" srcId="{ACC2AE7E-59B9-49A0-BAB4-22D68AC176E7}" destId="{ECE4EB38-14AE-459E-B6E4-1217F86B32D5}" srcOrd="5" destOrd="0" presId="urn:microsoft.com/office/officeart/2005/8/layout/list1#7"/>
    <dgm:cxn modelId="{1E9AA02B-DC6D-49CB-9B97-6693B21B3437}" type="presParOf" srcId="{ACC2AE7E-59B9-49A0-BAB4-22D68AC176E7}" destId="{AD17FCC9-9640-4BB4-87DF-C676D0600FF9}" srcOrd="6" destOrd="0" presId="urn:microsoft.com/office/officeart/2005/8/layout/list1#7"/>
    <dgm:cxn modelId="{9E46565E-6BD2-445F-8D0D-0ABB2B933CFA}" type="presParOf" srcId="{ACC2AE7E-59B9-49A0-BAB4-22D68AC176E7}" destId="{4DF959AC-5D69-47E5-B406-4D2C3851BBA8}" srcOrd="7" destOrd="0" presId="urn:microsoft.com/office/officeart/2005/8/layout/list1#7"/>
    <dgm:cxn modelId="{FEC89717-3284-4C01-8D9D-791FCB7B93AA}" type="presParOf" srcId="{ACC2AE7E-59B9-49A0-BAB4-22D68AC176E7}" destId="{BC025EF3-8250-4C0B-B47C-577AF15030CE}" srcOrd="8" destOrd="0" presId="urn:microsoft.com/office/officeart/2005/8/layout/list1#7"/>
    <dgm:cxn modelId="{072B3334-3DDA-47FB-B607-B5DDA342616D}" type="presParOf" srcId="{BC025EF3-8250-4C0B-B47C-577AF15030CE}" destId="{C621DF11-A0F5-4D43-9B81-3F2B12D700F6}" srcOrd="0" destOrd="0" presId="urn:microsoft.com/office/officeart/2005/8/layout/list1#7"/>
    <dgm:cxn modelId="{04F32568-25EC-4D30-B13F-39AC42A316C4}" type="presParOf" srcId="{BC025EF3-8250-4C0B-B47C-577AF15030CE}" destId="{87E6350B-AA9F-4374-A90A-F0D4DDB30293}" srcOrd="1" destOrd="0" presId="urn:microsoft.com/office/officeart/2005/8/layout/list1#7"/>
    <dgm:cxn modelId="{842E0C02-3F63-44CA-87FA-EE4766E36A63}" type="presParOf" srcId="{ACC2AE7E-59B9-49A0-BAB4-22D68AC176E7}" destId="{BFDDC46B-D2D6-4F22-B2B2-08457F1A28D3}" srcOrd="9" destOrd="0" presId="urn:microsoft.com/office/officeart/2005/8/layout/list1#7"/>
    <dgm:cxn modelId="{C43B5A0B-5EE6-4365-871C-0DF671AB5978}" type="presParOf" srcId="{ACC2AE7E-59B9-49A0-BAB4-22D68AC176E7}" destId="{3F980722-34FD-4A1F-B474-E9F8C5B4DD29}" srcOrd="10" destOrd="0" presId="urn:microsoft.com/office/officeart/2005/8/layout/list1#7"/>
    <dgm:cxn modelId="{0E7F6C98-36C1-45C0-8AA8-2CE5748E0AD5}" type="presParOf" srcId="{ACC2AE7E-59B9-49A0-BAB4-22D68AC176E7}" destId="{8D3B3D27-C574-4E85-BC78-E99F417FEEDB}" srcOrd="11" destOrd="0" presId="urn:microsoft.com/office/officeart/2005/8/layout/list1#7"/>
    <dgm:cxn modelId="{E75EB3D6-AE0D-4C34-ABA0-ADB428B61B88}" type="presParOf" srcId="{ACC2AE7E-59B9-49A0-BAB4-22D68AC176E7}" destId="{3A9CAEF6-FFDF-430A-A005-8728B4BFCD0C}" srcOrd="12" destOrd="0" presId="urn:microsoft.com/office/officeart/2005/8/layout/list1#7"/>
    <dgm:cxn modelId="{F7B5FE53-9D7D-445D-8169-021F870E6A93}" type="presParOf" srcId="{3A9CAEF6-FFDF-430A-A005-8728B4BFCD0C}" destId="{818CC7FD-FD66-432F-A406-41DC7CAE93F0}" srcOrd="0" destOrd="0" presId="urn:microsoft.com/office/officeart/2005/8/layout/list1#7"/>
    <dgm:cxn modelId="{6AAF2A00-050F-42C9-AEEE-B55339097095}" type="presParOf" srcId="{3A9CAEF6-FFDF-430A-A005-8728B4BFCD0C}" destId="{86F01D77-AF58-4F11-B068-07FCCCA28177}" srcOrd="1" destOrd="0" presId="urn:microsoft.com/office/officeart/2005/8/layout/list1#7"/>
    <dgm:cxn modelId="{DF813E5B-725E-4A31-8460-8D00BFA0468F}" type="presParOf" srcId="{ACC2AE7E-59B9-49A0-BAB4-22D68AC176E7}" destId="{2447C150-AF8D-41C9-BB4C-E4FA97EE4298}" srcOrd="13" destOrd="0" presId="urn:microsoft.com/office/officeart/2005/8/layout/list1#7"/>
    <dgm:cxn modelId="{9A56A084-6AB0-4A21-AF1C-672F575F63DA}" type="presParOf" srcId="{ACC2AE7E-59B9-49A0-BAB4-22D68AC176E7}" destId="{B428B3ED-E28C-4C28-8B71-AD1709E71E95}" srcOrd="14" destOrd="0" presId="urn:microsoft.com/office/officeart/2005/8/layout/list1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730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77803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2.17.1 Calling built-in functions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06624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802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2451115"/>
              <a:satOff val="-3409"/>
              <a:lumOff val="-1307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85003"/>
          <a:ext cx="6725877" cy="590400"/>
        </a:xfrm>
        <a:prstGeom prst="roundRect">
          <a:avLst/>
        </a:prstGeom>
        <a:solidFill>
          <a:srgbClr val="4472C4">
            <a:hueOff val="-2451115"/>
            <a:satOff val="-3409"/>
            <a:lumOff val="-130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0" kern="1200" dirty="0"/>
            <a:t>2.17.2 Mathematical functions 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013824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874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4902230"/>
              <a:satOff val="-6819"/>
              <a:lumOff val="-2615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92203"/>
          <a:ext cx="6725877" cy="590400"/>
        </a:xfrm>
        <a:prstGeom prst="roundRect">
          <a:avLst/>
        </a:prstGeom>
        <a:solidFill>
          <a:srgbClr val="4472C4">
            <a:hueOff val="-4902230"/>
            <a:satOff val="-6819"/>
            <a:lumOff val="-2615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0" kern="1200" dirty="0"/>
            <a:t>2.17.3 Type conversion functions 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921024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946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9403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0" kern="1200" dirty="0">
              <a:effectLst/>
              <a:latin typeface="+mj-lt"/>
            </a:rPr>
            <a:t>2.17.4 Other common used functions </a:t>
          </a:r>
          <a:endParaRPr lang="zh-CN" altLang="en-US" sz="2000" b="0" kern="1200" dirty="0">
            <a:solidFill>
              <a:sysClr val="window" lastClr="FFFFFF"/>
            </a:solidFill>
            <a:latin typeface="+mj-lt"/>
            <a:ea typeface="宋体"/>
            <a:cs typeface="+mn-cs"/>
          </a:endParaRPr>
        </a:p>
      </dsp:txBody>
      <dsp:txXfrm>
        <a:off x="509240" y="2828224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7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0" i="0">
                <a:solidFill>
                  <a:srgbClr val="C00000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741520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2.17.4 Other common used functions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 </a:t>
            </a:r>
            <a:r>
              <a:rPr lang="en-US" altLang="zh-CN"/>
              <a:t>2.17 Built-in functions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3861048"/>
            <a:ext cx="9116770" cy="1425146"/>
            <a:chOff x="975335" y="2003854"/>
            <a:chExt cx="9116770" cy="1425146"/>
          </a:xfrm>
        </p:grpSpPr>
        <p:sp>
          <p:nvSpPr>
            <p:cNvPr id="16" name="文本框 15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isinstance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int)</a:t>
              </a:r>
              <a:endParaRPr lang="zh-CN" altLang="zh-CN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2.17.4 Other common used functions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 </a:t>
            </a:r>
            <a:r>
              <a:rPr lang="en-US" altLang="zh-CN"/>
              <a:t>2.17 Built-in functions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222094" cy="3820424"/>
            <a:chOff x="1019775" y="1696808"/>
            <a:chExt cx="9222094" cy="38204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5904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dir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420888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1308" y="2516190"/>
              <a:ext cx="8100561" cy="300104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numCol="3" spcCol="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['In',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'Out',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'_13',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'_14',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'_15',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'_16',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'_17',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'_4',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'_5',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'_6',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'_7',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builtin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builtins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'__doc__',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'__loader__',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'__name__',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'__package__',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'__spec__’,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…… 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2.17.4 Other common used functions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 </a:t>
            </a:r>
            <a:r>
              <a:rPr lang="en-US" altLang="zh-CN"/>
              <a:t>2.17 Built-in functions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4828536"/>
            <a:chOff x="1019775" y="1696808"/>
            <a:chExt cx="9116770" cy="4828536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5904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help(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dir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23383" y="2579996"/>
              <a:ext cx="7992211" cy="39453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numCol="1" spcCol="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Help on built-in function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 module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builtins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(...)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([object]) -&gt; list of strings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If called without an argument, return the names in the current scope.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Else, return an alphabetized list of names comprising (some of) the attributes of the given object, and of attributes reachable from it.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2.17.4 Other common used functions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 </a:t>
            </a:r>
            <a:r>
              <a:rPr lang="en-US" altLang="zh-CN"/>
              <a:t>2.17 Built-in functions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75520" y="1772816"/>
            <a:ext cx="7992211" cy="2592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numCol="1" spcCol="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object supplies a method named __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__, it will be used; otherwise the default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logic is used and returns: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 a module object: the module's attributes.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 a class object:  its attributes, and recursively the attributes of its bases.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 any other object: its attributes, its class's attributes, and recursively the attributes of its class's base classes.</a:t>
            </a: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2.17.4 Other common used functions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 </a:t>
            </a:r>
            <a:r>
              <a:rPr lang="en-US" altLang="zh-CN"/>
              <a:t>2.17 Built-in functions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=[1,2,3,4,5]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3736123"/>
            <a:ext cx="9116770" cy="1425146"/>
            <a:chOff x="975335" y="2003854"/>
            <a:chExt cx="9116770" cy="1425146"/>
          </a:xfrm>
        </p:grpSpPr>
        <p:sp>
          <p:nvSpPr>
            <p:cNvPr id="16" name="文本框 15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range(1,10,2)</a:t>
              </a:r>
              <a:endParaRPr lang="zh-CN" altLang="zh-CN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range(1, 10, 2)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2.17.4 Other common used functions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 </a:t>
            </a:r>
            <a:r>
              <a:rPr lang="en-US" altLang="zh-CN"/>
              <a:t>2.17 Built-in functions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list(range(1,10,2))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3, 5, 7, 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callable(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dir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2.17.4 Other common used functions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 </a:t>
            </a:r>
            <a:r>
              <a:rPr lang="en-US" altLang="zh-CN"/>
              <a:t>2.17 Built-in functions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bin(8)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'0b1000'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hex(8)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'0x8'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2.17 Built-in functions</a:t>
            </a: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2.17 Built-in functions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b="1" dirty="0">
                <a:latin typeface="+mj-lt"/>
              </a:rPr>
              <a:t>Summary of this chapter</a:t>
            </a:r>
            <a:endParaRPr lang="zh-CN" altLang="en-US" b="1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2.17 Built-in functions</a:t>
            </a:r>
            <a:endParaRPr lang="zh-CN" altLang="en-US" dirty="0"/>
          </a:p>
        </p:txBody>
      </p:sp>
      <p:graphicFrame>
        <p:nvGraphicFramePr>
          <p:cNvPr id="12" name="内容占位符 7">
            <a:extLst>
              <a:ext uri="{FF2B5EF4-FFF2-40B4-BE49-F238E27FC236}">
                <a16:creationId xmlns:a16="http://schemas.microsoft.com/office/drawing/2014/main" id="{8F9D013C-411C-B243-87EE-A4EDBC7A7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186436"/>
              </p:ext>
            </p:extLst>
          </p:nvPr>
        </p:nvGraphicFramePr>
        <p:xfrm>
          <a:off x="1096115" y="1696809"/>
          <a:ext cx="9608397" cy="3676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2.17.1 Calling built-in functions</a:t>
            </a:r>
            <a:endParaRPr lang="zh-CN" altLang="en-US" sz="4000" dirty="0">
              <a:latin typeface="+mj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2.17 Built-in functions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type(20)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dir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(__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builtins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__)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2.17.2 Mathematical functions</a:t>
            </a:r>
            <a:endParaRPr lang="zh-CN" altLang="en-US" dirty="0">
              <a:latin typeface="+mj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2.17 Built-in functions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abs(-1)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min([1,2,3])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max([1,2,3])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华文中宋" panose="02010600040101010101" pitchFamily="2" charset="-122"/>
                <a:cs typeface="+mj-cs"/>
              </a:rPr>
              <a:t>2.17.2 Mathematical functions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 </a:t>
            </a:r>
            <a:r>
              <a:rPr lang="en-US" altLang="zh-CN"/>
              <a:t>2.17 Built-in functions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pow(2,10)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1024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round(2.991,2)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2.99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" altLang="zh-CN" sz="3200" b="1" dirty="0">
                <a:effectLst/>
                <a:latin typeface="+mj-lt"/>
              </a:rPr>
              <a:t>2.17.3 Type conversion functions </a:t>
            </a:r>
            <a:endParaRPr lang="en" altLang="zh-CN" dirty="0">
              <a:latin typeface="+mj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 </a:t>
            </a:r>
            <a:r>
              <a:rPr lang="en-US" altLang="zh-CN"/>
              <a:t>2.17 Built-in functions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int(1.134)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bool(1)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float(1)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" altLang="zh-CN" sz="3200" b="1" dirty="0">
                <a:effectLst/>
                <a:latin typeface="+mj-lt"/>
              </a:rPr>
              <a:t>2.17.3 Type conversion functions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 </a:t>
            </a:r>
            <a:r>
              <a:rPr lang="en-US" altLang="zh-CN"/>
              <a:t>2.17 Built-in functions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str(123)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'123'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list("chao")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['c', 'h', 'a', 'o']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" altLang="zh-CN" sz="3200" b="1" dirty="0">
                <a:effectLst/>
                <a:latin typeface="+mj-lt"/>
              </a:rPr>
              <a:t>2.17.3 Type conversion functions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 </a:t>
            </a:r>
            <a:r>
              <a:rPr lang="en-US" altLang="zh-CN"/>
              <a:t>2.17 Built-in functions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set("chao")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{'a', 'c', 'h', 'o'}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tuple("chao")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('c', 'h', 'a', 'o')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1494</TotalTime>
  <Words>894</Words>
  <Application>Microsoft Macintosh PowerPoint</Application>
  <PresentationFormat>宽屏</PresentationFormat>
  <Paragraphs>198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2.17 Built-in functions</vt:lpstr>
      <vt:lpstr>Summary of this chapter</vt:lpstr>
      <vt:lpstr>2.17.1 Calling built-in functions</vt:lpstr>
      <vt:lpstr>2.17.2 Mathematical functions</vt:lpstr>
      <vt:lpstr>2.17.2 Mathematical functions</vt:lpstr>
      <vt:lpstr>2.17.3 Type conversion functions </vt:lpstr>
      <vt:lpstr>2.17.3 Type conversion functions </vt:lpstr>
      <vt:lpstr>2.17.3 Type conversion functions </vt:lpstr>
      <vt:lpstr>2.17.4 Other common used functions</vt:lpstr>
      <vt:lpstr>2.17.4 Other common used functions</vt:lpstr>
      <vt:lpstr>2.17.4 Other common used functions</vt:lpstr>
      <vt:lpstr>2.17.4 Other common used functions</vt:lpstr>
      <vt:lpstr>2.17.4 Other common used functions</vt:lpstr>
      <vt:lpstr>2.17.4 Other common used functions</vt:lpstr>
      <vt:lpstr>2.17.4 Other common used functions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1683</cp:revision>
  <cp:lastPrinted>2017-07-17T10:18:00Z</cp:lastPrinted>
  <dcterms:created xsi:type="dcterms:W3CDTF">2007-03-02T11:26:00Z</dcterms:created>
  <dcterms:modified xsi:type="dcterms:W3CDTF">2023-11-02T03:19:40Z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