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842" r:id="rId2"/>
    <p:sldId id="870" r:id="rId3"/>
    <p:sldId id="871" r:id="rId4"/>
    <p:sldId id="872" r:id="rId5"/>
    <p:sldId id="852" r:id="rId6"/>
    <p:sldId id="855" r:id="rId7"/>
    <p:sldId id="856" r:id="rId8"/>
    <p:sldId id="857" r:id="rId9"/>
    <p:sldId id="858" r:id="rId10"/>
    <p:sldId id="849" r:id="rId11"/>
    <p:sldId id="851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7" r:id="rId20"/>
    <p:sldId id="866" r:id="rId21"/>
    <p:sldId id="868" r:id="rId22"/>
    <p:sldId id="845" r:id="rId23"/>
    <p:sldId id="797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94" autoAdjust="0"/>
    <p:restoredTop sz="95748" autoAdjust="0"/>
  </p:normalViewPr>
  <p:slideViewPr>
    <p:cSldViewPr>
      <p:cViewPr>
        <p:scale>
          <a:sx n="68" d="100"/>
          <a:sy n="68" d="100"/>
        </p:scale>
        <p:origin x="2496" y="109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9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9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9" loCatId="list" qsTypeId="urn:microsoft.com/office/officeart/2005/8/quickstyle/simple1#9" qsCatId="simple" csTypeId="urn:microsoft.com/office/officeart/2005/8/colors/colorful5#9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77803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2.19.1 Defining user-defined functions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92203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2.19.3 Calling user-defined functions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>
        <a:xfrm>
          <a:off x="480419" y="985003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2.19.2 Function </a:t>
          </a:r>
          <a:r>
            <a:rPr lang="en" altLang="zh-CN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docStrings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B0C612B-F517-4901-9ADD-BAD771A09DC7}" type="par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B346E118-D2BC-4F77-9811-92AB967F33BC}" type="sib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7FE02875-145B-4177-8E6A-01AC0F633BB5}">
      <dgm:prSet/>
      <dgm:spPr>
        <a:xfrm>
          <a:off x="480419" y="2799403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2.19.4 Returning values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FB8467-CD09-416C-A5AB-81738960E782}" type="par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D56E3AB4-14C7-440F-BDA3-639677DDFCB7}" type="sib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730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4"/>
      <dgm:spPr/>
    </dgm:pt>
    <dgm:pt modelId="{3B9D3B9D-444F-4D22-BDE7-598C226F4BC8}" type="pres">
      <dgm:prSet presAssocID="{42DEDD9B-9735-4C4F-8C49-B18EFA22C1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4">
        <dgm:presLayoutVars>
          <dgm:bulletEnabled val="1"/>
        </dgm:presLayoutVars>
      </dgm:prSet>
      <dgm:spPr>
        <a:xfrm>
          <a:off x="0" y="12802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874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E5CCED0E-F94C-4EED-A0F5-10BAA249387C}" type="pres">
      <dgm:prSet presAssocID="{2B9AB75B-3C49-4AA8-BFE1-7CF35008B916}" presName="spaceBetweenRectangles" presStyleCnt="0"/>
      <dgm:spPr/>
    </dgm:pt>
    <dgm:pt modelId="{1F723F98-63D7-4EDA-9193-A2F20B771910}" type="pres">
      <dgm:prSet presAssocID="{7FE02875-145B-4177-8E6A-01AC0F633BB5}" presName="parentLin" presStyleCnt="0"/>
      <dgm:spPr/>
    </dgm:pt>
    <dgm:pt modelId="{C69CAAF7-81A8-4A5F-82E1-F2BAF7F5EE80}" type="pres">
      <dgm:prSet presAssocID="{7FE02875-145B-4177-8E6A-01AC0F633BB5}" presName="parentLeftMargin" presStyleLbl="node1" presStyleIdx="2" presStyleCnt="4"/>
      <dgm:spPr/>
    </dgm:pt>
    <dgm:pt modelId="{A072E7D1-6334-419C-951B-705CFE351D80}" type="pres">
      <dgm:prSet presAssocID="{7FE02875-145B-4177-8E6A-01AC0F633B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C1413E-DD64-4FE6-8A43-B84CC5FB2CE1}" type="pres">
      <dgm:prSet presAssocID="{7FE02875-145B-4177-8E6A-01AC0F633BB5}" presName="negativeSpace" presStyleCnt="0"/>
      <dgm:spPr/>
    </dgm:pt>
    <dgm:pt modelId="{2AFFE91F-5A9B-4AAD-AB1B-447728020393}" type="pres">
      <dgm:prSet presAssocID="{7FE02875-145B-4177-8E6A-01AC0F633BB5}" presName="childText" presStyleLbl="conFgAcc1" presStyleIdx="3" presStyleCnt="4">
        <dgm:presLayoutVars>
          <dgm:bulletEnabled val="1"/>
        </dgm:presLayoutVars>
      </dgm:prSet>
      <dgm:spPr>
        <a:xfrm>
          <a:off x="0" y="30946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DC760534-C13C-40AE-A8A6-0AE34B6FB388}" type="presOf" srcId="{7FE02875-145B-4177-8E6A-01AC0F633BB5}" destId="{A072E7D1-6334-419C-951B-705CFE351D80}" srcOrd="1" destOrd="0" presId="urn:microsoft.com/office/officeart/2005/8/layout/list1#9"/>
    <dgm:cxn modelId="{65508D4A-B367-4415-82AA-9E18B9D1E97E}" type="presOf" srcId="{4A6CFA20-D504-4C11-9666-95A21ED3E06C}" destId="{FFD53BA8-45B8-48D7-839D-F63881906C2D}" srcOrd="1" destOrd="0" presId="urn:microsoft.com/office/officeart/2005/8/layout/list1#9"/>
    <dgm:cxn modelId="{772E125B-A00C-476E-8C61-4B3C881A0A5F}" type="presOf" srcId="{A28C3E8F-D85D-46D1-A6A3-FB5FAF2BB39A}" destId="{87E6350B-AA9F-4374-A90A-F0D4DDB30293}" srcOrd="1" destOrd="0" presId="urn:microsoft.com/office/officeart/2005/8/layout/list1#9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#9"/>
    <dgm:cxn modelId="{BE21E767-A25D-4ED1-AE52-2CBB855BCA46}" type="presOf" srcId="{42DEDD9B-9735-4C4F-8C49-B18EFA22C10B}" destId="{329483E1-C2FC-4A7D-9D85-328FBEE759F3}" srcOrd="0" destOrd="0" presId="urn:microsoft.com/office/officeart/2005/8/layout/list1#9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9"/>
    <dgm:cxn modelId="{6C25FE7E-8462-460C-A803-0FD951D183D2}" type="presOf" srcId="{4A6CFA20-D504-4C11-9666-95A21ED3E06C}" destId="{99D3529F-CE9E-430A-A33C-F4EF72985A46}" srcOrd="0" destOrd="0" presId="urn:microsoft.com/office/officeart/2005/8/layout/list1#9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7BD91B91-2FED-4B43-A890-B28AFD48C643}" type="presOf" srcId="{7FE02875-145B-4177-8E6A-01AC0F633BB5}" destId="{C69CAAF7-81A8-4A5F-82E1-F2BAF7F5EE80}" srcOrd="0" destOrd="0" presId="urn:microsoft.com/office/officeart/2005/8/layout/list1#9"/>
    <dgm:cxn modelId="{A7ECC5C5-5044-4079-BF6A-F0C28B971174}" srcId="{2D3DEDF0-B9A1-4CD2-BA88-CA716FC4420C}" destId="{7FE02875-145B-4177-8E6A-01AC0F633BB5}" srcOrd="3" destOrd="0" parTransId="{7DFB8467-CD09-416C-A5AB-81738960E782}" sibTransId="{D56E3AB4-14C7-440F-BDA3-639677DDFCB7}"/>
    <dgm:cxn modelId="{6B6F62C7-310C-4E1D-95FF-7DD92F5A5522}" type="presOf" srcId="{42DEDD9B-9735-4C4F-8C49-B18EFA22C10B}" destId="{3B9D3B9D-444F-4D22-BDE7-598C226F4BC8}" srcOrd="1" destOrd="0" presId="urn:microsoft.com/office/officeart/2005/8/layout/list1#9"/>
    <dgm:cxn modelId="{1AD553EB-0562-42EB-A765-4A13473CE265}" type="presParOf" srcId="{ACC2AE7E-59B9-49A0-BAB4-22D68AC176E7}" destId="{7AEB1288-B212-47FC-96D6-40294FD2E307}" srcOrd="0" destOrd="0" presId="urn:microsoft.com/office/officeart/2005/8/layout/list1#9"/>
    <dgm:cxn modelId="{0F8E6D21-9A3E-4657-A85B-06F5AAC07AAC}" type="presParOf" srcId="{7AEB1288-B212-47FC-96D6-40294FD2E307}" destId="{99D3529F-CE9E-430A-A33C-F4EF72985A46}" srcOrd="0" destOrd="0" presId="urn:microsoft.com/office/officeart/2005/8/layout/list1#9"/>
    <dgm:cxn modelId="{E3C50494-009B-40D6-92CC-21CD602EAD80}" type="presParOf" srcId="{7AEB1288-B212-47FC-96D6-40294FD2E307}" destId="{FFD53BA8-45B8-48D7-839D-F63881906C2D}" srcOrd="1" destOrd="0" presId="urn:microsoft.com/office/officeart/2005/8/layout/list1#9"/>
    <dgm:cxn modelId="{FD8A86CC-42BB-4112-B2F5-BE266B59750E}" type="presParOf" srcId="{ACC2AE7E-59B9-49A0-BAB4-22D68AC176E7}" destId="{C0D297E7-F1B3-4D5E-9183-8D7DE7303441}" srcOrd="1" destOrd="0" presId="urn:microsoft.com/office/officeart/2005/8/layout/list1#9"/>
    <dgm:cxn modelId="{4EAD6C64-5614-4047-BC97-75F98D7B14C3}" type="presParOf" srcId="{ACC2AE7E-59B9-49A0-BAB4-22D68AC176E7}" destId="{BF82169F-36AF-4359-9BAE-4965A5F38BD5}" srcOrd="2" destOrd="0" presId="urn:microsoft.com/office/officeart/2005/8/layout/list1#9"/>
    <dgm:cxn modelId="{03C18FF5-B079-4BBF-B425-983629D1076F}" type="presParOf" srcId="{ACC2AE7E-59B9-49A0-BAB4-22D68AC176E7}" destId="{97EC761C-8953-48D7-AFE6-4E1B2DC860A0}" srcOrd="3" destOrd="0" presId="urn:microsoft.com/office/officeart/2005/8/layout/list1#9"/>
    <dgm:cxn modelId="{F900804D-1C22-452C-A22C-5F4D6FA3D3CB}" type="presParOf" srcId="{ACC2AE7E-59B9-49A0-BAB4-22D68AC176E7}" destId="{AFC2F045-3292-4766-B469-A9E1D074AECE}" srcOrd="4" destOrd="0" presId="urn:microsoft.com/office/officeart/2005/8/layout/list1#9"/>
    <dgm:cxn modelId="{F42E5FE6-4836-4333-95BC-DCA517C4C85F}" type="presParOf" srcId="{AFC2F045-3292-4766-B469-A9E1D074AECE}" destId="{329483E1-C2FC-4A7D-9D85-328FBEE759F3}" srcOrd="0" destOrd="0" presId="urn:microsoft.com/office/officeart/2005/8/layout/list1#9"/>
    <dgm:cxn modelId="{C74DB096-2D23-452E-A8DC-ADD3D25A3415}" type="presParOf" srcId="{AFC2F045-3292-4766-B469-A9E1D074AECE}" destId="{3B9D3B9D-444F-4D22-BDE7-598C226F4BC8}" srcOrd="1" destOrd="0" presId="urn:microsoft.com/office/officeart/2005/8/layout/list1#9"/>
    <dgm:cxn modelId="{873FAEA7-1D39-4581-BF6E-C22C1326D6AA}" type="presParOf" srcId="{ACC2AE7E-59B9-49A0-BAB4-22D68AC176E7}" destId="{F108F666-8FCB-4D01-B5C9-2C2EC81C25E9}" srcOrd="5" destOrd="0" presId="urn:microsoft.com/office/officeart/2005/8/layout/list1#9"/>
    <dgm:cxn modelId="{F1E0F5A0-436D-4303-9B90-9CBAEB5AD666}" type="presParOf" srcId="{ACC2AE7E-59B9-49A0-BAB4-22D68AC176E7}" destId="{65A5655C-D67A-459F-82CC-8282CDCB7982}" srcOrd="6" destOrd="0" presId="urn:microsoft.com/office/officeart/2005/8/layout/list1#9"/>
    <dgm:cxn modelId="{8734D9ED-6BD5-43D6-98A2-83900C39968A}" type="presParOf" srcId="{ACC2AE7E-59B9-49A0-BAB4-22D68AC176E7}" destId="{FA68E5A2-95C5-4CCC-B433-F9B8F6571DBA}" srcOrd="7" destOrd="0" presId="urn:microsoft.com/office/officeart/2005/8/layout/list1#9"/>
    <dgm:cxn modelId="{FEC89717-3284-4C01-8D9D-791FCB7B93AA}" type="presParOf" srcId="{ACC2AE7E-59B9-49A0-BAB4-22D68AC176E7}" destId="{BC025EF3-8250-4C0B-B47C-577AF15030CE}" srcOrd="8" destOrd="0" presId="urn:microsoft.com/office/officeart/2005/8/layout/list1#9"/>
    <dgm:cxn modelId="{072B3334-3DDA-47FB-B607-B5DDA342616D}" type="presParOf" srcId="{BC025EF3-8250-4C0B-B47C-577AF15030CE}" destId="{C621DF11-A0F5-4D43-9B81-3F2B12D700F6}" srcOrd="0" destOrd="0" presId="urn:microsoft.com/office/officeart/2005/8/layout/list1#9"/>
    <dgm:cxn modelId="{04F32568-25EC-4D30-B13F-39AC42A316C4}" type="presParOf" srcId="{BC025EF3-8250-4C0B-B47C-577AF15030CE}" destId="{87E6350B-AA9F-4374-A90A-F0D4DDB30293}" srcOrd="1" destOrd="0" presId="urn:microsoft.com/office/officeart/2005/8/layout/list1#9"/>
    <dgm:cxn modelId="{842E0C02-3F63-44CA-87FA-EE4766E36A63}" type="presParOf" srcId="{ACC2AE7E-59B9-49A0-BAB4-22D68AC176E7}" destId="{BFDDC46B-D2D6-4F22-B2B2-08457F1A28D3}" srcOrd="9" destOrd="0" presId="urn:microsoft.com/office/officeart/2005/8/layout/list1#9"/>
    <dgm:cxn modelId="{C43B5A0B-5EE6-4365-871C-0DF671AB5978}" type="presParOf" srcId="{ACC2AE7E-59B9-49A0-BAB4-22D68AC176E7}" destId="{3F980722-34FD-4A1F-B474-E9F8C5B4DD29}" srcOrd="10" destOrd="0" presId="urn:microsoft.com/office/officeart/2005/8/layout/list1#9"/>
    <dgm:cxn modelId="{AFD0FE47-0EF2-486B-9D2B-F703AC155EE0}" type="presParOf" srcId="{ACC2AE7E-59B9-49A0-BAB4-22D68AC176E7}" destId="{E5CCED0E-F94C-4EED-A0F5-10BAA249387C}" srcOrd="11" destOrd="0" presId="urn:microsoft.com/office/officeart/2005/8/layout/list1#9"/>
    <dgm:cxn modelId="{56A6616B-FF3D-4C24-97A7-F2A979EC510D}" type="presParOf" srcId="{ACC2AE7E-59B9-49A0-BAB4-22D68AC176E7}" destId="{1F723F98-63D7-4EDA-9193-A2F20B771910}" srcOrd="12" destOrd="0" presId="urn:microsoft.com/office/officeart/2005/8/layout/list1#9"/>
    <dgm:cxn modelId="{A95BBA4C-98FE-4F8E-BF74-634288F8BF7C}" type="presParOf" srcId="{1F723F98-63D7-4EDA-9193-A2F20B771910}" destId="{C69CAAF7-81A8-4A5F-82E1-F2BAF7F5EE80}" srcOrd="0" destOrd="0" presId="urn:microsoft.com/office/officeart/2005/8/layout/list1#9"/>
    <dgm:cxn modelId="{CDB93A45-24F1-4937-B282-54BAC795E3E3}" type="presParOf" srcId="{1F723F98-63D7-4EDA-9193-A2F20B771910}" destId="{A072E7D1-6334-419C-951B-705CFE351D80}" srcOrd="1" destOrd="0" presId="urn:microsoft.com/office/officeart/2005/8/layout/list1#9"/>
    <dgm:cxn modelId="{ABC1C5E6-0449-49C2-A900-F2DB9D5D02F6}" type="presParOf" srcId="{ACC2AE7E-59B9-49A0-BAB4-22D68AC176E7}" destId="{3BC1413E-DD64-4FE6-8A43-B84CC5FB2CE1}" srcOrd="13" destOrd="0" presId="urn:microsoft.com/office/officeart/2005/8/layout/list1#9"/>
    <dgm:cxn modelId="{185850BE-5458-4728-BDD1-4F48D313E84C}" type="presParOf" srcId="{ACC2AE7E-59B9-49A0-BAB4-22D68AC176E7}" destId="{2AFFE91F-5A9B-4AAD-AB1B-447728020393}" srcOrd="14" destOrd="0" presId="urn:microsoft.com/office/officeart/2005/8/layout/list1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9" loCatId="list" qsTypeId="urn:microsoft.com/office/officeart/2005/8/quickstyle/simple1#9" qsCatId="simple" csTypeId="urn:microsoft.com/office/officeart/2005/8/colors/colorful5#9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77803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2.19.5 Parameters and arguments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92203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2.19.7 Pass-by-value and pass-by-reference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2DEDD9B-9735-4C4F-8C49-B18EFA22C10B}">
      <dgm:prSet/>
      <dgm:spPr>
        <a:xfrm>
          <a:off x="480419" y="985003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2.19.6 Scope of variables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B0C612B-F517-4901-9ADD-BAD771A09DC7}" type="par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B346E118-D2BC-4F77-9811-92AB967F33BC}" type="sibTrans" cxnId="{0AAB6265-F417-4F91-9FE5-FE87BCFE79A3}">
      <dgm:prSet/>
      <dgm:spPr/>
      <dgm:t>
        <a:bodyPr/>
        <a:lstStyle/>
        <a:p>
          <a:endParaRPr lang="zh-CN" altLang="en-US"/>
        </a:p>
      </dgm:t>
    </dgm:pt>
    <dgm:pt modelId="{7FE02875-145B-4177-8E6A-01AC0F633BB5}">
      <dgm:prSet/>
      <dgm:spPr>
        <a:xfrm>
          <a:off x="480419" y="2799403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2.19.8 Arguments in functions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FB8467-CD09-416C-A5AB-81738960E782}" type="par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D56E3AB4-14C7-440F-BDA3-639677DDFCB7}" type="sibTrans" cxnId="{A7ECC5C5-5044-4079-BF6A-F0C28B971174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>
        <a:xfrm>
          <a:off x="0" y="3730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AFC2F045-3292-4766-B469-A9E1D074AECE}" type="pres">
      <dgm:prSet presAssocID="{42DEDD9B-9735-4C4F-8C49-B18EFA22C10B}" presName="parentLin" presStyleCnt="0"/>
      <dgm:spPr/>
    </dgm:pt>
    <dgm:pt modelId="{329483E1-C2FC-4A7D-9D85-328FBEE759F3}" type="pres">
      <dgm:prSet presAssocID="{42DEDD9B-9735-4C4F-8C49-B18EFA22C10B}" presName="parentLeftMargin" presStyleLbl="node1" presStyleIdx="0" presStyleCnt="4"/>
      <dgm:spPr/>
    </dgm:pt>
    <dgm:pt modelId="{3B9D3B9D-444F-4D22-BDE7-598C226F4BC8}" type="pres">
      <dgm:prSet presAssocID="{42DEDD9B-9735-4C4F-8C49-B18EFA22C1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08F666-8FCB-4D01-B5C9-2C2EC81C25E9}" type="pres">
      <dgm:prSet presAssocID="{42DEDD9B-9735-4C4F-8C49-B18EFA22C10B}" presName="negativeSpace" presStyleCnt="0"/>
      <dgm:spPr/>
    </dgm:pt>
    <dgm:pt modelId="{65A5655C-D67A-459F-82CC-8282CDCB7982}" type="pres">
      <dgm:prSet presAssocID="{42DEDD9B-9735-4C4F-8C49-B18EFA22C10B}" presName="childText" presStyleLbl="conFgAcc1" presStyleIdx="1" presStyleCnt="4">
        <dgm:presLayoutVars>
          <dgm:bulletEnabled val="1"/>
        </dgm:presLayoutVars>
      </dgm:prSet>
      <dgm:spPr>
        <a:xfrm>
          <a:off x="0" y="12802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FA68E5A2-95C5-4CCC-B433-F9B8F6571DBA}" type="pres">
      <dgm:prSet presAssocID="{B346E118-D2BC-4F77-9811-92AB967F33BC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>
        <a:xfrm>
          <a:off x="0" y="21874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  <dgm:pt modelId="{E5CCED0E-F94C-4EED-A0F5-10BAA249387C}" type="pres">
      <dgm:prSet presAssocID="{2B9AB75B-3C49-4AA8-BFE1-7CF35008B916}" presName="spaceBetweenRectangles" presStyleCnt="0"/>
      <dgm:spPr/>
    </dgm:pt>
    <dgm:pt modelId="{1F723F98-63D7-4EDA-9193-A2F20B771910}" type="pres">
      <dgm:prSet presAssocID="{7FE02875-145B-4177-8E6A-01AC0F633BB5}" presName="parentLin" presStyleCnt="0"/>
      <dgm:spPr/>
    </dgm:pt>
    <dgm:pt modelId="{C69CAAF7-81A8-4A5F-82E1-F2BAF7F5EE80}" type="pres">
      <dgm:prSet presAssocID="{7FE02875-145B-4177-8E6A-01AC0F633BB5}" presName="parentLeftMargin" presStyleLbl="node1" presStyleIdx="2" presStyleCnt="4"/>
      <dgm:spPr/>
    </dgm:pt>
    <dgm:pt modelId="{A072E7D1-6334-419C-951B-705CFE351D80}" type="pres">
      <dgm:prSet presAssocID="{7FE02875-145B-4177-8E6A-01AC0F633B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C1413E-DD64-4FE6-8A43-B84CC5FB2CE1}" type="pres">
      <dgm:prSet presAssocID="{7FE02875-145B-4177-8E6A-01AC0F633BB5}" presName="negativeSpace" presStyleCnt="0"/>
      <dgm:spPr/>
    </dgm:pt>
    <dgm:pt modelId="{2AFFE91F-5A9B-4AAD-AB1B-447728020393}" type="pres">
      <dgm:prSet presAssocID="{7FE02875-145B-4177-8E6A-01AC0F633BB5}" presName="childText" presStyleLbl="conFgAcc1" presStyleIdx="3" presStyleCnt="4">
        <dgm:presLayoutVars>
          <dgm:bulletEnabled val="1"/>
        </dgm:presLayoutVars>
      </dgm:prSet>
      <dgm:spPr>
        <a:xfrm>
          <a:off x="0" y="30946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DC760534-C13C-40AE-A8A6-0AE34B6FB388}" type="presOf" srcId="{7FE02875-145B-4177-8E6A-01AC0F633BB5}" destId="{A072E7D1-6334-419C-951B-705CFE351D80}" srcOrd="1" destOrd="0" presId="urn:microsoft.com/office/officeart/2005/8/layout/list1#9"/>
    <dgm:cxn modelId="{65508D4A-B367-4415-82AA-9E18B9D1E97E}" type="presOf" srcId="{4A6CFA20-D504-4C11-9666-95A21ED3E06C}" destId="{FFD53BA8-45B8-48D7-839D-F63881906C2D}" srcOrd="1" destOrd="0" presId="urn:microsoft.com/office/officeart/2005/8/layout/list1#9"/>
    <dgm:cxn modelId="{772E125B-A00C-476E-8C61-4B3C881A0A5F}" type="presOf" srcId="{A28C3E8F-D85D-46D1-A6A3-FB5FAF2BB39A}" destId="{87E6350B-AA9F-4374-A90A-F0D4DDB30293}" srcOrd="1" destOrd="0" presId="urn:microsoft.com/office/officeart/2005/8/layout/list1#9"/>
    <dgm:cxn modelId="{0AAB6265-F417-4F91-9FE5-FE87BCFE79A3}" srcId="{2D3DEDF0-B9A1-4CD2-BA88-CA716FC4420C}" destId="{42DEDD9B-9735-4C4F-8C49-B18EFA22C10B}" srcOrd="1" destOrd="0" parTransId="{DB0C612B-F517-4901-9ADD-BAD771A09DC7}" sibTransId="{B346E118-D2BC-4F77-9811-92AB967F33BC}"/>
    <dgm:cxn modelId="{81492D67-CFFC-4E16-9B45-8A98A6422DFF}" type="presOf" srcId="{A28C3E8F-D85D-46D1-A6A3-FB5FAF2BB39A}" destId="{C621DF11-A0F5-4D43-9B81-3F2B12D700F6}" srcOrd="0" destOrd="0" presId="urn:microsoft.com/office/officeart/2005/8/layout/list1#9"/>
    <dgm:cxn modelId="{BE21E767-A25D-4ED1-AE52-2CBB855BCA46}" type="presOf" srcId="{42DEDD9B-9735-4C4F-8C49-B18EFA22C10B}" destId="{329483E1-C2FC-4A7D-9D85-328FBEE759F3}" srcOrd="0" destOrd="0" presId="urn:microsoft.com/office/officeart/2005/8/layout/list1#9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9"/>
    <dgm:cxn modelId="{6C25FE7E-8462-460C-A803-0FD951D183D2}" type="presOf" srcId="{4A6CFA20-D504-4C11-9666-95A21ED3E06C}" destId="{99D3529F-CE9E-430A-A33C-F4EF72985A46}" srcOrd="0" destOrd="0" presId="urn:microsoft.com/office/officeart/2005/8/layout/list1#9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7BD91B91-2FED-4B43-A890-B28AFD48C643}" type="presOf" srcId="{7FE02875-145B-4177-8E6A-01AC0F633BB5}" destId="{C69CAAF7-81A8-4A5F-82E1-F2BAF7F5EE80}" srcOrd="0" destOrd="0" presId="urn:microsoft.com/office/officeart/2005/8/layout/list1#9"/>
    <dgm:cxn modelId="{A7ECC5C5-5044-4079-BF6A-F0C28B971174}" srcId="{2D3DEDF0-B9A1-4CD2-BA88-CA716FC4420C}" destId="{7FE02875-145B-4177-8E6A-01AC0F633BB5}" srcOrd="3" destOrd="0" parTransId="{7DFB8467-CD09-416C-A5AB-81738960E782}" sibTransId="{D56E3AB4-14C7-440F-BDA3-639677DDFCB7}"/>
    <dgm:cxn modelId="{6B6F62C7-310C-4E1D-95FF-7DD92F5A5522}" type="presOf" srcId="{42DEDD9B-9735-4C4F-8C49-B18EFA22C10B}" destId="{3B9D3B9D-444F-4D22-BDE7-598C226F4BC8}" srcOrd="1" destOrd="0" presId="urn:microsoft.com/office/officeart/2005/8/layout/list1#9"/>
    <dgm:cxn modelId="{1AD553EB-0562-42EB-A765-4A13473CE265}" type="presParOf" srcId="{ACC2AE7E-59B9-49A0-BAB4-22D68AC176E7}" destId="{7AEB1288-B212-47FC-96D6-40294FD2E307}" srcOrd="0" destOrd="0" presId="urn:microsoft.com/office/officeart/2005/8/layout/list1#9"/>
    <dgm:cxn modelId="{0F8E6D21-9A3E-4657-A85B-06F5AAC07AAC}" type="presParOf" srcId="{7AEB1288-B212-47FC-96D6-40294FD2E307}" destId="{99D3529F-CE9E-430A-A33C-F4EF72985A46}" srcOrd="0" destOrd="0" presId="urn:microsoft.com/office/officeart/2005/8/layout/list1#9"/>
    <dgm:cxn modelId="{E3C50494-009B-40D6-92CC-21CD602EAD80}" type="presParOf" srcId="{7AEB1288-B212-47FC-96D6-40294FD2E307}" destId="{FFD53BA8-45B8-48D7-839D-F63881906C2D}" srcOrd="1" destOrd="0" presId="urn:microsoft.com/office/officeart/2005/8/layout/list1#9"/>
    <dgm:cxn modelId="{FD8A86CC-42BB-4112-B2F5-BE266B59750E}" type="presParOf" srcId="{ACC2AE7E-59B9-49A0-BAB4-22D68AC176E7}" destId="{C0D297E7-F1B3-4D5E-9183-8D7DE7303441}" srcOrd="1" destOrd="0" presId="urn:microsoft.com/office/officeart/2005/8/layout/list1#9"/>
    <dgm:cxn modelId="{4EAD6C64-5614-4047-BC97-75F98D7B14C3}" type="presParOf" srcId="{ACC2AE7E-59B9-49A0-BAB4-22D68AC176E7}" destId="{BF82169F-36AF-4359-9BAE-4965A5F38BD5}" srcOrd="2" destOrd="0" presId="urn:microsoft.com/office/officeart/2005/8/layout/list1#9"/>
    <dgm:cxn modelId="{03C18FF5-B079-4BBF-B425-983629D1076F}" type="presParOf" srcId="{ACC2AE7E-59B9-49A0-BAB4-22D68AC176E7}" destId="{97EC761C-8953-48D7-AFE6-4E1B2DC860A0}" srcOrd="3" destOrd="0" presId="urn:microsoft.com/office/officeart/2005/8/layout/list1#9"/>
    <dgm:cxn modelId="{F900804D-1C22-452C-A22C-5F4D6FA3D3CB}" type="presParOf" srcId="{ACC2AE7E-59B9-49A0-BAB4-22D68AC176E7}" destId="{AFC2F045-3292-4766-B469-A9E1D074AECE}" srcOrd="4" destOrd="0" presId="urn:microsoft.com/office/officeart/2005/8/layout/list1#9"/>
    <dgm:cxn modelId="{F42E5FE6-4836-4333-95BC-DCA517C4C85F}" type="presParOf" srcId="{AFC2F045-3292-4766-B469-A9E1D074AECE}" destId="{329483E1-C2FC-4A7D-9D85-328FBEE759F3}" srcOrd="0" destOrd="0" presId="urn:microsoft.com/office/officeart/2005/8/layout/list1#9"/>
    <dgm:cxn modelId="{C74DB096-2D23-452E-A8DC-ADD3D25A3415}" type="presParOf" srcId="{AFC2F045-3292-4766-B469-A9E1D074AECE}" destId="{3B9D3B9D-444F-4D22-BDE7-598C226F4BC8}" srcOrd="1" destOrd="0" presId="urn:microsoft.com/office/officeart/2005/8/layout/list1#9"/>
    <dgm:cxn modelId="{873FAEA7-1D39-4581-BF6E-C22C1326D6AA}" type="presParOf" srcId="{ACC2AE7E-59B9-49A0-BAB4-22D68AC176E7}" destId="{F108F666-8FCB-4D01-B5C9-2C2EC81C25E9}" srcOrd="5" destOrd="0" presId="urn:microsoft.com/office/officeart/2005/8/layout/list1#9"/>
    <dgm:cxn modelId="{F1E0F5A0-436D-4303-9B90-9CBAEB5AD666}" type="presParOf" srcId="{ACC2AE7E-59B9-49A0-BAB4-22D68AC176E7}" destId="{65A5655C-D67A-459F-82CC-8282CDCB7982}" srcOrd="6" destOrd="0" presId="urn:microsoft.com/office/officeart/2005/8/layout/list1#9"/>
    <dgm:cxn modelId="{8734D9ED-6BD5-43D6-98A2-83900C39968A}" type="presParOf" srcId="{ACC2AE7E-59B9-49A0-BAB4-22D68AC176E7}" destId="{FA68E5A2-95C5-4CCC-B433-F9B8F6571DBA}" srcOrd="7" destOrd="0" presId="urn:microsoft.com/office/officeart/2005/8/layout/list1#9"/>
    <dgm:cxn modelId="{FEC89717-3284-4C01-8D9D-791FCB7B93AA}" type="presParOf" srcId="{ACC2AE7E-59B9-49A0-BAB4-22D68AC176E7}" destId="{BC025EF3-8250-4C0B-B47C-577AF15030CE}" srcOrd="8" destOrd="0" presId="urn:microsoft.com/office/officeart/2005/8/layout/list1#9"/>
    <dgm:cxn modelId="{072B3334-3DDA-47FB-B607-B5DDA342616D}" type="presParOf" srcId="{BC025EF3-8250-4C0B-B47C-577AF15030CE}" destId="{C621DF11-A0F5-4D43-9B81-3F2B12D700F6}" srcOrd="0" destOrd="0" presId="urn:microsoft.com/office/officeart/2005/8/layout/list1#9"/>
    <dgm:cxn modelId="{04F32568-25EC-4D30-B13F-39AC42A316C4}" type="presParOf" srcId="{BC025EF3-8250-4C0B-B47C-577AF15030CE}" destId="{87E6350B-AA9F-4374-A90A-F0D4DDB30293}" srcOrd="1" destOrd="0" presId="urn:microsoft.com/office/officeart/2005/8/layout/list1#9"/>
    <dgm:cxn modelId="{842E0C02-3F63-44CA-87FA-EE4766E36A63}" type="presParOf" srcId="{ACC2AE7E-59B9-49A0-BAB4-22D68AC176E7}" destId="{BFDDC46B-D2D6-4F22-B2B2-08457F1A28D3}" srcOrd="9" destOrd="0" presId="urn:microsoft.com/office/officeart/2005/8/layout/list1#9"/>
    <dgm:cxn modelId="{C43B5A0B-5EE6-4365-871C-0DF671AB5978}" type="presParOf" srcId="{ACC2AE7E-59B9-49A0-BAB4-22D68AC176E7}" destId="{3F980722-34FD-4A1F-B474-E9F8C5B4DD29}" srcOrd="10" destOrd="0" presId="urn:microsoft.com/office/officeart/2005/8/layout/list1#9"/>
    <dgm:cxn modelId="{AFD0FE47-0EF2-486B-9D2B-F703AC155EE0}" type="presParOf" srcId="{ACC2AE7E-59B9-49A0-BAB4-22D68AC176E7}" destId="{E5CCED0E-F94C-4EED-A0F5-10BAA249387C}" srcOrd="11" destOrd="0" presId="urn:microsoft.com/office/officeart/2005/8/layout/list1#9"/>
    <dgm:cxn modelId="{56A6616B-FF3D-4C24-97A7-F2A979EC510D}" type="presParOf" srcId="{ACC2AE7E-59B9-49A0-BAB4-22D68AC176E7}" destId="{1F723F98-63D7-4EDA-9193-A2F20B771910}" srcOrd="12" destOrd="0" presId="urn:microsoft.com/office/officeart/2005/8/layout/list1#9"/>
    <dgm:cxn modelId="{A95BBA4C-98FE-4F8E-BF74-634288F8BF7C}" type="presParOf" srcId="{1F723F98-63D7-4EDA-9193-A2F20B771910}" destId="{C69CAAF7-81A8-4A5F-82E1-F2BAF7F5EE80}" srcOrd="0" destOrd="0" presId="urn:microsoft.com/office/officeart/2005/8/layout/list1#9"/>
    <dgm:cxn modelId="{CDB93A45-24F1-4937-B282-54BAC795E3E3}" type="presParOf" srcId="{1F723F98-63D7-4EDA-9193-A2F20B771910}" destId="{A072E7D1-6334-419C-951B-705CFE351D80}" srcOrd="1" destOrd="0" presId="urn:microsoft.com/office/officeart/2005/8/layout/list1#9"/>
    <dgm:cxn modelId="{ABC1C5E6-0449-49C2-A900-F2DB9D5D02F6}" type="presParOf" srcId="{ACC2AE7E-59B9-49A0-BAB4-22D68AC176E7}" destId="{3BC1413E-DD64-4FE6-8A43-B84CC5FB2CE1}" srcOrd="13" destOrd="0" presId="urn:microsoft.com/office/officeart/2005/8/layout/list1#9"/>
    <dgm:cxn modelId="{185850BE-5458-4728-BDD1-4F48D313E84C}" type="presParOf" srcId="{ACC2AE7E-59B9-49A0-BAB4-22D68AC176E7}" destId="{2AFFE91F-5A9B-4AAD-AB1B-447728020393}" srcOrd="14" destOrd="0" presId="urn:microsoft.com/office/officeart/2005/8/layout/list1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2.19.1 Defining user-defined functions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6624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2.19.2 Function </a:t>
          </a:r>
          <a:r>
            <a:rPr lang="en" altLang="zh-CN" sz="200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docStrings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2.19.3 Calling user-defined functions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21024"/>
        <a:ext cx="6668235" cy="532758"/>
      </dsp:txXfrm>
    </dsp:sp>
    <dsp:sp modelId="{2AFFE91F-5A9B-4AAD-AB1B-447728020393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E7D1-6334-419C-951B-705CFE351D80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2.19.4 Returning values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28224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730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7803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2.19.5 Parameters and arguments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6624"/>
        <a:ext cx="6668235" cy="532758"/>
      </dsp:txXfrm>
    </dsp:sp>
    <dsp:sp modelId="{65A5655C-D67A-459F-82CC-8282CDCB7982}">
      <dsp:nvSpPr>
        <dsp:cNvPr id="0" name=""/>
        <dsp:cNvSpPr/>
      </dsp:nvSpPr>
      <dsp:spPr>
        <a:xfrm>
          <a:off x="0" y="12802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D3B9D-444F-4D22-BDE7-598C226F4BC8}">
      <dsp:nvSpPr>
        <dsp:cNvPr id="0" name=""/>
        <dsp:cNvSpPr/>
      </dsp:nvSpPr>
      <dsp:spPr>
        <a:xfrm>
          <a:off x="480419" y="985003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2.19.6 Scope of variables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13824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874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92203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2.19.7 Pass-by-value and pass-by-reference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21024"/>
        <a:ext cx="6668235" cy="532758"/>
      </dsp:txXfrm>
    </dsp:sp>
    <dsp:sp modelId="{2AFFE91F-5A9B-4AAD-AB1B-447728020393}">
      <dsp:nvSpPr>
        <dsp:cNvPr id="0" name=""/>
        <dsp:cNvSpPr/>
      </dsp:nvSpPr>
      <dsp:spPr>
        <a:xfrm>
          <a:off x="0" y="3094603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E7D1-6334-419C-951B-705CFE351D80}">
      <dsp:nvSpPr>
        <dsp:cNvPr id="0" name=""/>
        <dsp:cNvSpPr/>
      </dsp:nvSpPr>
      <dsp:spPr>
        <a:xfrm>
          <a:off x="480419" y="2799403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2.19.8 Arguments in functions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28224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9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9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68297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a,b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a,b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404745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(3, 4)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298DDFB0-FE44-6847-B00A-F563E9A5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2.19.4 Returning values 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my_func</a:t>
            </a:r>
            <a:r>
              <a:rPr lang="en-US" altLang="zh-CN" sz="2400" b="1" dirty="0">
                <a:solidFill>
                  <a:schemeClr val="tx1"/>
                </a:solidFill>
              </a:rPr>
              <a:t>(x1,*x2,x3,x5=5,x4=4):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print(x2)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print(x3)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print(x4)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print(x5)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my_func</a:t>
            </a:r>
            <a:r>
              <a:rPr lang="en-US" altLang="zh-CN" sz="2400" b="1" dirty="0">
                <a:solidFill>
                  <a:schemeClr val="tx1"/>
                </a:solidFill>
              </a:rPr>
              <a:t>(1,2,4,x3=3,x5=5)</a:t>
            </a:r>
          </a:p>
        </p:txBody>
      </p:sp>
      <p:sp>
        <p:nvSpPr>
          <p:cNvPr id="9" name="矩形 8"/>
          <p:cNvSpPr/>
          <p:nvPr/>
        </p:nvSpPr>
        <p:spPr>
          <a:xfrm>
            <a:off x="2144334" y="4725144"/>
            <a:ext cx="7992211" cy="1887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(2, 4)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2.19.5 Parameters and arguments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2682979" cy="324371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my_func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(1,2,x4=4,x3=3,x5=5)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648B28C6-B3FB-B248-BBA6-4C82877D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2.19.5 Parameters and arguments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2682979" cy="324371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2873510"/>
            <a:chOff x="975335" y="2003854"/>
            <a:chExt cx="9116770" cy="28735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my_func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(1,2,4,x3=3,x5=5)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203923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(2, 4)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99382717-5B88-3247-9E89-D9E654E4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2.19.5 Parameters and arguments</a:t>
            </a: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</a:p>
          <a:p>
            <a:pPr lvl="0"/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9" name="矩形 8"/>
          <p:cNvSpPr/>
          <p:nvPr/>
        </p:nvSpPr>
        <p:spPr>
          <a:xfrm>
            <a:off x="2144334" y="4725144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2.19.6 Scope of variables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In[17]: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7"/>
            <a:ext cx="7992211" cy="2926712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global x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9" name="矩形 8"/>
          <p:cNvSpPr/>
          <p:nvPr/>
        </p:nvSpPr>
        <p:spPr>
          <a:xfrm>
            <a:off x="2144334" y="4725144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610971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E3B34EA-C02D-E64F-B6F3-42129230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2.19.6 Scope of variables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In[18]: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6"/>
            <a:ext cx="7992211" cy="3964441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x=0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x=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def </a:t>
            </a:r>
            <a:r>
              <a:rPr lang="en-US" altLang="zh-CN" sz="2400" b="1" dirty="0" err="1">
                <a:solidFill>
                  <a:schemeClr val="tx1"/>
                </a:solidFill>
              </a:rPr>
              <a:t>myF</a:t>
            </a:r>
            <a:r>
              <a:rPr lang="en-US" altLang="zh-CN" sz="2400" b="1" dirty="0">
                <a:solidFill>
                  <a:schemeClr val="tx1"/>
                </a:solidFill>
              </a:rPr>
              <a:t>():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nonlocal x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x=2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    print(x)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print(x)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myFunc</a:t>
            </a:r>
            <a:r>
              <a:rPr lang="en-US" altLang="zh-CN" sz="2400" b="1" dirty="0">
                <a:solidFill>
                  <a:schemeClr val="tx1"/>
                </a:solidFill>
              </a:rPr>
              <a:t>(1)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9" name="矩形 8"/>
          <p:cNvSpPr/>
          <p:nvPr/>
        </p:nvSpPr>
        <p:spPr>
          <a:xfrm>
            <a:off x="2208245" y="5690566"/>
            <a:ext cx="7992211" cy="9361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682979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DEFA68A-8C64-9644-966C-FB4A62B6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2.19.6 Scope of variables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2.19.7 Pass-by-value and pass-by-reference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=100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84321"/>
            <a:chOff x="1019775" y="1696807"/>
            <a:chExt cx="9116770" cy="288432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=[100]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j[0]+=2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[102]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09807B34-D263-8C49-8879-07838150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2.19.7 Pass-by-value and pass-by-reference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2.19.8 Arguments in functions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466955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221441"/>
            <a:chOff x="1019775" y="1696807"/>
            <a:chExt cx="9116770" cy="222144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(2,3)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2.19 User-defined functions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2.19 User-defined functions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4252473"/>
            <a:chOff x="1019775" y="1696807"/>
            <a:chExt cx="9116770" cy="4252473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(k=2,j):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(2,3)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195902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"&lt;ipython-input-25-3ab5da3c52e9&gt;", line 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def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myfunc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(k=2,j):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^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non-default argument follows default argument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D851CA32-CB69-324E-A694-FEF6550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2.19.8 Arguments in functions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466955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7"/>
            <a:ext cx="9116770" cy="2812313"/>
            <a:chOff x="1019775" y="1696807"/>
            <a:chExt cx="9116770" cy="2812313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j,k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j+=k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print(d)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990256"/>
              <a:ext cx="7992211" cy="5188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488AFE8E-543A-3D4E-A7CA-12937878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2.19.8 Arguments in functions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324370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 is None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429000"/>
            <a:ext cx="9116770" cy="2304256"/>
            <a:chOff x="1019775" y="4543228"/>
            <a:chExt cx="9116770" cy="2304256"/>
          </a:xfrm>
        </p:grpSpPr>
        <p:sp>
          <p:nvSpPr>
            <p:cNvPr id="27" name="文本框 26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=abs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(-100))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4334" y="5934472"/>
              <a:ext cx="7992211" cy="9130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&lt;class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builtin_function_or_method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38036073-CFFF-4541-A97F-9DE5DAE6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2.19.8 Arguments in functions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2.19 User-defined functions</a:t>
            </a:r>
            <a:endParaRPr lang="zh-CN" altLang="en-US" dirty="0"/>
          </a:p>
        </p:txBody>
      </p:sp>
      <p:graphicFrame>
        <p:nvGraphicFramePr>
          <p:cNvPr id="16" name="内容占位符 7">
            <a:extLst>
              <a:ext uri="{FF2B5EF4-FFF2-40B4-BE49-F238E27FC236}">
                <a16:creationId xmlns:a16="http://schemas.microsoft.com/office/drawing/2014/main" id="{41937039-C907-4C48-81D8-BDD205F00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176225"/>
              </p:ext>
            </p:extLst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2.19 User-defined functions</a:t>
            </a:r>
            <a:endParaRPr lang="zh-CN" altLang="en-US" dirty="0"/>
          </a:p>
        </p:txBody>
      </p:sp>
      <p:graphicFrame>
        <p:nvGraphicFramePr>
          <p:cNvPr id="16" name="内容占位符 7">
            <a:extLst>
              <a:ext uri="{FF2B5EF4-FFF2-40B4-BE49-F238E27FC236}">
                <a16:creationId xmlns:a16="http://schemas.microsoft.com/office/drawing/2014/main" id="{41937039-C907-4C48-81D8-BDD205F00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66518"/>
              </p:ext>
            </p:extLst>
          </p:nvPr>
        </p:nvGraphicFramePr>
        <p:xfrm>
          <a:off x="1096115" y="1696809"/>
          <a:ext cx="9608397" cy="367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892330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2.19 User-defined functions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19775" y="1696807"/>
            <a:ext cx="9116770" cy="3142736"/>
            <a:chOff x="1019775" y="1696807"/>
            <a:chExt cx="9116770" cy="3142736"/>
          </a:xfrm>
        </p:grpSpPr>
        <p:sp>
          <p:nvSpPr>
            <p:cNvPr id="6" name="文本框 5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4334" y="1696807"/>
              <a:ext cx="7992211" cy="314273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print('hello world')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def func2(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pass'+str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)+str(j))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func2</a:t>
              </a:r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2.19.1 Defining user-defined functions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4" y="1696809"/>
            <a:ext cx="9116771" cy="1804198"/>
            <a:chOff x="975334" y="2003854"/>
            <a:chExt cx="9116771" cy="180419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4" y="323198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96992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&lt;function __main__.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.&lt;locals&gt;.func2&gt;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789040"/>
            <a:ext cx="9116770" cy="1800200"/>
            <a:chOff x="975335" y="2003854"/>
            <a:chExt cx="9116770" cy="1800200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()(2)</a:t>
              </a:r>
              <a:endParaRPr lang="zh-CN" altLang="zh-CN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9659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pass20</a:t>
              </a: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BD39EBBF-5153-BE42-985D-D70C0EF6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2.19.1 Defining user-defined functions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2.19.2 Function </a:t>
            </a:r>
            <a:r>
              <a:rPr lang="en-US" altLang="zh-CN" dirty="0" err="1">
                <a:latin typeface="+mj-lt"/>
              </a:rPr>
              <a:t>docStrings</a:t>
            </a:r>
            <a:endParaRPr lang="en-US" altLang="zh-CN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567772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(msg):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name = input(msg) or 'Anonymous User'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name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356992"/>
            <a:ext cx="9116770" cy="1800200"/>
            <a:chOff x="975335" y="2003854"/>
            <a:chExt cx="9116770" cy="1800200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7F1DE"/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help(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838128"/>
              <a:ext cx="7992211" cy="9659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on function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get_name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module __main__: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get_name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(msg)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9775" y="5502424"/>
            <a:ext cx="9116770" cy="590872"/>
            <a:chOff x="975335" y="2003854"/>
            <a:chExt cx="9116770" cy="590872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?</a:t>
              </a:r>
              <a:endParaRPr lang="zh-CN" altLang="zh-CN" sz="2400" dirty="0"/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2.19.3 Calling user-defined functions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346266" cy="324370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732190"/>
            <a:chOff x="975335" y="2003854"/>
            <a:chExt cx="9116770" cy="173219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plz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enter your name : ')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320237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7"/>
              <a:ext cx="7992211" cy="89791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plz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enter your name :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3789040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print(callable(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get_name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2.19.4 Returning values 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2.19 User-defined functions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return j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149080"/>
            <a:ext cx="9116770" cy="1982116"/>
            <a:chOff x="1019775" y="4543228"/>
            <a:chExt cx="9116770" cy="1982116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i,j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j=i+1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(3))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1516</TotalTime>
  <Words>1132</Words>
  <Application>Microsoft Macintosh PowerPoint</Application>
  <PresentationFormat>宽屏</PresentationFormat>
  <Paragraphs>254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2.19 User-defined functions</vt:lpstr>
      <vt:lpstr>Summary of this chapter</vt:lpstr>
      <vt:lpstr>Summary of this chapter</vt:lpstr>
      <vt:lpstr>2.19.1 Defining user-defined functions</vt:lpstr>
      <vt:lpstr>2.19.1 Defining user-defined functions</vt:lpstr>
      <vt:lpstr>2.19.2 Function docStrings</vt:lpstr>
      <vt:lpstr>2.19.3 Calling user-defined functions</vt:lpstr>
      <vt:lpstr>2.19.4 Returning values </vt:lpstr>
      <vt:lpstr>2.19.4 Returning values </vt:lpstr>
      <vt:lpstr>2.19.5 Parameters and arguments</vt:lpstr>
      <vt:lpstr>2.19.5 Parameters and arguments</vt:lpstr>
      <vt:lpstr>2.19.5 Parameters and arguments</vt:lpstr>
      <vt:lpstr>2.19.6 Scope of variables</vt:lpstr>
      <vt:lpstr>2.19.6 Scope of variables</vt:lpstr>
      <vt:lpstr>2.19.6 Scope of variables</vt:lpstr>
      <vt:lpstr>2.19.7 Pass-by-value and pass-by-reference</vt:lpstr>
      <vt:lpstr>2.19.7 Pass-by-value and pass-by-reference</vt:lpstr>
      <vt:lpstr>2.19.8 Arguments in functions</vt:lpstr>
      <vt:lpstr>2.19.8 Arguments in functions</vt:lpstr>
      <vt:lpstr>2.19.8 Arguments in functions</vt:lpstr>
      <vt:lpstr>2.19.8 Arguments in functions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1685</cp:revision>
  <cp:lastPrinted>2017-07-17T10:18:00Z</cp:lastPrinted>
  <dcterms:created xsi:type="dcterms:W3CDTF">2007-03-02T11:26:00Z</dcterms:created>
  <dcterms:modified xsi:type="dcterms:W3CDTF">2023-11-01T17:08:18Z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