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842" r:id="rId2"/>
    <p:sldId id="870" r:id="rId3"/>
    <p:sldId id="871" r:id="rId4"/>
    <p:sldId id="883" r:id="rId5"/>
    <p:sldId id="872" r:id="rId6"/>
    <p:sldId id="884" r:id="rId7"/>
    <p:sldId id="885" r:id="rId8"/>
    <p:sldId id="886" r:id="rId9"/>
    <p:sldId id="887" r:id="rId10"/>
    <p:sldId id="888" r:id="rId11"/>
    <p:sldId id="889" r:id="rId12"/>
    <p:sldId id="890" r:id="rId13"/>
    <p:sldId id="891" r:id="rId14"/>
    <p:sldId id="892" r:id="rId15"/>
    <p:sldId id="894" r:id="rId16"/>
    <p:sldId id="895" r:id="rId17"/>
    <p:sldId id="896" r:id="rId18"/>
    <p:sldId id="797" r:id="rId19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08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12C"/>
    <a:srgbClr val="C00000"/>
    <a:srgbClr val="D75C5C"/>
    <a:srgbClr val="CF3E3E"/>
    <a:srgbClr val="EDCDCB"/>
    <a:srgbClr val="F1EEF4"/>
    <a:srgbClr val="AB0000"/>
    <a:srgbClr val="CC0000"/>
    <a:srgbClr val="A9CDCB"/>
    <a:srgbClr val="D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69" autoAdjust="0"/>
    <p:restoredTop sz="82491" autoAdjust="0"/>
  </p:normalViewPr>
  <p:slideViewPr>
    <p:cSldViewPr>
      <p:cViewPr varScale="1">
        <p:scale>
          <a:sx n="59" d="100"/>
          <a:sy n="59" d="100"/>
        </p:scale>
        <p:origin x="216" y="1280"/>
      </p:cViewPr>
      <p:guideLst>
        <p:guide orient="horz" pos="215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1848" y="192"/>
      </p:cViewPr>
      <p:guideLst>
        <p:guide orient="horz" pos="3208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8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#8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#5" loCatId="list" qsTypeId="urn:microsoft.com/office/officeart/2005/8/quickstyle/simple1#2" qsCatId="simple" csTypeId="urn:microsoft.com/office/officeart/2005/8/colors/colorful5#8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>
        <a:xfrm>
          <a:off x="480419" y="69137"/>
          <a:ext cx="6725877" cy="59040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b="0" dirty="0"/>
            <a:t>2.2.1 Defining variables</a:t>
          </a:r>
          <a:endParaRPr lang="zh-CN" altLang="en-US" b="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>
        <a:xfrm>
          <a:off x="480419" y="976337"/>
          <a:ext cx="6725877" cy="590400"/>
        </a:xfrm>
        <a:prstGeom prst="roundRect">
          <a:avLst/>
        </a:prstGeom>
        <a:solidFill>
          <a:srgbClr val="4472C4">
            <a:hueOff val="-1838336"/>
            <a:satOff val="-2557"/>
            <a:lumOff val="-981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2.2.2 Dynamically typed language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>
        <a:xfrm>
          <a:off x="480419" y="1883538"/>
          <a:ext cx="6725877" cy="590400"/>
        </a:xfrm>
        <a:prstGeom prst="roundRect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2.2.3 Strongly typed language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/>
      <dgm:spPr>
        <a:xfrm>
          <a:off x="480419" y="2790738"/>
          <a:ext cx="6725877" cy="590400"/>
        </a:xfrm>
        <a:prstGeom prst="roundRect">
          <a:avLst/>
        </a:prstGeom>
        <a:solidFill>
          <a:srgbClr val="4472C4">
            <a:hueOff val="-5515009"/>
            <a:satOff val="-7671"/>
            <a:lumOff val="-294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2.2.4 Variable naming rules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BBEC2C39-4DA0-4760-9652-2CF72F8B720D}" type="par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BA0E16FC-83B3-431A-9ADB-0130A23E20FD}" type="sib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225B27C5-54C0-43AE-816E-7B92CA9DABB0}">
      <dgm:prSet/>
      <dgm:spPr>
        <a:xfrm>
          <a:off x="480419" y="3697938"/>
          <a:ext cx="6725877" cy="59040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2.2.5 Case-sensitivity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9E278C2F-7178-473F-865E-E1BBAD24F96B}" type="parTrans" cxnId="{BB78E481-DA29-40A8-A289-63F1CB1C3591}">
      <dgm:prSet/>
      <dgm:spPr/>
      <dgm:t>
        <a:bodyPr/>
        <a:lstStyle/>
        <a:p>
          <a:endParaRPr lang="zh-CN" altLang="en-US"/>
        </a:p>
      </dgm:t>
    </dgm:pt>
    <dgm:pt modelId="{C65CA052-16C8-43E3-B1DC-67C97180D97C}" type="sibTrans" cxnId="{BB78E481-DA29-40A8-A289-63F1CB1C3591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5"/>
      <dgm:spPr/>
    </dgm:pt>
    <dgm:pt modelId="{FFD53BA8-45B8-48D7-839D-F63881906C2D}" type="pres">
      <dgm:prSet presAssocID="{4A6CFA20-D504-4C11-9666-95A21ED3E06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5">
        <dgm:presLayoutVars>
          <dgm:bulletEnabled val="1"/>
        </dgm:presLayoutVars>
      </dgm:prSet>
      <dgm:spPr>
        <a:xfrm>
          <a:off x="0" y="36433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5"/>
      <dgm:spPr/>
    </dgm:pt>
    <dgm:pt modelId="{F0E83ED0-3189-4ABA-A665-B109CE1D0191}" type="pres">
      <dgm:prSet presAssocID="{07FD02D3-E7E6-438A-89AC-27845D67F8A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5">
        <dgm:presLayoutVars>
          <dgm:bulletEnabled val="1"/>
        </dgm:presLayoutVars>
      </dgm:prSet>
      <dgm:spPr>
        <a:xfrm>
          <a:off x="0" y="127153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1838336"/>
              <a:satOff val="-2557"/>
              <a:lumOff val="-981"/>
              <a:alphaOff val="0"/>
            </a:srgbClr>
          </a:solidFill>
          <a:prstDash val="solid"/>
        </a:ln>
        <a:effectLst/>
      </dgm:spPr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5"/>
      <dgm:spPr/>
    </dgm:pt>
    <dgm:pt modelId="{87E6350B-AA9F-4374-A90A-F0D4DDB30293}" type="pres">
      <dgm:prSet presAssocID="{A28C3E8F-D85D-46D1-A6A3-FB5FAF2BB39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5">
        <dgm:presLayoutVars>
          <dgm:bulletEnabled val="1"/>
        </dgm:presLayoutVars>
      </dgm:prSet>
      <dgm:spPr>
        <a:xfrm>
          <a:off x="0" y="2178738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3676672"/>
              <a:satOff val="-5114"/>
              <a:lumOff val="-1961"/>
              <a:alphaOff val="0"/>
            </a:srgbClr>
          </a:solidFill>
          <a:prstDash val="solid"/>
        </a:ln>
        <a:effectLst/>
      </dgm:spPr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5"/>
      <dgm:spPr/>
    </dgm:pt>
    <dgm:pt modelId="{86F01D77-AF58-4F11-B068-07FCCCA28177}" type="pres">
      <dgm:prSet presAssocID="{4164C1CD-1FEB-4FAE-BCA7-B2F901F12CD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5">
        <dgm:presLayoutVars>
          <dgm:bulletEnabled val="1"/>
        </dgm:presLayoutVars>
      </dgm:prSet>
      <dgm:spPr>
        <a:xfrm>
          <a:off x="0" y="3085938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5515009"/>
              <a:satOff val="-7671"/>
              <a:lumOff val="-2942"/>
              <a:alphaOff val="0"/>
            </a:srgbClr>
          </a:solidFill>
          <a:prstDash val="solid"/>
        </a:ln>
        <a:effectLst/>
      </dgm:spPr>
    </dgm:pt>
    <dgm:pt modelId="{D4FCE144-AE56-44CF-B4EC-B3819FCC324F}" type="pres">
      <dgm:prSet presAssocID="{BA0E16FC-83B3-431A-9ADB-0130A23E20FD}" presName="spaceBetweenRectangles" presStyleCnt="0"/>
      <dgm:spPr/>
    </dgm:pt>
    <dgm:pt modelId="{79F8EEA0-EE80-45AA-9EE1-BCF3F8EB1294}" type="pres">
      <dgm:prSet presAssocID="{225B27C5-54C0-43AE-816E-7B92CA9DABB0}" presName="parentLin" presStyleCnt="0"/>
      <dgm:spPr/>
    </dgm:pt>
    <dgm:pt modelId="{3EE58CF2-A797-44C9-A559-CA7749BDFEDA}" type="pres">
      <dgm:prSet presAssocID="{225B27C5-54C0-43AE-816E-7B92CA9DABB0}" presName="parentLeftMargin" presStyleLbl="node1" presStyleIdx="3" presStyleCnt="5"/>
      <dgm:spPr/>
    </dgm:pt>
    <dgm:pt modelId="{D3E18E89-E900-482D-AA27-1F32F222277F}" type="pres">
      <dgm:prSet presAssocID="{225B27C5-54C0-43AE-816E-7B92CA9DABB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2C78EE9-2F2D-468B-B6D7-D92DDBE51D6A}" type="pres">
      <dgm:prSet presAssocID="{225B27C5-54C0-43AE-816E-7B92CA9DABB0}" presName="negativeSpace" presStyleCnt="0"/>
      <dgm:spPr/>
    </dgm:pt>
    <dgm:pt modelId="{754144EF-9FCF-4C3F-9B4B-F39D8BC3D36C}" type="pres">
      <dgm:prSet presAssocID="{225B27C5-54C0-43AE-816E-7B92CA9DABB0}" presName="childText" presStyleLbl="conFgAcc1" presStyleIdx="4" presStyleCnt="5">
        <dgm:presLayoutVars>
          <dgm:bulletEnabled val="1"/>
        </dgm:presLayoutVars>
      </dgm:prSet>
      <dgm:spPr>
        <a:xfrm>
          <a:off x="0" y="3993138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gm:spPr>
    </dgm:pt>
  </dgm:ptLst>
  <dgm:cxnLst>
    <dgm:cxn modelId="{C55B3602-A8FE-42FA-A274-4CD1FE4C12D7}" type="presOf" srcId="{225B27C5-54C0-43AE-816E-7B92CA9DABB0}" destId="{3EE58CF2-A797-44C9-A559-CA7749BDFEDA}" srcOrd="0" destOrd="0" presId="urn:microsoft.com/office/officeart/2005/8/layout/list1#5"/>
    <dgm:cxn modelId="{A7D70F04-30E9-4947-80CF-2A6CF404F3F1}" type="presOf" srcId="{07FD02D3-E7E6-438A-89AC-27845D67F8AB}" destId="{FFA56F0A-30CA-43F2-94BD-773A675BA6FB}" srcOrd="0" destOrd="0" presId="urn:microsoft.com/office/officeart/2005/8/layout/list1#5"/>
    <dgm:cxn modelId="{0B5C4121-452C-44CF-9632-25E7F2EDC2E4}" type="presOf" srcId="{4164C1CD-1FEB-4FAE-BCA7-B2F901F12CD8}" destId="{818CC7FD-FD66-432F-A406-41DC7CAE93F0}" srcOrd="0" destOrd="0" presId="urn:microsoft.com/office/officeart/2005/8/layout/list1#5"/>
    <dgm:cxn modelId="{73F96E28-121F-430B-AD79-CA81AC4EE642}" type="presOf" srcId="{4164C1CD-1FEB-4FAE-BCA7-B2F901F12CD8}" destId="{86F01D77-AF58-4F11-B068-07FCCCA28177}" srcOrd="1" destOrd="0" presId="urn:microsoft.com/office/officeart/2005/8/layout/list1#5"/>
    <dgm:cxn modelId="{7ED50B38-AB28-4555-BDB6-D4D28782EA09}" type="presOf" srcId="{225B27C5-54C0-43AE-816E-7B92CA9DABB0}" destId="{D3E18E89-E900-482D-AA27-1F32F222277F}" srcOrd="1" destOrd="0" presId="urn:microsoft.com/office/officeart/2005/8/layout/list1#5"/>
    <dgm:cxn modelId="{65508D4A-B367-4415-82AA-9E18B9D1E97E}" type="presOf" srcId="{4A6CFA20-D504-4C11-9666-95A21ED3E06C}" destId="{FFD53BA8-45B8-48D7-839D-F63881906C2D}" srcOrd="1" destOrd="0" presId="urn:microsoft.com/office/officeart/2005/8/layout/list1#5"/>
    <dgm:cxn modelId="{772E125B-A00C-476E-8C61-4B3C881A0A5F}" type="presOf" srcId="{A28C3E8F-D85D-46D1-A6A3-FB5FAF2BB39A}" destId="{87E6350B-AA9F-4374-A90A-F0D4DDB30293}" srcOrd="1" destOrd="0" presId="urn:microsoft.com/office/officeart/2005/8/layout/list1#5"/>
    <dgm:cxn modelId="{81492D67-CFFC-4E16-9B45-8A98A6422DFF}" type="presOf" srcId="{A28C3E8F-D85D-46D1-A6A3-FB5FAF2BB39A}" destId="{C621DF11-A0F5-4D43-9B81-3F2B12D700F6}" srcOrd="0" destOrd="0" presId="urn:microsoft.com/office/officeart/2005/8/layout/list1#5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#5"/>
    <dgm:cxn modelId="{6C25FE7E-8462-460C-A803-0FD951D183D2}" type="presOf" srcId="{4A6CFA20-D504-4C11-9666-95A21ED3E06C}" destId="{99D3529F-CE9E-430A-A33C-F4EF72985A46}" srcOrd="0" destOrd="0" presId="urn:microsoft.com/office/officeart/2005/8/layout/list1#5"/>
    <dgm:cxn modelId="{BB78E481-DA29-40A8-A289-63F1CB1C3591}" srcId="{2D3DEDF0-B9A1-4CD2-BA88-CA716FC4420C}" destId="{225B27C5-54C0-43AE-816E-7B92CA9DABB0}" srcOrd="4" destOrd="0" parTransId="{9E278C2F-7178-473F-865E-E1BBAD24F96B}" sibTransId="{C65CA052-16C8-43E3-B1DC-67C97180D97C}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#5"/>
    <dgm:cxn modelId="{838ABDC2-B4E8-43BB-A8FA-24DFF6AB15DA}" srcId="{2D3DEDF0-B9A1-4CD2-BA88-CA716FC4420C}" destId="{4164C1CD-1FEB-4FAE-BCA7-B2F901F12CD8}" srcOrd="3" destOrd="0" parTransId="{BBEC2C39-4DA0-4760-9652-2CF72F8B720D}" sibTransId="{BA0E16FC-83B3-431A-9ADB-0130A23E20FD}"/>
    <dgm:cxn modelId="{1AD553EB-0562-42EB-A765-4A13473CE265}" type="presParOf" srcId="{ACC2AE7E-59B9-49A0-BAB4-22D68AC176E7}" destId="{7AEB1288-B212-47FC-96D6-40294FD2E307}" srcOrd="0" destOrd="0" presId="urn:microsoft.com/office/officeart/2005/8/layout/list1#5"/>
    <dgm:cxn modelId="{0F8E6D21-9A3E-4657-A85B-06F5AAC07AAC}" type="presParOf" srcId="{7AEB1288-B212-47FC-96D6-40294FD2E307}" destId="{99D3529F-CE9E-430A-A33C-F4EF72985A46}" srcOrd="0" destOrd="0" presId="urn:microsoft.com/office/officeart/2005/8/layout/list1#5"/>
    <dgm:cxn modelId="{E3C50494-009B-40D6-92CC-21CD602EAD80}" type="presParOf" srcId="{7AEB1288-B212-47FC-96D6-40294FD2E307}" destId="{FFD53BA8-45B8-48D7-839D-F63881906C2D}" srcOrd="1" destOrd="0" presId="urn:microsoft.com/office/officeart/2005/8/layout/list1#5"/>
    <dgm:cxn modelId="{FD8A86CC-42BB-4112-B2F5-BE266B59750E}" type="presParOf" srcId="{ACC2AE7E-59B9-49A0-BAB4-22D68AC176E7}" destId="{C0D297E7-F1B3-4D5E-9183-8D7DE7303441}" srcOrd="1" destOrd="0" presId="urn:microsoft.com/office/officeart/2005/8/layout/list1#5"/>
    <dgm:cxn modelId="{4EAD6C64-5614-4047-BC97-75F98D7B14C3}" type="presParOf" srcId="{ACC2AE7E-59B9-49A0-BAB4-22D68AC176E7}" destId="{BF82169F-36AF-4359-9BAE-4965A5F38BD5}" srcOrd="2" destOrd="0" presId="urn:microsoft.com/office/officeart/2005/8/layout/list1#5"/>
    <dgm:cxn modelId="{03C18FF5-B079-4BBF-B425-983629D1076F}" type="presParOf" srcId="{ACC2AE7E-59B9-49A0-BAB4-22D68AC176E7}" destId="{97EC761C-8953-48D7-AFE6-4E1B2DC860A0}" srcOrd="3" destOrd="0" presId="urn:microsoft.com/office/officeart/2005/8/layout/list1#5"/>
    <dgm:cxn modelId="{A7CE0FFB-0EF0-4756-8B9E-EE21FD8DF27E}" type="presParOf" srcId="{ACC2AE7E-59B9-49A0-BAB4-22D68AC176E7}" destId="{2A1250AA-1043-4D27-91C6-DB5939E35C6B}" srcOrd="4" destOrd="0" presId="urn:microsoft.com/office/officeart/2005/8/layout/list1#5"/>
    <dgm:cxn modelId="{E588E6CD-1540-4A3F-B751-A32805985E24}" type="presParOf" srcId="{2A1250AA-1043-4D27-91C6-DB5939E35C6B}" destId="{FFA56F0A-30CA-43F2-94BD-773A675BA6FB}" srcOrd="0" destOrd="0" presId="urn:microsoft.com/office/officeart/2005/8/layout/list1#5"/>
    <dgm:cxn modelId="{79AEB806-8070-44A3-B032-ACEF61465AC1}" type="presParOf" srcId="{2A1250AA-1043-4D27-91C6-DB5939E35C6B}" destId="{F0E83ED0-3189-4ABA-A665-B109CE1D0191}" srcOrd="1" destOrd="0" presId="urn:microsoft.com/office/officeart/2005/8/layout/list1#5"/>
    <dgm:cxn modelId="{D76CA352-33C1-42F3-8301-44F86AC26E9C}" type="presParOf" srcId="{ACC2AE7E-59B9-49A0-BAB4-22D68AC176E7}" destId="{ECE4EB38-14AE-459E-B6E4-1217F86B32D5}" srcOrd="5" destOrd="0" presId="urn:microsoft.com/office/officeart/2005/8/layout/list1#5"/>
    <dgm:cxn modelId="{1E9AA02B-DC6D-49CB-9B97-6693B21B3437}" type="presParOf" srcId="{ACC2AE7E-59B9-49A0-BAB4-22D68AC176E7}" destId="{AD17FCC9-9640-4BB4-87DF-C676D0600FF9}" srcOrd="6" destOrd="0" presId="urn:microsoft.com/office/officeart/2005/8/layout/list1#5"/>
    <dgm:cxn modelId="{9E46565E-6BD2-445F-8D0D-0ABB2B933CFA}" type="presParOf" srcId="{ACC2AE7E-59B9-49A0-BAB4-22D68AC176E7}" destId="{4DF959AC-5D69-47E5-B406-4D2C3851BBA8}" srcOrd="7" destOrd="0" presId="urn:microsoft.com/office/officeart/2005/8/layout/list1#5"/>
    <dgm:cxn modelId="{FEC89717-3284-4C01-8D9D-791FCB7B93AA}" type="presParOf" srcId="{ACC2AE7E-59B9-49A0-BAB4-22D68AC176E7}" destId="{BC025EF3-8250-4C0B-B47C-577AF15030CE}" srcOrd="8" destOrd="0" presId="urn:microsoft.com/office/officeart/2005/8/layout/list1#5"/>
    <dgm:cxn modelId="{072B3334-3DDA-47FB-B607-B5DDA342616D}" type="presParOf" srcId="{BC025EF3-8250-4C0B-B47C-577AF15030CE}" destId="{C621DF11-A0F5-4D43-9B81-3F2B12D700F6}" srcOrd="0" destOrd="0" presId="urn:microsoft.com/office/officeart/2005/8/layout/list1#5"/>
    <dgm:cxn modelId="{04F32568-25EC-4D30-B13F-39AC42A316C4}" type="presParOf" srcId="{BC025EF3-8250-4C0B-B47C-577AF15030CE}" destId="{87E6350B-AA9F-4374-A90A-F0D4DDB30293}" srcOrd="1" destOrd="0" presId="urn:microsoft.com/office/officeart/2005/8/layout/list1#5"/>
    <dgm:cxn modelId="{842E0C02-3F63-44CA-87FA-EE4766E36A63}" type="presParOf" srcId="{ACC2AE7E-59B9-49A0-BAB4-22D68AC176E7}" destId="{BFDDC46B-D2D6-4F22-B2B2-08457F1A28D3}" srcOrd="9" destOrd="0" presId="urn:microsoft.com/office/officeart/2005/8/layout/list1#5"/>
    <dgm:cxn modelId="{C43B5A0B-5EE6-4365-871C-0DF671AB5978}" type="presParOf" srcId="{ACC2AE7E-59B9-49A0-BAB4-22D68AC176E7}" destId="{3F980722-34FD-4A1F-B474-E9F8C5B4DD29}" srcOrd="10" destOrd="0" presId="urn:microsoft.com/office/officeart/2005/8/layout/list1#5"/>
    <dgm:cxn modelId="{0E7F6C98-36C1-45C0-8AA8-2CE5748E0AD5}" type="presParOf" srcId="{ACC2AE7E-59B9-49A0-BAB4-22D68AC176E7}" destId="{8D3B3D27-C574-4E85-BC78-E99F417FEEDB}" srcOrd="11" destOrd="0" presId="urn:microsoft.com/office/officeart/2005/8/layout/list1#5"/>
    <dgm:cxn modelId="{E75EB3D6-AE0D-4C34-ABA0-ADB428B61B88}" type="presParOf" srcId="{ACC2AE7E-59B9-49A0-BAB4-22D68AC176E7}" destId="{3A9CAEF6-FFDF-430A-A005-8728B4BFCD0C}" srcOrd="12" destOrd="0" presId="urn:microsoft.com/office/officeart/2005/8/layout/list1#5"/>
    <dgm:cxn modelId="{F7B5FE53-9D7D-445D-8169-021F870E6A93}" type="presParOf" srcId="{3A9CAEF6-FFDF-430A-A005-8728B4BFCD0C}" destId="{818CC7FD-FD66-432F-A406-41DC7CAE93F0}" srcOrd="0" destOrd="0" presId="urn:microsoft.com/office/officeart/2005/8/layout/list1#5"/>
    <dgm:cxn modelId="{6AAF2A00-050F-42C9-AEEE-B55339097095}" type="presParOf" srcId="{3A9CAEF6-FFDF-430A-A005-8728B4BFCD0C}" destId="{86F01D77-AF58-4F11-B068-07FCCCA28177}" srcOrd="1" destOrd="0" presId="urn:microsoft.com/office/officeart/2005/8/layout/list1#5"/>
    <dgm:cxn modelId="{DF813E5B-725E-4A31-8460-8D00BFA0468F}" type="presParOf" srcId="{ACC2AE7E-59B9-49A0-BAB4-22D68AC176E7}" destId="{2447C150-AF8D-41C9-BB4C-E4FA97EE4298}" srcOrd="13" destOrd="0" presId="urn:microsoft.com/office/officeart/2005/8/layout/list1#5"/>
    <dgm:cxn modelId="{9A56A084-6AB0-4A21-AF1C-672F575F63DA}" type="presParOf" srcId="{ACC2AE7E-59B9-49A0-BAB4-22D68AC176E7}" destId="{B428B3ED-E28C-4C28-8B71-AD1709E71E95}" srcOrd="14" destOrd="0" presId="urn:microsoft.com/office/officeart/2005/8/layout/list1#5"/>
    <dgm:cxn modelId="{3F7FEF68-98F3-4AF6-B143-181A84AB9B18}" type="presParOf" srcId="{ACC2AE7E-59B9-49A0-BAB4-22D68AC176E7}" destId="{D4FCE144-AE56-44CF-B4EC-B3819FCC324F}" srcOrd="15" destOrd="0" presId="urn:microsoft.com/office/officeart/2005/8/layout/list1#5"/>
    <dgm:cxn modelId="{55C8B336-BFB4-4117-9114-C9641E7FAF14}" type="presParOf" srcId="{ACC2AE7E-59B9-49A0-BAB4-22D68AC176E7}" destId="{79F8EEA0-EE80-45AA-9EE1-BCF3F8EB1294}" srcOrd="16" destOrd="0" presId="urn:microsoft.com/office/officeart/2005/8/layout/list1#5"/>
    <dgm:cxn modelId="{BB36329E-0118-4CF7-BF8C-E35B63CA86CE}" type="presParOf" srcId="{79F8EEA0-EE80-45AA-9EE1-BCF3F8EB1294}" destId="{3EE58CF2-A797-44C9-A559-CA7749BDFEDA}" srcOrd="0" destOrd="0" presId="urn:microsoft.com/office/officeart/2005/8/layout/list1#5"/>
    <dgm:cxn modelId="{3BFBEC90-76BC-4BBF-B580-1FD6A602BD9B}" type="presParOf" srcId="{79F8EEA0-EE80-45AA-9EE1-BCF3F8EB1294}" destId="{D3E18E89-E900-482D-AA27-1F32F222277F}" srcOrd="1" destOrd="0" presId="urn:microsoft.com/office/officeart/2005/8/layout/list1#5"/>
    <dgm:cxn modelId="{08945DFB-764F-40FE-AC2B-B5538105E074}" type="presParOf" srcId="{ACC2AE7E-59B9-49A0-BAB4-22D68AC176E7}" destId="{F2C78EE9-2F2D-468B-B6D7-D92DDBE51D6A}" srcOrd="17" destOrd="0" presId="urn:microsoft.com/office/officeart/2005/8/layout/list1#5"/>
    <dgm:cxn modelId="{ABC90BC2-D014-47B7-ACCC-1F27B2C4DAEF}" type="presParOf" srcId="{ACC2AE7E-59B9-49A0-BAB4-22D68AC176E7}" destId="{754144EF-9FCF-4C3F-9B4B-F39D8BC3D36C}" srcOrd="18" destOrd="0" presId="urn:microsoft.com/office/officeart/2005/8/layout/list1#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#5" loCatId="list" qsTypeId="urn:microsoft.com/office/officeart/2005/8/quickstyle/simple1#2" qsCatId="simple" csTypeId="urn:microsoft.com/office/officeart/2005/8/colors/colorful5#8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>
        <a:xfrm>
          <a:off x="480419" y="69137"/>
          <a:ext cx="6725877" cy="59040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b="0" dirty="0"/>
            <a:t>2.2.6 Variable naming rules</a:t>
          </a:r>
          <a:endParaRPr lang="zh-CN" altLang="en-US" b="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>
        <a:xfrm>
          <a:off x="480419" y="976337"/>
          <a:ext cx="6725877" cy="590400"/>
        </a:xfrm>
        <a:prstGeom prst="roundRect">
          <a:avLst/>
        </a:prstGeom>
        <a:solidFill>
          <a:srgbClr val="4472C4">
            <a:hueOff val="-1838336"/>
            <a:satOff val="-2557"/>
            <a:lumOff val="-981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2.2.7 Checking </a:t>
          </a:r>
          <a:r>
            <a:rPr lang="en" altLang="zh-CN" dirty="0" err="1">
              <a:solidFill>
                <a:sysClr val="window" lastClr="FFFFFF"/>
              </a:solidFill>
              <a:latin typeface="Arial"/>
              <a:ea typeface="宋体"/>
              <a:cs typeface="+mn-cs"/>
            </a:rPr>
            <a:t>IPython</a:t>
          </a: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 variables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>
        <a:xfrm>
          <a:off x="480419" y="1883538"/>
          <a:ext cx="6725877" cy="590400"/>
        </a:xfrm>
        <a:prstGeom prst="roundRect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2.2.8 Checking Python keywords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/>
      <dgm:spPr>
        <a:xfrm>
          <a:off x="480419" y="2790738"/>
          <a:ext cx="6725877" cy="590400"/>
        </a:xfrm>
        <a:prstGeom prst="roundRect">
          <a:avLst/>
        </a:prstGeom>
        <a:solidFill>
          <a:srgbClr val="4472C4">
            <a:hueOff val="-5515009"/>
            <a:satOff val="-7671"/>
            <a:lumOff val="-294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2.2.9 Checking all defined variables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BBEC2C39-4DA0-4760-9652-2CF72F8B720D}" type="par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BA0E16FC-83B3-431A-9ADB-0130A23E20FD}" type="sib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225B27C5-54C0-43AE-816E-7B92CA9DABB0}">
      <dgm:prSet/>
      <dgm:spPr>
        <a:xfrm>
          <a:off x="480419" y="3697938"/>
          <a:ext cx="6725877" cy="59040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2.2.10 Deleting variables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9E278C2F-7178-473F-865E-E1BBAD24F96B}" type="parTrans" cxnId="{BB78E481-DA29-40A8-A289-63F1CB1C3591}">
      <dgm:prSet/>
      <dgm:spPr/>
      <dgm:t>
        <a:bodyPr/>
        <a:lstStyle/>
        <a:p>
          <a:endParaRPr lang="zh-CN" altLang="en-US"/>
        </a:p>
      </dgm:t>
    </dgm:pt>
    <dgm:pt modelId="{C65CA052-16C8-43E3-B1DC-67C97180D97C}" type="sibTrans" cxnId="{BB78E481-DA29-40A8-A289-63F1CB1C3591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5"/>
      <dgm:spPr/>
    </dgm:pt>
    <dgm:pt modelId="{FFD53BA8-45B8-48D7-839D-F63881906C2D}" type="pres">
      <dgm:prSet presAssocID="{4A6CFA20-D504-4C11-9666-95A21ED3E06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5">
        <dgm:presLayoutVars>
          <dgm:bulletEnabled val="1"/>
        </dgm:presLayoutVars>
      </dgm:prSet>
      <dgm:spPr>
        <a:xfrm>
          <a:off x="0" y="36433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5"/>
      <dgm:spPr/>
    </dgm:pt>
    <dgm:pt modelId="{F0E83ED0-3189-4ABA-A665-B109CE1D0191}" type="pres">
      <dgm:prSet presAssocID="{07FD02D3-E7E6-438A-89AC-27845D67F8A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5">
        <dgm:presLayoutVars>
          <dgm:bulletEnabled val="1"/>
        </dgm:presLayoutVars>
      </dgm:prSet>
      <dgm:spPr>
        <a:xfrm>
          <a:off x="0" y="127153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1838336"/>
              <a:satOff val="-2557"/>
              <a:lumOff val="-981"/>
              <a:alphaOff val="0"/>
            </a:srgbClr>
          </a:solidFill>
          <a:prstDash val="solid"/>
        </a:ln>
        <a:effectLst/>
      </dgm:spPr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5"/>
      <dgm:spPr/>
    </dgm:pt>
    <dgm:pt modelId="{87E6350B-AA9F-4374-A90A-F0D4DDB30293}" type="pres">
      <dgm:prSet presAssocID="{A28C3E8F-D85D-46D1-A6A3-FB5FAF2BB39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5">
        <dgm:presLayoutVars>
          <dgm:bulletEnabled val="1"/>
        </dgm:presLayoutVars>
      </dgm:prSet>
      <dgm:spPr>
        <a:xfrm>
          <a:off x="0" y="2178738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3676672"/>
              <a:satOff val="-5114"/>
              <a:lumOff val="-1961"/>
              <a:alphaOff val="0"/>
            </a:srgbClr>
          </a:solidFill>
          <a:prstDash val="solid"/>
        </a:ln>
        <a:effectLst/>
      </dgm:spPr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5"/>
      <dgm:spPr/>
    </dgm:pt>
    <dgm:pt modelId="{86F01D77-AF58-4F11-B068-07FCCCA28177}" type="pres">
      <dgm:prSet presAssocID="{4164C1CD-1FEB-4FAE-BCA7-B2F901F12CD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5">
        <dgm:presLayoutVars>
          <dgm:bulletEnabled val="1"/>
        </dgm:presLayoutVars>
      </dgm:prSet>
      <dgm:spPr>
        <a:xfrm>
          <a:off x="0" y="3085938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5515009"/>
              <a:satOff val="-7671"/>
              <a:lumOff val="-2942"/>
              <a:alphaOff val="0"/>
            </a:srgbClr>
          </a:solidFill>
          <a:prstDash val="solid"/>
        </a:ln>
        <a:effectLst/>
      </dgm:spPr>
    </dgm:pt>
    <dgm:pt modelId="{D4FCE144-AE56-44CF-B4EC-B3819FCC324F}" type="pres">
      <dgm:prSet presAssocID="{BA0E16FC-83B3-431A-9ADB-0130A23E20FD}" presName="spaceBetweenRectangles" presStyleCnt="0"/>
      <dgm:spPr/>
    </dgm:pt>
    <dgm:pt modelId="{79F8EEA0-EE80-45AA-9EE1-BCF3F8EB1294}" type="pres">
      <dgm:prSet presAssocID="{225B27C5-54C0-43AE-816E-7B92CA9DABB0}" presName="parentLin" presStyleCnt="0"/>
      <dgm:spPr/>
    </dgm:pt>
    <dgm:pt modelId="{3EE58CF2-A797-44C9-A559-CA7749BDFEDA}" type="pres">
      <dgm:prSet presAssocID="{225B27C5-54C0-43AE-816E-7B92CA9DABB0}" presName="parentLeftMargin" presStyleLbl="node1" presStyleIdx="3" presStyleCnt="5"/>
      <dgm:spPr/>
    </dgm:pt>
    <dgm:pt modelId="{D3E18E89-E900-482D-AA27-1F32F222277F}" type="pres">
      <dgm:prSet presAssocID="{225B27C5-54C0-43AE-816E-7B92CA9DABB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2C78EE9-2F2D-468B-B6D7-D92DDBE51D6A}" type="pres">
      <dgm:prSet presAssocID="{225B27C5-54C0-43AE-816E-7B92CA9DABB0}" presName="negativeSpace" presStyleCnt="0"/>
      <dgm:spPr/>
    </dgm:pt>
    <dgm:pt modelId="{754144EF-9FCF-4C3F-9B4B-F39D8BC3D36C}" type="pres">
      <dgm:prSet presAssocID="{225B27C5-54C0-43AE-816E-7B92CA9DABB0}" presName="childText" presStyleLbl="conFgAcc1" presStyleIdx="4" presStyleCnt="5">
        <dgm:presLayoutVars>
          <dgm:bulletEnabled val="1"/>
        </dgm:presLayoutVars>
      </dgm:prSet>
      <dgm:spPr>
        <a:xfrm>
          <a:off x="0" y="3993138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gm:spPr>
    </dgm:pt>
  </dgm:ptLst>
  <dgm:cxnLst>
    <dgm:cxn modelId="{C55B3602-A8FE-42FA-A274-4CD1FE4C12D7}" type="presOf" srcId="{225B27C5-54C0-43AE-816E-7B92CA9DABB0}" destId="{3EE58CF2-A797-44C9-A559-CA7749BDFEDA}" srcOrd="0" destOrd="0" presId="urn:microsoft.com/office/officeart/2005/8/layout/list1#5"/>
    <dgm:cxn modelId="{A7D70F04-30E9-4947-80CF-2A6CF404F3F1}" type="presOf" srcId="{07FD02D3-E7E6-438A-89AC-27845D67F8AB}" destId="{FFA56F0A-30CA-43F2-94BD-773A675BA6FB}" srcOrd="0" destOrd="0" presId="urn:microsoft.com/office/officeart/2005/8/layout/list1#5"/>
    <dgm:cxn modelId="{0B5C4121-452C-44CF-9632-25E7F2EDC2E4}" type="presOf" srcId="{4164C1CD-1FEB-4FAE-BCA7-B2F901F12CD8}" destId="{818CC7FD-FD66-432F-A406-41DC7CAE93F0}" srcOrd="0" destOrd="0" presId="urn:microsoft.com/office/officeart/2005/8/layout/list1#5"/>
    <dgm:cxn modelId="{73F96E28-121F-430B-AD79-CA81AC4EE642}" type="presOf" srcId="{4164C1CD-1FEB-4FAE-BCA7-B2F901F12CD8}" destId="{86F01D77-AF58-4F11-B068-07FCCCA28177}" srcOrd="1" destOrd="0" presId="urn:microsoft.com/office/officeart/2005/8/layout/list1#5"/>
    <dgm:cxn modelId="{7ED50B38-AB28-4555-BDB6-D4D28782EA09}" type="presOf" srcId="{225B27C5-54C0-43AE-816E-7B92CA9DABB0}" destId="{D3E18E89-E900-482D-AA27-1F32F222277F}" srcOrd="1" destOrd="0" presId="urn:microsoft.com/office/officeart/2005/8/layout/list1#5"/>
    <dgm:cxn modelId="{65508D4A-B367-4415-82AA-9E18B9D1E97E}" type="presOf" srcId="{4A6CFA20-D504-4C11-9666-95A21ED3E06C}" destId="{FFD53BA8-45B8-48D7-839D-F63881906C2D}" srcOrd="1" destOrd="0" presId="urn:microsoft.com/office/officeart/2005/8/layout/list1#5"/>
    <dgm:cxn modelId="{772E125B-A00C-476E-8C61-4B3C881A0A5F}" type="presOf" srcId="{A28C3E8F-D85D-46D1-A6A3-FB5FAF2BB39A}" destId="{87E6350B-AA9F-4374-A90A-F0D4DDB30293}" srcOrd="1" destOrd="0" presId="urn:microsoft.com/office/officeart/2005/8/layout/list1#5"/>
    <dgm:cxn modelId="{81492D67-CFFC-4E16-9B45-8A98A6422DFF}" type="presOf" srcId="{A28C3E8F-D85D-46D1-A6A3-FB5FAF2BB39A}" destId="{C621DF11-A0F5-4D43-9B81-3F2B12D700F6}" srcOrd="0" destOrd="0" presId="urn:microsoft.com/office/officeart/2005/8/layout/list1#5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#5"/>
    <dgm:cxn modelId="{6C25FE7E-8462-460C-A803-0FD951D183D2}" type="presOf" srcId="{4A6CFA20-D504-4C11-9666-95A21ED3E06C}" destId="{99D3529F-CE9E-430A-A33C-F4EF72985A46}" srcOrd="0" destOrd="0" presId="urn:microsoft.com/office/officeart/2005/8/layout/list1#5"/>
    <dgm:cxn modelId="{BB78E481-DA29-40A8-A289-63F1CB1C3591}" srcId="{2D3DEDF0-B9A1-4CD2-BA88-CA716FC4420C}" destId="{225B27C5-54C0-43AE-816E-7B92CA9DABB0}" srcOrd="4" destOrd="0" parTransId="{9E278C2F-7178-473F-865E-E1BBAD24F96B}" sibTransId="{C65CA052-16C8-43E3-B1DC-67C97180D97C}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#5"/>
    <dgm:cxn modelId="{838ABDC2-B4E8-43BB-A8FA-24DFF6AB15DA}" srcId="{2D3DEDF0-B9A1-4CD2-BA88-CA716FC4420C}" destId="{4164C1CD-1FEB-4FAE-BCA7-B2F901F12CD8}" srcOrd="3" destOrd="0" parTransId="{BBEC2C39-4DA0-4760-9652-2CF72F8B720D}" sibTransId="{BA0E16FC-83B3-431A-9ADB-0130A23E20FD}"/>
    <dgm:cxn modelId="{1AD553EB-0562-42EB-A765-4A13473CE265}" type="presParOf" srcId="{ACC2AE7E-59B9-49A0-BAB4-22D68AC176E7}" destId="{7AEB1288-B212-47FC-96D6-40294FD2E307}" srcOrd="0" destOrd="0" presId="urn:microsoft.com/office/officeart/2005/8/layout/list1#5"/>
    <dgm:cxn modelId="{0F8E6D21-9A3E-4657-A85B-06F5AAC07AAC}" type="presParOf" srcId="{7AEB1288-B212-47FC-96D6-40294FD2E307}" destId="{99D3529F-CE9E-430A-A33C-F4EF72985A46}" srcOrd="0" destOrd="0" presId="urn:microsoft.com/office/officeart/2005/8/layout/list1#5"/>
    <dgm:cxn modelId="{E3C50494-009B-40D6-92CC-21CD602EAD80}" type="presParOf" srcId="{7AEB1288-B212-47FC-96D6-40294FD2E307}" destId="{FFD53BA8-45B8-48D7-839D-F63881906C2D}" srcOrd="1" destOrd="0" presId="urn:microsoft.com/office/officeart/2005/8/layout/list1#5"/>
    <dgm:cxn modelId="{FD8A86CC-42BB-4112-B2F5-BE266B59750E}" type="presParOf" srcId="{ACC2AE7E-59B9-49A0-BAB4-22D68AC176E7}" destId="{C0D297E7-F1B3-4D5E-9183-8D7DE7303441}" srcOrd="1" destOrd="0" presId="urn:microsoft.com/office/officeart/2005/8/layout/list1#5"/>
    <dgm:cxn modelId="{4EAD6C64-5614-4047-BC97-75F98D7B14C3}" type="presParOf" srcId="{ACC2AE7E-59B9-49A0-BAB4-22D68AC176E7}" destId="{BF82169F-36AF-4359-9BAE-4965A5F38BD5}" srcOrd="2" destOrd="0" presId="urn:microsoft.com/office/officeart/2005/8/layout/list1#5"/>
    <dgm:cxn modelId="{03C18FF5-B079-4BBF-B425-983629D1076F}" type="presParOf" srcId="{ACC2AE7E-59B9-49A0-BAB4-22D68AC176E7}" destId="{97EC761C-8953-48D7-AFE6-4E1B2DC860A0}" srcOrd="3" destOrd="0" presId="urn:microsoft.com/office/officeart/2005/8/layout/list1#5"/>
    <dgm:cxn modelId="{A7CE0FFB-0EF0-4756-8B9E-EE21FD8DF27E}" type="presParOf" srcId="{ACC2AE7E-59B9-49A0-BAB4-22D68AC176E7}" destId="{2A1250AA-1043-4D27-91C6-DB5939E35C6B}" srcOrd="4" destOrd="0" presId="urn:microsoft.com/office/officeart/2005/8/layout/list1#5"/>
    <dgm:cxn modelId="{E588E6CD-1540-4A3F-B751-A32805985E24}" type="presParOf" srcId="{2A1250AA-1043-4D27-91C6-DB5939E35C6B}" destId="{FFA56F0A-30CA-43F2-94BD-773A675BA6FB}" srcOrd="0" destOrd="0" presId="urn:microsoft.com/office/officeart/2005/8/layout/list1#5"/>
    <dgm:cxn modelId="{79AEB806-8070-44A3-B032-ACEF61465AC1}" type="presParOf" srcId="{2A1250AA-1043-4D27-91C6-DB5939E35C6B}" destId="{F0E83ED0-3189-4ABA-A665-B109CE1D0191}" srcOrd="1" destOrd="0" presId="urn:microsoft.com/office/officeart/2005/8/layout/list1#5"/>
    <dgm:cxn modelId="{D76CA352-33C1-42F3-8301-44F86AC26E9C}" type="presParOf" srcId="{ACC2AE7E-59B9-49A0-BAB4-22D68AC176E7}" destId="{ECE4EB38-14AE-459E-B6E4-1217F86B32D5}" srcOrd="5" destOrd="0" presId="urn:microsoft.com/office/officeart/2005/8/layout/list1#5"/>
    <dgm:cxn modelId="{1E9AA02B-DC6D-49CB-9B97-6693B21B3437}" type="presParOf" srcId="{ACC2AE7E-59B9-49A0-BAB4-22D68AC176E7}" destId="{AD17FCC9-9640-4BB4-87DF-C676D0600FF9}" srcOrd="6" destOrd="0" presId="urn:microsoft.com/office/officeart/2005/8/layout/list1#5"/>
    <dgm:cxn modelId="{9E46565E-6BD2-445F-8D0D-0ABB2B933CFA}" type="presParOf" srcId="{ACC2AE7E-59B9-49A0-BAB4-22D68AC176E7}" destId="{4DF959AC-5D69-47E5-B406-4D2C3851BBA8}" srcOrd="7" destOrd="0" presId="urn:microsoft.com/office/officeart/2005/8/layout/list1#5"/>
    <dgm:cxn modelId="{FEC89717-3284-4C01-8D9D-791FCB7B93AA}" type="presParOf" srcId="{ACC2AE7E-59B9-49A0-BAB4-22D68AC176E7}" destId="{BC025EF3-8250-4C0B-B47C-577AF15030CE}" srcOrd="8" destOrd="0" presId="urn:microsoft.com/office/officeart/2005/8/layout/list1#5"/>
    <dgm:cxn modelId="{072B3334-3DDA-47FB-B607-B5DDA342616D}" type="presParOf" srcId="{BC025EF3-8250-4C0B-B47C-577AF15030CE}" destId="{C621DF11-A0F5-4D43-9B81-3F2B12D700F6}" srcOrd="0" destOrd="0" presId="urn:microsoft.com/office/officeart/2005/8/layout/list1#5"/>
    <dgm:cxn modelId="{04F32568-25EC-4D30-B13F-39AC42A316C4}" type="presParOf" srcId="{BC025EF3-8250-4C0B-B47C-577AF15030CE}" destId="{87E6350B-AA9F-4374-A90A-F0D4DDB30293}" srcOrd="1" destOrd="0" presId="urn:microsoft.com/office/officeart/2005/8/layout/list1#5"/>
    <dgm:cxn modelId="{842E0C02-3F63-44CA-87FA-EE4766E36A63}" type="presParOf" srcId="{ACC2AE7E-59B9-49A0-BAB4-22D68AC176E7}" destId="{BFDDC46B-D2D6-4F22-B2B2-08457F1A28D3}" srcOrd="9" destOrd="0" presId="urn:microsoft.com/office/officeart/2005/8/layout/list1#5"/>
    <dgm:cxn modelId="{C43B5A0B-5EE6-4365-871C-0DF671AB5978}" type="presParOf" srcId="{ACC2AE7E-59B9-49A0-BAB4-22D68AC176E7}" destId="{3F980722-34FD-4A1F-B474-E9F8C5B4DD29}" srcOrd="10" destOrd="0" presId="urn:microsoft.com/office/officeart/2005/8/layout/list1#5"/>
    <dgm:cxn modelId="{0E7F6C98-36C1-45C0-8AA8-2CE5748E0AD5}" type="presParOf" srcId="{ACC2AE7E-59B9-49A0-BAB4-22D68AC176E7}" destId="{8D3B3D27-C574-4E85-BC78-E99F417FEEDB}" srcOrd="11" destOrd="0" presId="urn:microsoft.com/office/officeart/2005/8/layout/list1#5"/>
    <dgm:cxn modelId="{E75EB3D6-AE0D-4C34-ABA0-ADB428B61B88}" type="presParOf" srcId="{ACC2AE7E-59B9-49A0-BAB4-22D68AC176E7}" destId="{3A9CAEF6-FFDF-430A-A005-8728B4BFCD0C}" srcOrd="12" destOrd="0" presId="urn:microsoft.com/office/officeart/2005/8/layout/list1#5"/>
    <dgm:cxn modelId="{F7B5FE53-9D7D-445D-8169-021F870E6A93}" type="presParOf" srcId="{3A9CAEF6-FFDF-430A-A005-8728B4BFCD0C}" destId="{818CC7FD-FD66-432F-A406-41DC7CAE93F0}" srcOrd="0" destOrd="0" presId="urn:microsoft.com/office/officeart/2005/8/layout/list1#5"/>
    <dgm:cxn modelId="{6AAF2A00-050F-42C9-AEEE-B55339097095}" type="presParOf" srcId="{3A9CAEF6-FFDF-430A-A005-8728B4BFCD0C}" destId="{86F01D77-AF58-4F11-B068-07FCCCA28177}" srcOrd="1" destOrd="0" presId="urn:microsoft.com/office/officeart/2005/8/layout/list1#5"/>
    <dgm:cxn modelId="{DF813E5B-725E-4A31-8460-8D00BFA0468F}" type="presParOf" srcId="{ACC2AE7E-59B9-49A0-BAB4-22D68AC176E7}" destId="{2447C150-AF8D-41C9-BB4C-E4FA97EE4298}" srcOrd="13" destOrd="0" presId="urn:microsoft.com/office/officeart/2005/8/layout/list1#5"/>
    <dgm:cxn modelId="{9A56A084-6AB0-4A21-AF1C-672F575F63DA}" type="presParOf" srcId="{ACC2AE7E-59B9-49A0-BAB4-22D68AC176E7}" destId="{B428B3ED-E28C-4C28-8B71-AD1709E71E95}" srcOrd="14" destOrd="0" presId="urn:microsoft.com/office/officeart/2005/8/layout/list1#5"/>
    <dgm:cxn modelId="{3F7FEF68-98F3-4AF6-B143-181A84AB9B18}" type="presParOf" srcId="{ACC2AE7E-59B9-49A0-BAB4-22D68AC176E7}" destId="{D4FCE144-AE56-44CF-B4EC-B3819FCC324F}" srcOrd="15" destOrd="0" presId="urn:microsoft.com/office/officeart/2005/8/layout/list1#5"/>
    <dgm:cxn modelId="{55C8B336-BFB4-4117-9114-C9641E7FAF14}" type="presParOf" srcId="{ACC2AE7E-59B9-49A0-BAB4-22D68AC176E7}" destId="{79F8EEA0-EE80-45AA-9EE1-BCF3F8EB1294}" srcOrd="16" destOrd="0" presId="urn:microsoft.com/office/officeart/2005/8/layout/list1#5"/>
    <dgm:cxn modelId="{BB36329E-0118-4CF7-BF8C-E35B63CA86CE}" type="presParOf" srcId="{79F8EEA0-EE80-45AA-9EE1-BCF3F8EB1294}" destId="{3EE58CF2-A797-44C9-A559-CA7749BDFEDA}" srcOrd="0" destOrd="0" presId="urn:microsoft.com/office/officeart/2005/8/layout/list1#5"/>
    <dgm:cxn modelId="{3BFBEC90-76BC-4BBF-B580-1FD6A602BD9B}" type="presParOf" srcId="{79F8EEA0-EE80-45AA-9EE1-BCF3F8EB1294}" destId="{D3E18E89-E900-482D-AA27-1F32F222277F}" srcOrd="1" destOrd="0" presId="urn:microsoft.com/office/officeart/2005/8/layout/list1#5"/>
    <dgm:cxn modelId="{08945DFB-764F-40FE-AC2B-B5538105E074}" type="presParOf" srcId="{ACC2AE7E-59B9-49A0-BAB4-22D68AC176E7}" destId="{F2C78EE9-2F2D-468B-B6D7-D92DDBE51D6A}" srcOrd="17" destOrd="0" presId="urn:microsoft.com/office/officeart/2005/8/layout/list1#5"/>
    <dgm:cxn modelId="{ABC90BC2-D014-47B7-ACCC-1F27B2C4DAEF}" type="presParOf" srcId="{ACC2AE7E-59B9-49A0-BAB4-22D68AC176E7}" destId="{754144EF-9FCF-4C3F-9B4B-F39D8BC3D36C}" srcOrd="18" destOrd="0" presId="urn:microsoft.com/office/officeart/2005/8/layout/list1#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6433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69137"/>
          <a:ext cx="6725877" cy="59040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b="0" kern="1200" dirty="0"/>
            <a:t>2.2.1 Defining variables</a:t>
          </a:r>
          <a:endParaRPr lang="zh-CN" altLang="en-US" sz="2000" b="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97958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7153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1838336"/>
              <a:satOff val="-2557"/>
              <a:lumOff val="-981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76337"/>
          <a:ext cx="6725877" cy="590400"/>
        </a:xfrm>
        <a:prstGeom prst="roundRect">
          <a:avLst/>
        </a:prstGeom>
        <a:solidFill>
          <a:srgbClr val="4472C4">
            <a:hueOff val="-1838336"/>
            <a:satOff val="-2557"/>
            <a:lumOff val="-981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2.2.2 Dynamically typed language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1005158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78738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3676672"/>
              <a:satOff val="-5114"/>
              <a:lumOff val="-1961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83538"/>
          <a:ext cx="6725877" cy="590400"/>
        </a:xfrm>
        <a:prstGeom prst="roundRect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2.2.3 Strongly typed language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1912359"/>
        <a:ext cx="6668235" cy="532758"/>
      </dsp:txXfrm>
    </dsp:sp>
    <dsp:sp modelId="{B428B3ED-E28C-4C28-8B71-AD1709E71E95}">
      <dsp:nvSpPr>
        <dsp:cNvPr id="0" name=""/>
        <dsp:cNvSpPr/>
      </dsp:nvSpPr>
      <dsp:spPr>
        <a:xfrm>
          <a:off x="0" y="3085938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5515009"/>
              <a:satOff val="-7671"/>
              <a:lumOff val="-2942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790738"/>
          <a:ext cx="6725877" cy="590400"/>
        </a:xfrm>
        <a:prstGeom prst="roundRect">
          <a:avLst/>
        </a:prstGeom>
        <a:solidFill>
          <a:srgbClr val="4472C4">
            <a:hueOff val="-5515009"/>
            <a:satOff val="-7671"/>
            <a:lumOff val="-294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2.2.4 Variable naming rules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2819559"/>
        <a:ext cx="6668235" cy="532758"/>
      </dsp:txXfrm>
    </dsp:sp>
    <dsp:sp modelId="{754144EF-9FCF-4C3F-9B4B-F39D8BC3D36C}">
      <dsp:nvSpPr>
        <dsp:cNvPr id="0" name=""/>
        <dsp:cNvSpPr/>
      </dsp:nvSpPr>
      <dsp:spPr>
        <a:xfrm>
          <a:off x="0" y="3993138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18E89-E900-482D-AA27-1F32F222277F}">
      <dsp:nvSpPr>
        <dsp:cNvPr id="0" name=""/>
        <dsp:cNvSpPr/>
      </dsp:nvSpPr>
      <dsp:spPr>
        <a:xfrm>
          <a:off x="480419" y="3697938"/>
          <a:ext cx="6725877" cy="59040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2.2.5 Case-sensitivity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3726759"/>
        <a:ext cx="6668235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6433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69137"/>
          <a:ext cx="6725877" cy="59040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b="0" kern="1200" dirty="0"/>
            <a:t>2.2.6 Variable naming rules</a:t>
          </a:r>
          <a:endParaRPr lang="zh-CN" altLang="en-US" sz="2000" b="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97958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7153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1838336"/>
              <a:satOff val="-2557"/>
              <a:lumOff val="-981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76337"/>
          <a:ext cx="6725877" cy="590400"/>
        </a:xfrm>
        <a:prstGeom prst="roundRect">
          <a:avLst/>
        </a:prstGeom>
        <a:solidFill>
          <a:srgbClr val="4472C4">
            <a:hueOff val="-1838336"/>
            <a:satOff val="-2557"/>
            <a:lumOff val="-981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2.2.7 Checking </a:t>
          </a:r>
          <a:r>
            <a:rPr lang="en" altLang="zh-CN" sz="2000" kern="1200" dirty="0" err="1">
              <a:solidFill>
                <a:sysClr val="window" lastClr="FFFFFF"/>
              </a:solidFill>
              <a:latin typeface="Arial"/>
              <a:ea typeface="宋体"/>
              <a:cs typeface="+mn-cs"/>
            </a:rPr>
            <a:t>IPython</a:t>
          </a: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 variables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1005158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78738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3676672"/>
              <a:satOff val="-5114"/>
              <a:lumOff val="-1961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83538"/>
          <a:ext cx="6725877" cy="590400"/>
        </a:xfrm>
        <a:prstGeom prst="roundRect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2.2.8 Checking Python keywords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1912359"/>
        <a:ext cx="6668235" cy="532758"/>
      </dsp:txXfrm>
    </dsp:sp>
    <dsp:sp modelId="{B428B3ED-E28C-4C28-8B71-AD1709E71E95}">
      <dsp:nvSpPr>
        <dsp:cNvPr id="0" name=""/>
        <dsp:cNvSpPr/>
      </dsp:nvSpPr>
      <dsp:spPr>
        <a:xfrm>
          <a:off x="0" y="3085938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5515009"/>
              <a:satOff val="-7671"/>
              <a:lumOff val="-2942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790738"/>
          <a:ext cx="6725877" cy="590400"/>
        </a:xfrm>
        <a:prstGeom prst="roundRect">
          <a:avLst/>
        </a:prstGeom>
        <a:solidFill>
          <a:srgbClr val="4472C4">
            <a:hueOff val="-5515009"/>
            <a:satOff val="-7671"/>
            <a:lumOff val="-294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2.2.9 Checking all defined variables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2819559"/>
        <a:ext cx="6668235" cy="532758"/>
      </dsp:txXfrm>
    </dsp:sp>
    <dsp:sp modelId="{754144EF-9FCF-4C3F-9B4B-F39D8BC3D36C}">
      <dsp:nvSpPr>
        <dsp:cNvPr id="0" name=""/>
        <dsp:cNvSpPr/>
      </dsp:nvSpPr>
      <dsp:spPr>
        <a:xfrm>
          <a:off x="0" y="3993138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18E89-E900-482D-AA27-1F32F222277F}">
      <dsp:nvSpPr>
        <dsp:cNvPr id="0" name=""/>
        <dsp:cNvSpPr/>
      </dsp:nvSpPr>
      <dsp:spPr>
        <a:xfrm>
          <a:off x="480419" y="3697938"/>
          <a:ext cx="6725877" cy="59040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2.2.10 Deleting variables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3726759"/>
        <a:ext cx="6668235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5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#5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t>2023/11/2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t>2023/11/2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" altLang="zh-CN" dirty="0"/>
              <a:t>2.1 Data Types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3" name="Rectangle 14369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94" name="Rectangle 14371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1472608" y="1380565"/>
            <a:ext cx="4561369" cy="23455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32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Python  Data  Science 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1472608" y="4077619"/>
            <a:ext cx="4561369" cy="1399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Borjigin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chaolemen@ruc.edu.cn</a:t>
            </a:r>
            <a:endParaRPr lang="en-US" altLang="zh-CN" sz="1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35F0AE-A0C3-ABF1-3322-CEFE416D7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2" t="2543" r="1679" b="786"/>
          <a:stretch/>
        </p:blipFill>
        <p:spPr>
          <a:xfrm>
            <a:off x="7293141" y="1380565"/>
            <a:ext cx="3054017" cy="409687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2.2.5 Case-sensitivity</a:t>
            </a: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37" name="文本占位符 156">
            <a:extLst>
              <a:ext uri="{FF2B5EF4-FFF2-40B4-BE49-F238E27FC236}">
                <a16:creationId xmlns:a16="http://schemas.microsoft.com/office/drawing/2014/main" id="{72B2BABA-329D-2246-92A9-CB78F97A65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</a:t>
            </a:r>
            <a:r>
              <a:rPr lang="en-US" altLang="zh-CN" dirty="0"/>
              <a:t>2</a:t>
            </a:r>
            <a:r>
              <a:rPr lang="en" altLang="zh-CN" dirty="0"/>
              <a:t> Variables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A3F36E-A9AC-6248-9215-73F98A383DCD}"/>
              </a:ext>
            </a:extLst>
          </p:cNvPr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In[8]: </a:t>
            </a:r>
            <a:endParaRPr lang="zh-CN" altLang="en-US" sz="2400" dirty="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7CF3D37-55EA-F443-9AC0-89FB5B7EEDA3}"/>
              </a:ext>
            </a:extLst>
          </p:cNvPr>
          <p:cNvSpPr/>
          <p:nvPr/>
        </p:nvSpPr>
        <p:spPr>
          <a:xfrm>
            <a:off x="2144334" y="1696808"/>
            <a:ext cx="7992211" cy="10015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=20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A415440-0CF0-3940-A377-8A865FE84240}"/>
              </a:ext>
            </a:extLst>
          </p:cNvPr>
          <p:cNvSpPr/>
          <p:nvPr/>
        </p:nvSpPr>
        <p:spPr>
          <a:xfrm>
            <a:off x="1919536" y="2780928"/>
            <a:ext cx="7992211" cy="3068960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---------------------------------------------------------------------------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NameError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                  Traceback (most recent call last)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&lt;ipython-input-8-779b88bd1cc1&gt; in &lt;module&gt;()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1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i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=20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----&gt; 2 I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NameError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: name 'I' is not defined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501334"/>
      </p:ext>
    </p:extLst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2.2.6 Variable naming rules</a:t>
            </a: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37" name="文本占位符 156">
            <a:extLst>
              <a:ext uri="{FF2B5EF4-FFF2-40B4-BE49-F238E27FC236}">
                <a16:creationId xmlns:a16="http://schemas.microsoft.com/office/drawing/2014/main" id="{72B2BABA-329D-2246-92A9-CB78F97A65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</a:t>
            </a:r>
            <a:r>
              <a:rPr lang="en-US" altLang="zh-CN" dirty="0"/>
              <a:t>2</a:t>
            </a:r>
            <a:r>
              <a:rPr lang="en" altLang="zh-CN" dirty="0"/>
              <a:t> Variables</a:t>
            </a: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7B92735-A5D7-C143-8B2A-22BC777010D3}"/>
              </a:ext>
            </a:extLst>
          </p:cNvPr>
          <p:cNvGrpSpPr/>
          <p:nvPr/>
        </p:nvGrpSpPr>
        <p:grpSpPr>
          <a:xfrm>
            <a:off x="1019775" y="1696809"/>
            <a:ext cx="9116770" cy="590872"/>
            <a:chOff x="975335" y="2003854"/>
            <a:chExt cx="9116770" cy="590872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0E25CC2-BFA9-8644-962C-7C7C824E0EBB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In[10]: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B3E3BB1-14FC-334D-828C-D29AA75E1F9C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myvariable_2=0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7F164DA-9679-A448-BA06-B4310F6AEEB0}"/>
              </a:ext>
            </a:extLst>
          </p:cNvPr>
          <p:cNvGrpSpPr/>
          <p:nvPr/>
        </p:nvGrpSpPr>
        <p:grpSpPr>
          <a:xfrm>
            <a:off x="1015633" y="2914132"/>
            <a:ext cx="9116770" cy="2351247"/>
            <a:chOff x="975335" y="2003854"/>
            <a:chExt cx="9116770" cy="2351247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E0224C0-1C60-7643-96A0-8E676D233439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In[11]: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1F82796-AC94-904C-B287-8A03D1D7DAAB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2_myvariable=0 </a:t>
              </a:r>
              <a:endPara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012F9AE-FB44-6444-A240-F25AD0E816B8}"/>
                </a:ext>
              </a:extLst>
            </p:cNvPr>
            <p:cNvSpPr/>
            <p:nvPr/>
          </p:nvSpPr>
          <p:spPr>
            <a:xfrm>
              <a:off x="2099893" y="2904132"/>
              <a:ext cx="7992211" cy="1450969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File "&lt;ipython-input-11-1eddbc5616ed&gt;", line 1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   2_myvariable=0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    ^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SyntaxError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: invalid token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72655"/>
      </p:ext>
    </p:extLst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2.2.6 Variable naming rules</a:t>
            </a: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37" name="文本占位符 156">
            <a:extLst>
              <a:ext uri="{FF2B5EF4-FFF2-40B4-BE49-F238E27FC236}">
                <a16:creationId xmlns:a16="http://schemas.microsoft.com/office/drawing/2014/main" id="{72B2BABA-329D-2246-92A9-CB78F97A65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</a:t>
            </a:r>
            <a:r>
              <a:rPr lang="en-US" altLang="zh-CN" dirty="0"/>
              <a:t>2</a:t>
            </a:r>
            <a:r>
              <a:rPr lang="en" altLang="zh-CN" dirty="0"/>
              <a:t> Variables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CE6DF20-9CD1-4F43-91A8-0130E351ADF1}"/>
              </a:ext>
            </a:extLst>
          </p:cNvPr>
          <p:cNvGrpSpPr/>
          <p:nvPr/>
        </p:nvGrpSpPr>
        <p:grpSpPr>
          <a:xfrm>
            <a:off x="1019775" y="1696808"/>
            <a:ext cx="9116770" cy="3964440"/>
            <a:chOff x="1019775" y="1696808"/>
            <a:chExt cx="9116770" cy="3964440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BFAED9B-AE25-0B40-B9D4-C9767AF368E2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In[12]: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D6001F6-39E7-A54F-918E-A4FCDBEEF05E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print=0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x=0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print(x)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507F8D5-5EB6-7240-B4ED-B7D11819F66A}"/>
                </a:ext>
              </a:extLst>
            </p:cNvPr>
            <p:cNvSpPr/>
            <p:nvPr/>
          </p:nvSpPr>
          <p:spPr>
            <a:xfrm>
              <a:off x="2144334" y="3126160"/>
              <a:ext cx="7992211" cy="2535088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---------------------------------------------------------------------------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TypeError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                          Traceback (most recent call last)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&lt;ipython-input-12-713cdf74ab27&gt; in &lt;module&gt;()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        3 x=0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----&gt; 4 print(x) #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报错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TypeError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: 'int' object is not callable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123202"/>
      </p:ext>
    </p:extLst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2.2.7 Checking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IPython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variables</a:t>
            </a: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37" name="文本占位符 156">
            <a:extLst>
              <a:ext uri="{FF2B5EF4-FFF2-40B4-BE49-F238E27FC236}">
                <a16:creationId xmlns:a16="http://schemas.microsoft.com/office/drawing/2014/main" id="{72B2BABA-329D-2246-92A9-CB78F97A65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</a:t>
            </a:r>
            <a:r>
              <a:rPr lang="en-US" altLang="zh-CN" dirty="0"/>
              <a:t>2</a:t>
            </a:r>
            <a:r>
              <a:rPr lang="en" altLang="zh-CN" dirty="0"/>
              <a:t> Variables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14B9E49-F79E-CD4E-A9FC-E9A352234088}"/>
              </a:ext>
            </a:extLst>
          </p:cNvPr>
          <p:cNvGrpSpPr/>
          <p:nvPr/>
        </p:nvGrpSpPr>
        <p:grpSpPr>
          <a:xfrm>
            <a:off x="1019775" y="4066262"/>
            <a:ext cx="9116770" cy="1425146"/>
            <a:chOff x="975335" y="2003854"/>
            <a:chExt cx="9116770" cy="1425146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83A9F18-0DA7-684E-9E24-5F850D129B36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In[14]: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9435E2B-D82C-E943-8797-C41449A81236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In[13]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)</a:t>
              </a:r>
              <a:endPara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E85C9BB-8DB4-104B-A7BE-DD4EA4653B53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Out[14]: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7FB9FC2-A5A6-5A4F-9036-4FEF8D0B4D76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'x=12+13\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nx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'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A7A8D07-9DC2-CE44-AEED-90F184FF99A8}"/>
              </a:ext>
            </a:extLst>
          </p:cNvPr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F19BD47-55CE-7346-90B7-1520D847DCAA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In[13]: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128C1B2-59B7-F84E-A4F1-5F3603366514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x=12+13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x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BCF1474-5013-F547-BA6C-E1AA8112F25D}"/>
                </a:ext>
              </a:extLst>
            </p:cNvPr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Out[13]: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F7D7DDB-93EC-8B41-8619-68C3968CEFB8}"/>
                </a:ext>
              </a:extLst>
            </p:cNvPr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25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155049"/>
      </p:ext>
    </p:extLst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2.2.7 Checking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IPython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variables</a:t>
            </a: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37" name="文本占位符 156">
            <a:extLst>
              <a:ext uri="{FF2B5EF4-FFF2-40B4-BE49-F238E27FC236}">
                <a16:creationId xmlns:a16="http://schemas.microsoft.com/office/drawing/2014/main" id="{72B2BABA-329D-2246-92A9-CB78F97A65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</a:t>
            </a:r>
            <a:r>
              <a:rPr lang="en-US" altLang="zh-CN" dirty="0"/>
              <a:t>2</a:t>
            </a:r>
            <a:r>
              <a:rPr lang="en" altLang="zh-CN" dirty="0"/>
              <a:t> Variables</a:t>
            </a:r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74986A0-858A-2B4B-9FCF-0A5FD017A44A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E172B76-10E3-F04C-96A5-2463E2632A9B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In[15]: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E485F12-8464-4B47-8130-A67F5365C29A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Out[13]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AD2F951-0128-AA45-BBDD-9CEC3FE12D68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Out[15]: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2BC5102-4C38-1B49-B98E-8B5396EF4F47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25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0D24142-2DA0-2141-9FAC-C0BF7EF3C4E9}"/>
              </a:ext>
            </a:extLst>
          </p:cNvPr>
          <p:cNvGrpSpPr/>
          <p:nvPr/>
        </p:nvGrpSpPr>
        <p:grpSpPr>
          <a:xfrm>
            <a:off x="1019775" y="3736045"/>
            <a:ext cx="9116770" cy="1425146"/>
            <a:chOff x="975335" y="2003854"/>
            <a:chExt cx="9116770" cy="1425146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6998FBC-4F6D-BE4A-9092-8AAB1DAAB52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In[16]: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AFEB13D-1C8C-B14C-9710-31300AB0DD8E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_</a:t>
              </a:r>
              <a:endPara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DD48F32-ABD9-F84E-A224-B199AD617438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Out[16]: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95A0E92-C695-1F4C-8DFD-C510D1552A58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1285008"/>
      </p:ext>
    </p:extLst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2.2.8 Checking Python keywords</a:t>
            </a: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37" name="文本占位符 156">
            <a:extLst>
              <a:ext uri="{FF2B5EF4-FFF2-40B4-BE49-F238E27FC236}">
                <a16:creationId xmlns:a16="http://schemas.microsoft.com/office/drawing/2014/main" id="{72B2BABA-329D-2246-92A9-CB78F97A65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</a:t>
            </a:r>
            <a:r>
              <a:rPr lang="en-US" altLang="zh-CN" dirty="0"/>
              <a:t>2</a:t>
            </a:r>
            <a:r>
              <a:rPr lang="en" altLang="zh-CN" dirty="0"/>
              <a:t> Variables</a:t>
            </a:r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D63F832-BD6A-2C45-941E-A324910A768D}"/>
              </a:ext>
            </a:extLst>
          </p:cNvPr>
          <p:cNvGrpSpPr/>
          <p:nvPr/>
        </p:nvGrpSpPr>
        <p:grpSpPr>
          <a:xfrm>
            <a:off x="1019775" y="1696808"/>
            <a:ext cx="9222094" cy="4593420"/>
            <a:chOff x="1019775" y="1696808"/>
            <a:chExt cx="9222094" cy="459342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287C05E-04D7-444A-B793-A22DCDABE5AD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In[17]: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53D806A-5378-2C40-8C34-CA5E64BCBF71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import keyword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keyword.kwlist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12AF338-FE57-2F43-B42E-FDEA216CB82C}"/>
                </a:ext>
              </a:extLst>
            </p:cNvPr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Out[17]: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DE3B9E3-38F6-E54C-BD68-73E6EEB1E970}"/>
                </a:ext>
              </a:extLst>
            </p:cNvPr>
            <p:cNvSpPr/>
            <p:nvPr/>
          </p:nvSpPr>
          <p:spPr>
            <a:xfrm>
              <a:off x="2141308" y="3005438"/>
              <a:ext cx="8100561" cy="3284790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numCol="4" spcCol="36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['False',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'None',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'True',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'and',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'as',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'assert',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'break',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'class',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'continue',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'def',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'del',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'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elif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',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'else',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'except',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'finally',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'for',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'from',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'global',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'if',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'import',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'in',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'is',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'lambda',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'nonlocal',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'not',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'or',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'pass',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'raise',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'return',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'try',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'while',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'with',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'yield']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3084122"/>
      </p:ext>
    </p:extLst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2.2.9 Checking all defined variables</a:t>
            </a: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37" name="文本占位符 156">
            <a:extLst>
              <a:ext uri="{FF2B5EF4-FFF2-40B4-BE49-F238E27FC236}">
                <a16:creationId xmlns:a16="http://schemas.microsoft.com/office/drawing/2014/main" id="{72B2BABA-329D-2246-92A9-CB78F97A65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</a:t>
            </a:r>
            <a:r>
              <a:rPr lang="en-US" altLang="zh-CN" dirty="0"/>
              <a:t>2</a:t>
            </a:r>
            <a:r>
              <a:rPr lang="en" altLang="zh-CN" dirty="0"/>
              <a:t> Variables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2AFBA87-0085-8846-98D8-199A9B145140}"/>
              </a:ext>
            </a:extLst>
          </p:cNvPr>
          <p:cNvGrpSpPr/>
          <p:nvPr/>
        </p:nvGrpSpPr>
        <p:grpSpPr>
          <a:xfrm>
            <a:off x="1019775" y="1696808"/>
            <a:ext cx="9222094" cy="3820424"/>
            <a:chOff x="1019775" y="1696808"/>
            <a:chExt cx="9222094" cy="3820424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82541D6-3093-0F44-989C-609C6246FE4F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In[18]: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58086DB-574F-4F4C-A997-A05C72D317C0}"/>
                </a:ext>
              </a:extLst>
            </p:cNvPr>
            <p:cNvSpPr/>
            <p:nvPr/>
          </p:nvSpPr>
          <p:spPr>
            <a:xfrm>
              <a:off x="2144334" y="1696808"/>
              <a:ext cx="7992211" cy="590400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dir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()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4532154-F9ED-CC4E-96CB-946CAFB7150A}"/>
                </a:ext>
              </a:extLst>
            </p:cNvPr>
            <p:cNvSpPr txBox="1"/>
            <p:nvPr/>
          </p:nvSpPr>
          <p:spPr>
            <a:xfrm>
              <a:off x="1019775" y="2420888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Out[18]: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E8232D2-FFF5-7C4E-BEA4-A44C5F086B3F}"/>
                </a:ext>
              </a:extLst>
            </p:cNvPr>
            <p:cNvSpPr/>
            <p:nvPr/>
          </p:nvSpPr>
          <p:spPr>
            <a:xfrm>
              <a:off x="2141308" y="2516190"/>
              <a:ext cx="8100561" cy="300104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numCol="3" spcCol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['In',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'Out',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'_',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'_1',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'_13',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'_14',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'_15',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'_16',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'_17',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'_4',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'_5',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'_6',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'_7',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'__',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'___',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'__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builtin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__',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'__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builtins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__',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'__doc__',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'__loader__',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'__name__',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'__package__',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'__spec__’,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……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]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349585"/>
      </p:ext>
    </p:extLst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2.2.10 Deleting variables</a:t>
            </a: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37" name="文本占位符 156">
            <a:extLst>
              <a:ext uri="{FF2B5EF4-FFF2-40B4-BE49-F238E27FC236}">
                <a16:creationId xmlns:a16="http://schemas.microsoft.com/office/drawing/2014/main" id="{72B2BABA-329D-2246-92A9-CB78F97A65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</a:t>
            </a:r>
            <a:r>
              <a:rPr lang="en-US" altLang="zh-CN" dirty="0"/>
              <a:t>2</a:t>
            </a:r>
            <a:r>
              <a:rPr lang="en" altLang="zh-CN" dirty="0"/>
              <a:t> Variables</a:t>
            </a:r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2DA41E7-1B62-2E4F-B436-8B80D77EE67D}"/>
              </a:ext>
            </a:extLst>
          </p:cNvPr>
          <p:cNvGrpSpPr/>
          <p:nvPr/>
        </p:nvGrpSpPr>
        <p:grpSpPr>
          <a:xfrm>
            <a:off x="1055440" y="3363684"/>
            <a:ext cx="9116770" cy="3327176"/>
            <a:chOff x="975335" y="2003854"/>
            <a:chExt cx="9116770" cy="332717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C9E66A0-CD89-E64D-9B7F-FAA791EB205E}"/>
                </a:ext>
              </a:extLst>
            </p:cNvPr>
            <p:cNvSpPr txBox="1"/>
            <p:nvPr/>
          </p:nvSpPr>
          <p:spPr>
            <a:xfrm>
              <a:off x="975335" y="2061053"/>
              <a:ext cx="1124559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In[20]: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0E14299-76D5-2C4E-836A-D66CEE3907AE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i</a:t>
              </a:r>
              <a:endPara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889B169-A566-3547-8FB3-1C116C7CC9EC}"/>
                </a:ext>
              </a:extLst>
            </p:cNvPr>
            <p:cNvSpPr/>
            <p:nvPr/>
          </p:nvSpPr>
          <p:spPr>
            <a:xfrm>
              <a:off x="2019789" y="2594726"/>
              <a:ext cx="7992211" cy="2736304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---------------------------------------------------------------------------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NameError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                         Traceback (most recent call last)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&lt;ipython-input-2-397d543883c5&gt; in &lt;module&gt;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----&gt; 1 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i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NameError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: name '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' is not defined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B7FA759-4374-E145-9E57-D49A629A1DDB}"/>
              </a:ext>
            </a:extLst>
          </p:cNvPr>
          <p:cNvGrpSpPr/>
          <p:nvPr/>
        </p:nvGrpSpPr>
        <p:grpSpPr>
          <a:xfrm>
            <a:off x="1055440" y="1700808"/>
            <a:ext cx="9116770" cy="1274731"/>
            <a:chOff x="1019775" y="1696808"/>
            <a:chExt cx="9116770" cy="1274731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57224C9-E074-6647-AC6F-F459818C5DD4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In[19]: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51C3517-431A-F54C-ADB5-C5B770B0F5F9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i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=20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print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（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i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del 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i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7476728"/>
      </p:ext>
    </p:extLst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619AF44-A4B2-AF0A-23F3-38DEE6F7F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1884"/>
          <a:stretch/>
        </p:blipFill>
        <p:spPr>
          <a:xfrm>
            <a:off x="20" y="-2"/>
            <a:ext cx="6323142" cy="5593660"/>
          </a:xfrm>
          <a:custGeom>
            <a:avLst/>
            <a:gdLst/>
            <a:ahLst/>
            <a:cxnLst/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E71458B-DF80-43DF-9693-2EC3878AC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2572776 w 6323162"/>
              <a:gd name="connsiteY1" fmla="*/ 0 h 5593660"/>
              <a:gd name="connsiteX2" fmla="*/ 2279674 w 6323162"/>
              <a:gd name="connsiteY2" fmla="*/ 98163 h 5593660"/>
              <a:gd name="connsiteX3" fmla="*/ 1163390 w 6323162"/>
              <a:gd name="connsiteY3" fmla="*/ 758946 h 5593660"/>
              <a:gd name="connsiteX4" fmla="*/ 391288 w 6323162"/>
              <a:gd name="connsiteY4" fmla="*/ 1711778 h 5593660"/>
              <a:gd name="connsiteX5" fmla="*/ 111318 w 6323162"/>
              <a:gd name="connsiteY5" fmla="*/ 2820666 h 5593660"/>
              <a:gd name="connsiteX6" fmla="*/ 574682 w 6323162"/>
              <a:gd name="connsiteY6" fmla="*/ 3850310 h 5593660"/>
              <a:gd name="connsiteX7" fmla="*/ 808161 w 6323162"/>
              <a:gd name="connsiteY7" fmla="*/ 4177123 h 5593660"/>
              <a:gd name="connsiteX8" fmla="*/ 2998992 w 6323162"/>
              <a:gd name="connsiteY8" fmla="*/ 5454594 h 5593660"/>
              <a:gd name="connsiteX9" fmla="*/ 4662117 w 6323162"/>
              <a:gd name="connsiteY9" fmla="*/ 4668685 h 5593660"/>
              <a:gd name="connsiteX10" fmla="*/ 4864518 w 6323162"/>
              <a:gd name="connsiteY10" fmla="*/ 4512627 h 5593660"/>
              <a:gd name="connsiteX11" fmla="*/ 5785079 w 6323162"/>
              <a:gd name="connsiteY11" fmla="*/ 3696808 h 5593660"/>
              <a:gd name="connsiteX12" fmla="*/ 6095999 w 6323162"/>
              <a:gd name="connsiteY12" fmla="*/ 2820666 h 5593660"/>
              <a:gd name="connsiteX13" fmla="*/ 5397999 w 6323162"/>
              <a:gd name="connsiteY13" fmla="*/ 684305 h 5593660"/>
              <a:gd name="connsiteX14" fmla="*/ 4612801 w 6323162"/>
              <a:gd name="connsiteY14" fmla="*/ 81166 h 5593660"/>
              <a:gd name="connsiteX15" fmla="*/ 4406067 w 6323162"/>
              <a:gd name="connsiteY15" fmla="*/ 0 h 5593660"/>
              <a:gd name="connsiteX16" fmla="*/ 4826316 w 6323162"/>
              <a:gd name="connsiteY16" fmla="*/ 0 h 5593660"/>
              <a:gd name="connsiteX17" fmla="*/ 4971508 w 6323162"/>
              <a:gd name="connsiteY17" fmla="*/ 75777 h 5593660"/>
              <a:gd name="connsiteX18" fmla="*/ 5577109 w 6323162"/>
              <a:gd name="connsiteY18" fmla="*/ 586873 h 5593660"/>
              <a:gd name="connsiteX19" fmla="*/ 6323162 w 6323162"/>
              <a:gd name="connsiteY19" fmla="*/ 2829148 h 5593660"/>
              <a:gd name="connsiteX20" fmla="*/ 5990836 w 6323162"/>
              <a:gd name="connsiteY20" fmla="*/ 3748729 h 5593660"/>
              <a:gd name="connsiteX21" fmla="*/ 5006899 w 6323162"/>
              <a:gd name="connsiteY21" fmla="*/ 4604992 h 5593660"/>
              <a:gd name="connsiteX22" fmla="*/ 4790566 w 6323162"/>
              <a:gd name="connsiteY22" fmla="*/ 4768788 h 5593660"/>
              <a:gd name="connsiteX23" fmla="*/ 3012943 w 6323162"/>
              <a:gd name="connsiteY23" fmla="*/ 5593660 h 5593660"/>
              <a:gd name="connsiteX24" fmla="*/ 671286 w 6323162"/>
              <a:gd name="connsiteY24" fmla="*/ 4252856 h 5593660"/>
              <a:gd name="connsiteX25" fmla="*/ 421733 w 6323162"/>
              <a:gd name="connsiteY25" fmla="*/ 3909839 h 5593660"/>
              <a:gd name="connsiteX26" fmla="*/ 48655 w 6323162"/>
              <a:gd name="connsiteY26" fmla="*/ 3351082 h 5593660"/>
              <a:gd name="connsiteX27" fmla="*/ 0 w 6323162"/>
              <a:gd name="connsiteY27" fmla="*/ 3239820 h 5593660"/>
              <a:gd name="connsiteX28" fmla="*/ 0 w 6323162"/>
              <a:gd name="connsiteY28" fmla="*/ 2248150 h 5593660"/>
              <a:gd name="connsiteX29" fmla="*/ 1658 w 6323162"/>
              <a:gd name="connsiteY29" fmla="*/ 2239520 h 5593660"/>
              <a:gd name="connsiteX30" fmla="*/ 225714 w 6323162"/>
              <a:gd name="connsiteY30" fmla="*/ 1665285 h 5593660"/>
              <a:gd name="connsiteX31" fmla="*/ 1050970 w 6323162"/>
              <a:gd name="connsiteY31" fmla="*/ 665214 h 5593660"/>
              <a:gd name="connsiteX32" fmla="*/ 1923692 w 6323162"/>
              <a:gd name="connsiteY32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2572776" y="0"/>
                </a:lnTo>
                <a:lnTo>
                  <a:pt x="2279674" y="98163"/>
                </a:lnTo>
                <a:cubicBezTo>
                  <a:pt x="1874231" y="253327"/>
                  <a:pt x="1488311" y="481852"/>
                  <a:pt x="1163390" y="758946"/>
                </a:cubicBezTo>
                <a:cubicBezTo>
                  <a:pt x="832819" y="1040772"/>
                  <a:pt x="573013" y="1361447"/>
                  <a:pt x="391288" y="1711778"/>
                </a:cubicBezTo>
                <a:cubicBezTo>
                  <a:pt x="205583" y="2069903"/>
                  <a:pt x="111318" y="2442986"/>
                  <a:pt x="111318" y="2820666"/>
                </a:cubicBezTo>
                <a:cubicBezTo>
                  <a:pt x="111318" y="3201031"/>
                  <a:pt x="261705" y="3423166"/>
                  <a:pt x="574682" y="3850310"/>
                </a:cubicBezTo>
                <a:cubicBezTo>
                  <a:pt x="650197" y="3953327"/>
                  <a:pt x="728281" y="4059920"/>
                  <a:pt x="808161" y="4177123"/>
                </a:cubicBezTo>
                <a:cubicBezTo>
                  <a:pt x="1418574" y="5072567"/>
                  <a:pt x="2073806" y="5454594"/>
                  <a:pt x="2998992" y="5454594"/>
                </a:cubicBezTo>
                <a:cubicBezTo>
                  <a:pt x="3606192" y="5454594"/>
                  <a:pt x="4051705" y="5143376"/>
                  <a:pt x="4662117" y="4668685"/>
                </a:cubicBezTo>
                <a:cubicBezTo>
                  <a:pt x="4730310" y="4615645"/>
                  <a:pt x="4798505" y="4563242"/>
                  <a:pt x="4864518" y="4512627"/>
                </a:cubicBezTo>
                <a:cubicBezTo>
                  <a:pt x="5222313" y="4237963"/>
                  <a:pt x="5560204" y="3978506"/>
                  <a:pt x="5785079" y="3696808"/>
                </a:cubicBezTo>
                <a:cubicBezTo>
                  <a:pt x="6000066" y="3427513"/>
                  <a:pt x="6095999" y="3157320"/>
                  <a:pt x="6095999" y="2820666"/>
                </a:cubicBezTo>
                <a:cubicBezTo>
                  <a:pt x="6095999" y="1976856"/>
                  <a:pt x="5848138" y="1218170"/>
                  <a:pt x="5397999" y="684305"/>
                </a:cubicBezTo>
                <a:cubicBezTo>
                  <a:pt x="5177750" y="423188"/>
                  <a:pt x="4913577" y="220223"/>
                  <a:pt x="4612801" y="81166"/>
                </a:cubicBezTo>
                <a:lnTo>
                  <a:pt x="4406067" y="0"/>
                </a:ln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15331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" name="Picture 20" descr="thankyou">
            <a:extLst>
              <a:ext uri="{FF2B5EF4-FFF2-40B4-BE49-F238E27FC236}">
                <a16:creationId xmlns:a16="http://schemas.microsoft.com/office/drawing/2014/main" id="{36AB29C6-D35E-0FAE-25CD-3790C3E5A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7266" r="12578" b="-1"/>
          <a:stretch/>
        </p:blipFill>
        <p:spPr bwMode="auto">
          <a:xfrm>
            <a:off x="6795930" y="1685367"/>
            <a:ext cx="5396070" cy="5172635"/>
          </a:xfrm>
          <a:custGeom>
            <a:avLst/>
            <a:gdLst/>
            <a:ahLst/>
            <a:cxnLst/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600"/>
                </a:lnTo>
                <a:lnTo>
                  <a:pt x="5396070" y="4888539"/>
                </a:lnTo>
                <a:lnTo>
                  <a:pt x="5373530" y="4924165"/>
                </a:lnTo>
                <a:cubicBezTo>
                  <a:pt x="5310112" y="5013254"/>
                  <a:pt x="5241620" y="5088864"/>
                  <a:pt x="5168684" y="5154829"/>
                </a:cubicBezTo>
                <a:lnTo>
                  <a:pt x="5146924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2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noFill/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2220111-5018-4EB7-A38B-79BD37F7C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685365"/>
            <a:ext cx="5396070" cy="5172635"/>
          </a:xfrm>
          <a:custGeom>
            <a:avLst/>
            <a:gdLst>
              <a:gd name="connsiteX0" fmla="*/ 2809770 w 5396070"/>
              <a:gd name="connsiteY0" fmla="*/ 1442 h 5172635"/>
              <a:gd name="connsiteX1" fmla="*/ 4032739 w 5396070"/>
              <a:gd name="connsiteY1" fmla="*/ 376223 h 5172635"/>
              <a:gd name="connsiteX2" fmla="*/ 5362614 w 5396070"/>
              <a:gd name="connsiteY2" fmla="*/ 1796088 h 5172635"/>
              <a:gd name="connsiteX3" fmla="*/ 5396070 w 5396070"/>
              <a:gd name="connsiteY3" fmla="*/ 1864599 h 5172635"/>
              <a:gd name="connsiteX4" fmla="*/ 5396070 w 5396070"/>
              <a:gd name="connsiteY4" fmla="*/ 1981756 h 5172635"/>
              <a:gd name="connsiteX5" fmla="*/ 5363566 w 5396070"/>
              <a:gd name="connsiteY5" fmla="*/ 1915670 h 5172635"/>
              <a:gd name="connsiteX6" fmla="*/ 4071524 w 5396070"/>
              <a:gd name="connsiteY6" fmla="*/ 546090 h 5172635"/>
              <a:gd name="connsiteX7" fmla="*/ 2883346 w 5396070"/>
              <a:gd name="connsiteY7" fmla="*/ 184583 h 5172635"/>
              <a:gd name="connsiteX8" fmla="*/ 374449 w 5396070"/>
              <a:gd name="connsiteY8" fmla="*/ 1797850 h 5172635"/>
              <a:gd name="connsiteX9" fmla="*/ 600473 w 5396070"/>
              <a:gd name="connsiteY9" fmla="*/ 4169322 h 5172635"/>
              <a:gd name="connsiteX10" fmla="*/ 971928 w 5396070"/>
              <a:gd name="connsiteY10" fmla="*/ 4966944 h 5172635"/>
              <a:gd name="connsiteX11" fmla="*/ 1112598 w 5396070"/>
              <a:gd name="connsiteY11" fmla="*/ 5172635 h 5172635"/>
              <a:gd name="connsiteX12" fmla="*/ 987172 w 5396070"/>
              <a:gd name="connsiteY12" fmla="*/ 5172635 h 5172635"/>
              <a:gd name="connsiteX13" fmla="*/ 842383 w 5396070"/>
              <a:gd name="connsiteY13" fmla="*/ 4959392 h 5172635"/>
              <a:gd name="connsiteX14" fmla="*/ 460051 w 5396070"/>
              <a:gd name="connsiteY14" fmla="*/ 4132485 h 5172635"/>
              <a:gd name="connsiteX15" fmla="*/ 227408 w 5396070"/>
              <a:gd name="connsiteY15" fmla="*/ 1673941 h 5172635"/>
              <a:gd name="connsiteX16" fmla="*/ 2809770 w 5396070"/>
              <a:gd name="connsiteY16" fmla="*/ 1442 h 517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599"/>
                </a:lnTo>
                <a:lnTo>
                  <a:pt x="5396070" y="1981756"/>
                </a:lnTo>
                <a:lnTo>
                  <a:pt x="5363566" y="1915670"/>
                </a:lnTo>
                <a:cubicBezTo>
                  <a:pt x="5061125" y="1353703"/>
                  <a:pt x="4612597" y="864671"/>
                  <a:pt x="4071524" y="546090"/>
                </a:cubicBezTo>
                <a:cubicBezTo>
                  <a:pt x="3676324" y="313400"/>
                  <a:pt x="3274582" y="198273"/>
                  <a:pt x="2883346" y="184583"/>
                </a:cubicBezTo>
                <a:cubicBezTo>
                  <a:pt x="1883526" y="149597"/>
                  <a:pt x="952339" y="777074"/>
                  <a:pt x="374449" y="1797850"/>
                </a:cubicBezTo>
                <a:cubicBezTo>
                  <a:pt x="-90765" y="2619591"/>
                  <a:pt x="273440" y="3349133"/>
                  <a:pt x="600473" y="4169322"/>
                </a:cubicBezTo>
                <a:cubicBezTo>
                  <a:pt x="712134" y="4449376"/>
                  <a:pt x="823802" y="4721229"/>
                  <a:pt x="971928" y="4966944"/>
                </a:cubicBezTo>
                <a:lnTo>
                  <a:pt x="1112598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1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>
            <a:extLst>
              <a:ext uri="{FF2B5EF4-FFF2-40B4-BE49-F238E27FC236}">
                <a16:creationId xmlns:a16="http://schemas.microsoft.com/office/drawing/2014/main" id="{9F79D4CB-EF86-FA40-92E3-547CC2FB95D8}"/>
              </a:ext>
            </a:extLst>
          </p:cNvPr>
          <p:cNvSpPr txBox="1">
            <a:spLocks/>
          </p:cNvSpPr>
          <p:nvPr/>
        </p:nvSpPr>
        <p:spPr bwMode="auto">
          <a:xfrm>
            <a:off x="3815315" y="4055061"/>
            <a:ext cx="4561369" cy="13998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Borjigin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chaolemen@ruc.edu.cn</a:t>
            </a:r>
            <a:endParaRPr lang="en-US" altLang="zh-CN" kern="0" dirty="0">
              <a:solidFill>
                <a:schemeClr val="tx1">
                  <a:lumMod val="95000"/>
                  <a:lumOff val="5000"/>
                </a:schemeClr>
              </a:solidFill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7" name="标题 10">
            <a:extLst>
              <a:ext uri="{FF2B5EF4-FFF2-40B4-BE49-F238E27FC236}">
                <a16:creationId xmlns:a16="http://schemas.microsoft.com/office/drawing/2014/main" id="{59521F76-B186-154C-ABE0-19223DAAE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916832"/>
            <a:ext cx="11593288" cy="1181953"/>
          </a:xfrm>
        </p:spPr>
        <p:txBody>
          <a:bodyPr/>
          <a:lstStyle/>
          <a:p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2.2 Variables</a:t>
            </a:r>
            <a:endParaRPr lang="zh-CN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占位符 156">
            <a:extLst>
              <a:ext uri="{FF2B5EF4-FFF2-40B4-BE49-F238E27FC236}">
                <a16:creationId xmlns:a16="http://schemas.microsoft.com/office/drawing/2014/main" id="{F21DBAA8-F4BC-DC4E-A237-0797DEA4D984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DBD53221-C9A4-894A-B0DE-FDC41B0DC9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</a:t>
            </a:r>
            <a:r>
              <a:rPr lang="en-US" altLang="zh-CN" dirty="0"/>
              <a:t>2</a:t>
            </a:r>
            <a:r>
              <a:rPr lang="en" altLang="zh-CN" dirty="0"/>
              <a:t> Variables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22889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4">
            <a:extLst>
              <a:ext uri="{FF2B5EF4-FFF2-40B4-BE49-F238E27FC236}">
                <a16:creationId xmlns:a16="http://schemas.microsoft.com/office/drawing/2014/main" id="{794865DE-C49D-AC46-BDF3-4C5B33AD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95" y="622700"/>
            <a:ext cx="7210235" cy="821913"/>
          </a:xfrm>
        </p:spPr>
        <p:txBody>
          <a:bodyPr/>
          <a:lstStyle/>
          <a:p>
            <a:r>
              <a:rPr lang="en" altLang="zh-CN" dirty="0">
                <a:latin typeface="+mj-lt"/>
              </a:rPr>
              <a:t>Summary of this chapter</a:t>
            </a:r>
            <a:endParaRPr lang="zh-CN" altLang="en-US" dirty="0">
              <a:latin typeface="+mj-lt"/>
            </a:endParaRPr>
          </a:p>
        </p:txBody>
      </p:sp>
      <p:graphicFrame>
        <p:nvGraphicFramePr>
          <p:cNvPr id="10" name="内容占位符 7">
            <a:extLst>
              <a:ext uri="{FF2B5EF4-FFF2-40B4-BE49-F238E27FC236}">
                <a16:creationId xmlns:a16="http://schemas.microsoft.com/office/drawing/2014/main" id="{43D6D367-6B6B-C04A-BC34-F98BF3A456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4580141"/>
              </p:ext>
            </p:extLst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文本占位符 156">
            <a:extLst>
              <a:ext uri="{FF2B5EF4-FFF2-40B4-BE49-F238E27FC236}">
                <a16:creationId xmlns:a16="http://schemas.microsoft.com/office/drawing/2014/main" id="{E5A89EBD-35FC-6943-8DCE-A7DF7280D43F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1D394ACB-503E-F943-950F-9CB4634138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</a:t>
            </a:r>
            <a:r>
              <a:rPr lang="en-US" altLang="zh-CN" dirty="0"/>
              <a:t>2</a:t>
            </a:r>
            <a:r>
              <a:rPr lang="en" altLang="zh-CN" dirty="0"/>
              <a:t> Variables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3904076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4">
            <a:extLst>
              <a:ext uri="{FF2B5EF4-FFF2-40B4-BE49-F238E27FC236}">
                <a16:creationId xmlns:a16="http://schemas.microsoft.com/office/drawing/2014/main" id="{794865DE-C49D-AC46-BDF3-4C5B33AD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95" y="622700"/>
            <a:ext cx="7210235" cy="821913"/>
          </a:xfrm>
        </p:spPr>
        <p:txBody>
          <a:bodyPr/>
          <a:lstStyle/>
          <a:p>
            <a:r>
              <a:rPr lang="en" altLang="zh-CN" dirty="0">
                <a:latin typeface="+mj-lt"/>
              </a:rPr>
              <a:t>Summary of this chapter</a:t>
            </a:r>
            <a:endParaRPr lang="zh-CN" altLang="en-US" dirty="0">
              <a:latin typeface="+mj-lt"/>
            </a:endParaRPr>
          </a:p>
        </p:txBody>
      </p:sp>
      <p:graphicFrame>
        <p:nvGraphicFramePr>
          <p:cNvPr id="10" name="内容占位符 7">
            <a:extLst>
              <a:ext uri="{FF2B5EF4-FFF2-40B4-BE49-F238E27FC236}">
                <a16:creationId xmlns:a16="http://schemas.microsoft.com/office/drawing/2014/main" id="{43D6D367-6B6B-C04A-BC34-F98BF3A456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7961858"/>
              </p:ext>
            </p:extLst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文本占位符 156">
            <a:extLst>
              <a:ext uri="{FF2B5EF4-FFF2-40B4-BE49-F238E27FC236}">
                <a16:creationId xmlns:a16="http://schemas.microsoft.com/office/drawing/2014/main" id="{E5A89EBD-35FC-6943-8DCE-A7DF7280D43F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1D394ACB-503E-F943-950F-9CB4634138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</a:t>
            </a:r>
            <a:r>
              <a:rPr lang="en-US" altLang="zh-CN" dirty="0"/>
              <a:t>2</a:t>
            </a:r>
            <a:r>
              <a:rPr lang="en" altLang="zh-CN" dirty="0"/>
              <a:t> Variables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1946755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2.2.1 Defining variables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37" name="文本占位符 156">
            <a:extLst>
              <a:ext uri="{FF2B5EF4-FFF2-40B4-BE49-F238E27FC236}">
                <a16:creationId xmlns:a16="http://schemas.microsoft.com/office/drawing/2014/main" id="{72B2BABA-329D-2246-92A9-CB78F97A65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</a:t>
            </a:r>
            <a:r>
              <a:rPr lang="en-US" altLang="zh-CN" dirty="0"/>
              <a:t>2</a:t>
            </a:r>
            <a:r>
              <a:rPr lang="en" altLang="zh-CN" dirty="0"/>
              <a:t> Variables</a:t>
            </a:r>
            <a:endParaRPr lang="zh-CN" altLang="en-US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6F37E31-BFE8-F746-A359-2F5482373040}"/>
              </a:ext>
            </a:extLst>
          </p:cNvPr>
          <p:cNvGrpSpPr/>
          <p:nvPr/>
        </p:nvGrpSpPr>
        <p:grpSpPr>
          <a:xfrm>
            <a:off x="1019775" y="1696807"/>
            <a:ext cx="9116770" cy="2884321"/>
            <a:chOff x="1019775" y="1696807"/>
            <a:chExt cx="9116770" cy="2884321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68377D3-F8BB-274B-B495-12A92B13A60B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C9A3ECC-1E25-A24B-A76B-A484286B8702}"/>
                </a:ext>
              </a:extLst>
            </p:cNvPr>
            <p:cNvSpPr/>
            <p:nvPr/>
          </p:nvSpPr>
          <p:spPr>
            <a:xfrm>
              <a:off x="2144334" y="1696807"/>
              <a:ext cx="7992211" cy="222144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testBool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=True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testInt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=20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testFloat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=10.6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testStr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="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MyStr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"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testBool,testInt,testFloat,testStr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D277A22F-635A-B445-844C-3C2045C4BCB6}"/>
                </a:ext>
              </a:extLst>
            </p:cNvPr>
            <p:cNvSpPr txBox="1"/>
            <p:nvPr/>
          </p:nvSpPr>
          <p:spPr>
            <a:xfrm>
              <a:off x="1019775" y="404745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B95B40D-0AFE-AC4E-A2A1-74CED630E434}"/>
                </a:ext>
              </a:extLst>
            </p:cNvPr>
            <p:cNvSpPr/>
            <p:nvPr/>
          </p:nvSpPr>
          <p:spPr>
            <a:xfrm>
              <a:off x="2144334" y="3990256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(True, 20, 10.6, '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MyStr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')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70832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2.2.2 Dynamically typed language</a:t>
            </a: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37" name="文本占位符 156">
            <a:extLst>
              <a:ext uri="{FF2B5EF4-FFF2-40B4-BE49-F238E27FC236}">
                <a16:creationId xmlns:a16="http://schemas.microsoft.com/office/drawing/2014/main" id="{72B2BABA-329D-2246-92A9-CB78F97A65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</a:t>
            </a:r>
            <a:r>
              <a:rPr lang="en-US" altLang="zh-CN" dirty="0"/>
              <a:t>2</a:t>
            </a:r>
            <a:r>
              <a:rPr lang="en" altLang="zh-CN" dirty="0"/>
              <a:t> Variables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FB154EF-FD69-E941-A9C9-92CB379D4AD7}"/>
              </a:ext>
            </a:extLst>
          </p:cNvPr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In[2]: </a:t>
            </a:r>
            <a:endParaRPr lang="zh-CN" altLang="en-US" sz="2400" dirty="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6384AC2-F740-B24A-BC3B-F52CB562636B}"/>
              </a:ext>
            </a:extLst>
          </p:cNvPr>
          <p:cNvSpPr/>
          <p:nvPr/>
        </p:nvSpPr>
        <p:spPr>
          <a:xfrm>
            <a:off x="2144334" y="1696808"/>
            <a:ext cx="7992211" cy="10015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x=10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x="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testMe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"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3048595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2.2.3 Strongly typed language</a:t>
            </a: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37" name="文本占位符 156">
            <a:extLst>
              <a:ext uri="{FF2B5EF4-FFF2-40B4-BE49-F238E27FC236}">
                <a16:creationId xmlns:a16="http://schemas.microsoft.com/office/drawing/2014/main" id="{72B2BABA-329D-2246-92A9-CB78F97A65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</a:t>
            </a:r>
            <a:r>
              <a:rPr lang="en-US" altLang="zh-CN" dirty="0"/>
              <a:t>2</a:t>
            </a:r>
            <a:r>
              <a:rPr lang="en" altLang="zh-CN" dirty="0"/>
              <a:t> Variables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47BA689-ACD7-C247-80E4-AEC8E3503475}"/>
              </a:ext>
            </a:extLst>
          </p:cNvPr>
          <p:cNvGrpSpPr/>
          <p:nvPr/>
        </p:nvGrpSpPr>
        <p:grpSpPr>
          <a:xfrm>
            <a:off x="1019775" y="1696809"/>
            <a:ext cx="9116770" cy="3028335"/>
            <a:chOff x="975335" y="2003854"/>
            <a:chExt cx="9116770" cy="302833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90EBF06-C432-7A4C-B476-684AA7950CA1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EC647A5-1AF4-F44E-86D7-541A9424FE82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"3"+2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99E0790-9201-2D4C-B815-B97BFEDD1181}"/>
                </a:ext>
              </a:extLst>
            </p:cNvPr>
            <p:cNvSpPr/>
            <p:nvPr/>
          </p:nvSpPr>
          <p:spPr>
            <a:xfrm>
              <a:off x="1875096" y="2727933"/>
              <a:ext cx="7992211" cy="2304256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---------------------------------------------------------------------------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TypeError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                          Traceback (most recent call last)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&lt;ipython-input-3-e8240368dace&gt; in &lt;module&gt;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----&gt; 1 "3"+2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TypeError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: can only concatenate str (not "int") to str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4966938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2.2.3 Strongly typed language</a:t>
            </a: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37" name="文本占位符 156">
            <a:extLst>
              <a:ext uri="{FF2B5EF4-FFF2-40B4-BE49-F238E27FC236}">
                <a16:creationId xmlns:a16="http://schemas.microsoft.com/office/drawing/2014/main" id="{72B2BABA-329D-2246-92A9-CB78F97A65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</a:t>
            </a:r>
            <a:r>
              <a:rPr lang="en-US" altLang="zh-CN" dirty="0"/>
              <a:t>2</a:t>
            </a:r>
            <a:r>
              <a:rPr lang="en" altLang="zh-CN" dirty="0"/>
              <a:t> Variables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4B1B745-3C90-A24C-BDEA-2629285EA413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CFE7F78-A353-9145-A116-A90D611FBD8E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72F5DC5-2938-9E43-8438-A32E7663E604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3+True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BA29EDD-6A2A-D74E-8D11-2750BC903D55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48D3E8C-891C-1348-8714-E62A42B32E9A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4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441A7B5-34FC-B14C-A47B-0326193BE6FD}"/>
              </a:ext>
            </a:extLst>
          </p:cNvPr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7C1F1A2-EADD-1E4A-9918-B7C8514CC9CB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275AA2D-8DA8-5A4B-8580-D2943F856839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FC000">
                <a:lumMod val="75000"/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3+3.3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9A3C2D9-B6AE-D94C-B1A5-43A34A8AF2BE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328F5C7-5CF1-A545-8736-551A38CF911C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6.3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7CECB16-67D0-0A4D-AD8B-FCA4CB1FE1A8}"/>
              </a:ext>
            </a:extLst>
          </p:cNvPr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3B459E0-9870-5B4C-B950-602FDA9AFC1F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6D69185-4AB3-F747-A4EA-3299C4C17C6D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3+(1+3j)</a:t>
              </a:r>
              <a:endPara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0237EE2-8B7F-4D40-AFF7-B611C906E46C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Out[6]: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CD6C1AD-D4C9-4B4F-8ADF-5A7B4781D137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(4+3j)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3158155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2.2.4 Variable naming rules</a:t>
            </a: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37" name="文本占位符 156">
            <a:extLst>
              <a:ext uri="{FF2B5EF4-FFF2-40B4-BE49-F238E27FC236}">
                <a16:creationId xmlns:a16="http://schemas.microsoft.com/office/drawing/2014/main" id="{72B2BABA-329D-2246-92A9-CB78F97A65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</a:t>
            </a:r>
            <a:r>
              <a:rPr lang="en-US" altLang="zh-CN" dirty="0"/>
              <a:t>2</a:t>
            </a:r>
            <a:r>
              <a:rPr lang="en" altLang="zh-CN" dirty="0"/>
              <a:t> Variables</a:t>
            </a:r>
            <a:endParaRPr lang="zh-CN" altLang="en-US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3C270E3-46F3-5A47-895E-10C9A0E69056}"/>
              </a:ext>
            </a:extLst>
          </p:cNvPr>
          <p:cNvGrpSpPr/>
          <p:nvPr/>
        </p:nvGrpSpPr>
        <p:grpSpPr>
          <a:xfrm>
            <a:off x="1019775" y="1696808"/>
            <a:ext cx="9116770" cy="2236248"/>
            <a:chOff x="1019775" y="1696808"/>
            <a:chExt cx="9116770" cy="2236248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2AC44D7-A0DD-D046-863C-FD05A721DE63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913FE57-342F-4445-A4FC-99CD65F91B77}"/>
                </a:ext>
              </a:extLst>
            </p:cNvPr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i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=20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i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="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myStr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"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i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=30.1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i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B4BDE01-F3C6-9946-8638-997DDF6CB47A}"/>
                </a:ext>
              </a:extLst>
            </p:cNvPr>
            <p:cNvSpPr txBox="1"/>
            <p:nvPr/>
          </p:nvSpPr>
          <p:spPr>
            <a:xfrm>
              <a:off x="1019775" y="3399383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Out[7]: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DF415E3-3866-204F-9FA7-3E9916E0C189}"/>
                </a:ext>
              </a:extLst>
            </p:cNvPr>
            <p:cNvSpPr/>
            <p:nvPr/>
          </p:nvSpPr>
          <p:spPr>
            <a:xfrm>
              <a:off x="2144334" y="3342184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30.1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920451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1345</TotalTime>
  <Words>912</Words>
  <Application>Microsoft Macintosh PowerPoint</Application>
  <PresentationFormat>宽屏</PresentationFormat>
  <Paragraphs>226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华文中宋</vt:lpstr>
      <vt:lpstr>Meiryo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Python  Data  Science </vt:lpstr>
      <vt:lpstr>2.2 Variables</vt:lpstr>
      <vt:lpstr>Summary of this chapter</vt:lpstr>
      <vt:lpstr>Summary of this chapter</vt:lpstr>
      <vt:lpstr>2.2.1 Defining variables</vt:lpstr>
      <vt:lpstr>2.2.2 Dynamically typed language</vt:lpstr>
      <vt:lpstr>2.2.3 Strongly typed language</vt:lpstr>
      <vt:lpstr>2.2.3 Strongly typed language</vt:lpstr>
      <vt:lpstr>2.2.4 Variable naming rules</vt:lpstr>
      <vt:lpstr>2.2.5 Case-sensitivity</vt:lpstr>
      <vt:lpstr>2.2.6 Variable naming rules</vt:lpstr>
      <vt:lpstr>2.2.6 Variable naming rules</vt:lpstr>
      <vt:lpstr>2.2.7 Checking IPython variables</vt:lpstr>
      <vt:lpstr>2.2.7 Checking IPython variables</vt:lpstr>
      <vt:lpstr>2.2.8 Checking Python keywords</vt:lpstr>
      <vt:lpstr>2.2.9 Checking all defined variables</vt:lpstr>
      <vt:lpstr>2.2.10 Deleting variables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Rayban Lei</cp:lastModifiedBy>
  <cp:revision>1667</cp:revision>
  <cp:lastPrinted>2017-07-17T10:18:00Z</cp:lastPrinted>
  <dcterms:created xsi:type="dcterms:W3CDTF">2007-03-02T11:26:00Z</dcterms:created>
  <dcterms:modified xsi:type="dcterms:W3CDTF">2023-11-02T02:20:51Z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5DC9D4167F2346FAA900AF82F7018B38</vt:lpwstr>
  </property>
  <property fmtid="{D5CDD505-2E9C-101B-9397-08002B2CF9AE}" pid="3" name="KSOProductBuildVer">
    <vt:lpwstr>2052-11.1.0.10938</vt:lpwstr>
  </property>
</Properties>
</file>