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42" r:id="rId2"/>
    <p:sldId id="870" r:id="rId3"/>
    <p:sldId id="871" r:id="rId4"/>
    <p:sldId id="852" r:id="rId5"/>
    <p:sldId id="856" r:id="rId6"/>
    <p:sldId id="872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0" autoAdjust="0"/>
    <p:restoredTop sz="95748" autoAdjust="0"/>
  </p:normalViewPr>
  <p:slideViewPr>
    <p:cSldViewPr>
      <p:cViewPr>
        <p:scale>
          <a:sx n="68" d="100"/>
          <a:sy n="68" d="100"/>
        </p:scale>
        <p:origin x="256" y="109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1" loCatId="list" qsTypeId="urn:microsoft.com/office/officeart/2005/8/quickstyle/simple1#11" qsCatId="simple" csTypeId="urn:microsoft.com/office/officeart/2005/8/colors/colorful5#12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custT="1"/>
      <dgm:spPr>
        <a:xfrm>
          <a:off x="480419" y="662057"/>
          <a:ext cx="6725877" cy="112176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2.20.1 Defining a lambda function</a:t>
          </a:r>
          <a:endParaRPr lang="zh-CN" altLang="en-US" sz="3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custT="1"/>
      <dgm:spPr>
        <a:xfrm>
          <a:off x="480419" y="2385738"/>
          <a:ext cx="6725877" cy="112176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2.20.2 Calling a lambda function</a:t>
          </a:r>
          <a:endParaRPr lang="zh-CN" altLang="en-US" sz="3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>
        <a:xfrm>
          <a:off x="0" y="1222937"/>
          <a:ext cx="9608397" cy="95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>
        <a:xfrm>
          <a:off x="0" y="2946618"/>
          <a:ext cx="9608397" cy="95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1"/>
    <dgm:cxn modelId="{65508D4A-B367-4415-82AA-9E18B9D1E97E}" type="presOf" srcId="{4A6CFA20-D504-4C11-9666-95A21ED3E06C}" destId="{FFD53BA8-45B8-48D7-839D-F63881906C2D}" srcOrd="1" destOrd="0" presId="urn:microsoft.com/office/officeart/2005/8/layout/list1#1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1"/>
    <dgm:cxn modelId="{6C25FE7E-8462-460C-A803-0FD951D183D2}" type="presOf" srcId="{4A6CFA20-D504-4C11-9666-95A21ED3E06C}" destId="{99D3529F-CE9E-430A-A33C-F4EF72985A46}" srcOrd="0" destOrd="0" presId="urn:microsoft.com/office/officeart/2005/8/layout/list1#11"/>
    <dgm:cxn modelId="{699D33B6-318A-43AA-9FB3-A60B45101762}" type="presOf" srcId="{07FD02D3-E7E6-438A-89AC-27845D67F8AB}" destId="{F0E83ED0-3189-4ABA-A665-B109CE1D0191}" srcOrd="1" destOrd="0" presId="urn:microsoft.com/office/officeart/2005/8/layout/list1#11"/>
    <dgm:cxn modelId="{1AD553EB-0562-42EB-A765-4A13473CE265}" type="presParOf" srcId="{ACC2AE7E-59B9-49A0-BAB4-22D68AC176E7}" destId="{7AEB1288-B212-47FC-96D6-40294FD2E307}" srcOrd="0" destOrd="0" presId="urn:microsoft.com/office/officeart/2005/8/layout/list1#11"/>
    <dgm:cxn modelId="{0F8E6D21-9A3E-4657-A85B-06F5AAC07AAC}" type="presParOf" srcId="{7AEB1288-B212-47FC-96D6-40294FD2E307}" destId="{99D3529F-CE9E-430A-A33C-F4EF72985A46}" srcOrd="0" destOrd="0" presId="urn:microsoft.com/office/officeart/2005/8/layout/list1#11"/>
    <dgm:cxn modelId="{E3C50494-009B-40D6-92CC-21CD602EAD80}" type="presParOf" srcId="{7AEB1288-B212-47FC-96D6-40294FD2E307}" destId="{FFD53BA8-45B8-48D7-839D-F63881906C2D}" srcOrd="1" destOrd="0" presId="urn:microsoft.com/office/officeart/2005/8/layout/list1#11"/>
    <dgm:cxn modelId="{FD8A86CC-42BB-4112-B2F5-BE266B59750E}" type="presParOf" srcId="{ACC2AE7E-59B9-49A0-BAB4-22D68AC176E7}" destId="{C0D297E7-F1B3-4D5E-9183-8D7DE7303441}" srcOrd="1" destOrd="0" presId="urn:microsoft.com/office/officeart/2005/8/layout/list1#11"/>
    <dgm:cxn modelId="{4EAD6C64-5614-4047-BC97-75F98D7B14C3}" type="presParOf" srcId="{ACC2AE7E-59B9-49A0-BAB4-22D68AC176E7}" destId="{BF82169F-36AF-4359-9BAE-4965A5F38BD5}" srcOrd="2" destOrd="0" presId="urn:microsoft.com/office/officeart/2005/8/layout/list1#11"/>
    <dgm:cxn modelId="{03C18FF5-B079-4BBF-B425-983629D1076F}" type="presParOf" srcId="{ACC2AE7E-59B9-49A0-BAB4-22D68AC176E7}" destId="{97EC761C-8953-48D7-AFE6-4E1B2DC860A0}" srcOrd="3" destOrd="0" presId="urn:microsoft.com/office/officeart/2005/8/layout/list1#11"/>
    <dgm:cxn modelId="{A7CE0FFB-0EF0-4756-8B9E-EE21FD8DF27E}" type="presParOf" srcId="{ACC2AE7E-59B9-49A0-BAB4-22D68AC176E7}" destId="{2A1250AA-1043-4D27-91C6-DB5939E35C6B}" srcOrd="4" destOrd="0" presId="urn:microsoft.com/office/officeart/2005/8/layout/list1#11"/>
    <dgm:cxn modelId="{E588E6CD-1540-4A3F-B751-A32805985E24}" type="presParOf" srcId="{2A1250AA-1043-4D27-91C6-DB5939E35C6B}" destId="{FFA56F0A-30CA-43F2-94BD-773A675BA6FB}" srcOrd="0" destOrd="0" presId="urn:microsoft.com/office/officeart/2005/8/layout/list1#11"/>
    <dgm:cxn modelId="{79AEB806-8070-44A3-B032-ACEF61465AC1}" type="presParOf" srcId="{2A1250AA-1043-4D27-91C6-DB5939E35C6B}" destId="{F0E83ED0-3189-4ABA-A665-B109CE1D0191}" srcOrd="1" destOrd="0" presId="urn:microsoft.com/office/officeart/2005/8/layout/list1#11"/>
    <dgm:cxn modelId="{D76CA352-33C1-42F3-8301-44F86AC26E9C}" type="presParOf" srcId="{ACC2AE7E-59B9-49A0-BAB4-22D68AC176E7}" destId="{ECE4EB38-14AE-459E-B6E4-1217F86B32D5}" srcOrd="5" destOrd="0" presId="urn:microsoft.com/office/officeart/2005/8/layout/list1#11"/>
    <dgm:cxn modelId="{1E9AA02B-DC6D-49CB-9B97-6693B21B3437}" type="presParOf" srcId="{ACC2AE7E-59B9-49A0-BAB4-22D68AC176E7}" destId="{AD17FCC9-9640-4BB4-87DF-C676D0600FF9}" srcOrd="6" destOrd="0" presId="urn:microsoft.com/office/officeart/2005/8/layout/list1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804437"/>
          <a:ext cx="9608397" cy="1335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2157"/>
          <a:ext cx="6725877" cy="156456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2.20.1 Defining a lambda function</a:t>
          </a:r>
          <a:endParaRPr lang="zh-CN" altLang="en-US" sz="3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6795" y="98533"/>
        <a:ext cx="6573125" cy="1411808"/>
      </dsp:txXfrm>
    </dsp:sp>
    <dsp:sp modelId="{AD17FCC9-9640-4BB4-87DF-C676D0600FF9}">
      <dsp:nvSpPr>
        <dsp:cNvPr id="0" name=""/>
        <dsp:cNvSpPr/>
      </dsp:nvSpPr>
      <dsp:spPr>
        <a:xfrm>
          <a:off x="0" y="3208517"/>
          <a:ext cx="9608397" cy="1335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426238"/>
          <a:ext cx="6725877" cy="156456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2.20.2 Calling a lambda function</a:t>
          </a:r>
          <a:endParaRPr lang="zh-CN" altLang="en-US" sz="3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6795" y="2502614"/>
        <a:ext cx="6573125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2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2.20 Lambda functions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2.20 Lambda functions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2.20 Lambda functions</a:t>
            </a:r>
            <a:endParaRPr lang="zh-CN" altLang="en-US" dirty="0"/>
          </a:p>
        </p:txBody>
      </p:sp>
      <p:graphicFrame>
        <p:nvGraphicFramePr>
          <p:cNvPr id="17" name="内容占位符 7">
            <a:extLst>
              <a:ext uri="{FF2B5EF4-FFF2-40B4-BE49-F238E27FC236}">
                <a16:creationId xmlns:a16="http://schemas.microsoft.com/office/drawing/2014/main" id="{40FD4A6B-560B-034F-8F55-B9E3E30F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358669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2.20 Lambda functions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2.20.1 Defining a lambda function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1A0277-9F2B-644D-9576-37E9EB811579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1AA82C-56AF-D240-B9EA-747753B86ACF}"/>
              </a:ext>
            </a:extLst>
          </p:cNvPr>
          <p:cNvSpPr/>
          <p:nvPr/>
        </p:nvSpPr>
        <p:spPr>
          <a:xfrm>
            <a:off x="2144334" y="1696809"/>
            <a:ext cx="7992211" cy="13181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y= lambda x:x+3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y(2)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0E423F-3CD6-2643-A1E6-FAEA386F2D33}"/>
              </a:ext>
            </a:extLst>
          </p:cNvPr>
          <p:cNvSpPr txBox="1"/>
          <p:nvPr/>
        </p:nvSpPr>
        <p:spPr>
          <a:xfrm>
            <a:off x="1019775" y="308697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6AAB-5995-DE4B-A8D0-24A02220256A}"/>
              </a:ext>
            </a:extLst>
          </p:cNvPr>
          <p:cNvSpPr/>
          <p:nvPr/>
        </p:nvSpPr>
        <p:spPr>
          <a:xfrm>
            <a:off x="2144334" y="3029774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56AA2-6945-A649-BB10-B636B9B34670}"/>
              </a:ext>
            </a:extLst>
          </p:cNvPr>
          <p:cNvSpPr txBox="1"/>
          <p:nvPr/>
        </p:nvSpPr>
        <p:spPr>
          <a:xfrm>
            <a:off x="1019775" y="41342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C03C4F-1BE3-9E45-8C65-53B7EBBC179C}"/>
              </a:ext>
            </a:extLst>
          </p:cNvPr>
          <p:cNvSpPr/>
          <p:nvPr/>
        </p:nvSpPr>
        <p:spPr>
          <a:xfrm>
            <a:off x="2144334" y="4077072"/>
            <a:ext cx="7992211" cy="1534222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def myfunc(x):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return x+3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myfunc(2)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86A123-3053-7B40-AA08-6F278C43B14E}"/>
              </a:ext>
            </a:extLst>
          </p:cNvPr>
          <p:cNvSpPr txBox="1"/>
          <p:nvPr/>
        </p:nvSpPr>
        <p:spPr>
          <a:xfrm>
            <a:off x="1019775" y="56464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0A1358-EC78-4C44-9BD7-DD705E26A149}"/>
              </a:ext>
            </a:extLst>
          </p:cNvPr>
          <p:cNvSpPr/>
          <p:nvPr/>
        </p:nvSpPr>
        <p:spPr>
          <a:xfrm>
            <a:off x="2144334" y="5589240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2.20.2 Calling a lambda function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567772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2.20 Lambda functions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881EF8-2AA6-2D49-80FF-11185BCDFE49}"/>
              </a:ext>
            </a:extLst>
          </p:cNvPr>
          <p:cNvSpPr txBox="1"/>
          <p:nvPr/>
        </p:nvSpPr>
        <p:spPr>
          <a:xfrm>
            <a:off x="1019775" y="18300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23897B-2DE7-9D41-ADC7-037862261F9A}"/>
              </a:ext>
            </a:extLst>
          </p:cNvPr>
          <p:cNvSpPr/>
          <p:nvPr/>
        </p:nvSpPr>
        <p:spPr>
          <a:xfrm>
            <a:off x="2144334" y="1772815"/>
            <a:ext cx="7992211" cy="9212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MyList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= [1,2,3,4,5,6,7,8,9,10]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filter(lambda x: x % 3 == 0, </a:t>
            </a:r>
            <a:r>
              <a:rPr kumimoji="0" lang="en-US" altLang="zh-CN" sz="24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MyList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4971BB-59E9-6447-8EA5-A5D6DB826BC9}"/>
              </a:ext>
            </a:extLst>
          </p:cNvPr>
          <p:cNvSpPr txBox="1"/>
          <p:nvPr/>
        </p:nvSpPr>
        <p:spPr>
          <a:xfrm>
            <a:off x="1019775" y="282331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08B793-A513-2C45-AC9A-901C56AC98FC}"/>
              </a:ext>
            </a:extLst>
          </p:cNvPr>
          <p:cNvSpPr/>
          <p:nvPr/>
        </p:nvSpPr>
        <p:spPr>
          <a:xfrm>
            <a:off x="2144334" y="2766120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&lt;filter at 0xb656ac27f0&gt;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1CDA76-20DD-FE46-8CC0-6A71486BCACA}"/>
              </a:ext>
            </a:extLst>
          </p:cNvPr>
          <p:cNvSpPr txBox="1"/>
          <p:nvPr/>
        </p:nvSpPr>
        <p:spPr>
          <a:xfrm>
            <a:off x="1019775" y="401267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B82F51-64E9-3B4E-BF5B-A49FCA78E0E6}"/>
              </a:ext>
            </a:extLst>
          </p:cNvPr>
          <p:cNvSpPr/>
          <p:nvPr/>
        </p:nvSpPr>
        <p:spPr>
          <a:xfrm>
            <a:off x="2144334" y="3955474"/>
            <a:ext cx="7992211" cy="590872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list(filter(lambda x: x % 3 == 0, </a:t>
            </a:r>
            <a:r>
              <a:rPr kumimoji="0" lang="en-US" altLang="zh-CN" sz="24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MyList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14F1F6-34CB-9440-8906-57262AA0F950}"/>
              </a:ext>
            </a:extLst>
          </p:cNvPr>
          <p:cNvSpPr txBox="1"/>
          <p:nvPr/>
        </p:nvSpPr>
        <p:spPr>
          <a:xfrm>
            <a:off x="1019775" y="46383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32DBF7-EA75-D24F-81E7-78E1A41AEEC4}"/>
              </a:ext>
            </a:extLst>
          </p:cNvPr>
          <p:cNvSpPr/>
          <p:nvPr/>
        </p:nvSpPr>
        <p:spPr>
          <a:xfrm>
            <a:off x="2144334" y="4581128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[3, 6, 9]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2.20.2 Calling a lambda function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567772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2.20 Lambda functions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1B5A0E-D70A-7545-8F76-D3D8E07C0727}"/>
              </a:ext>
            </a:extLst>
          </p:cNvPr>
          <p:cNvSpPr txBox="1"/>
          <p:nvPr/>
        </p:nvSpPr>
        <p:spPr>
          <a:xfrm>
            <a:off x="1023651" y="209695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ACD52F-9ABB-AC4B-9052-5EB2819240D5}"/>
              </a:ext>
            </a:extLst>
          </p:cNvPr>
          <p:cNvSpPr/>
          <p:nvPr/>
        </p:nvSpPr>
        <p:spPr>
          <a:xfrm>
            <a:off x="2148210" y="2039752"/>
            <a:ext cx="7992211" cy="590872"/>
          </a:xfrm>
          <a:prstGeom prst="rect">
            <a:avLst/>
          </a:prstGeom>
          <a:solidFill>
            <a:srgbClr val="EDCDCB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list(map(lambda x: x * 2, MyList))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  <a:endParaRPr kumimoji="0" lang="zh-CN" altLang="zh-CN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AE95CE-E8C5-7B44-88EC-75F98737D406}"/>
              </a:ext>
            </a:extLst>
          </p:cNvPr>
          <p:cNvSpPr txBox="1"/>
          <p:nvPr/>
        </p:nvSpPr>
        <p:spPr>
          <a:xfrm>
            <a:off x="1018497" y="27513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F701E3-73E5-1B44-B04D-4BFC136C7F6B}"/>
              </a:ext>
            </a:extLst>
          </p:cNvPr>
          <p:cNvSpPr/>
          <p:nvPr/>
        </p:nvSpPr>
        <p:spPr>
          <a:xfrm>
            <a:off x="2143056" y="2694112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[2, 4, 6, 8, 10, 12, 14, 16, 18, 20]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2819E-3650-BC46-B531-FB8144D03E26}"/>
              </a:ext>
            </a:extLst>
          </p:cNvPr>
          <p:cNvSpPr txBox="1"/>
          <p:nvPr/>
        </p:nvSpPr>
        <p:spPr>
          <a:xfrm>
            <a:off x="1018497" y="394066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75D652-97C1-AE41-A958-EE8A3DBE93FE}"/>
              </a:ext>
            </a:extLst>
          </p:cNvPr>
          <p:cNvSpPr/>
          <p:nvPr/>
        </p:nvSpPr>
        <p:spPr>
          <a:xfrm>
            <a:off x="2143056" y="3883466"/>
            <a:ext cx="7992211" cy="826870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from functools import reduce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reduce(lambda x, y: x + y, MyList)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69A6A1-8944-ED4F-8A02-332D02CD7C28}"/>
              </a:ext>
            </a:extLst>
          </p:cNvPr>
          <p:cNvSpPr txBox="1"/>
          <p:nvPr/>
        </p:nvSpPr>
        <p:spPr>
          <a:xfrm>
            <a:off x="1018497" y="47675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FA5A5B-B438-5349-B1A0-5B15669DDF75}"/>
              </a:ext>
            </a:extLst>
          </p:cNvPr>
          <p:cNvSpPr/>
          <p:nvPr/>
        </p:nvSpPr>
        <p:spPr>
          <a:xfrm>
            <a:off x="2143056" y="47103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764137541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1522</TotalTime>
  <Words>309</Words>
  <Application>Microsoft Macintosh PowerPoint</Application>
  <PresentationFormat>宽屏</PresentationFormat>
  <Paragraphs>58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2.20 Lambda functions</vt:lpstr>
      <vt:lpstr>Summary of this chapter</vt:lpstr>
      <vt:lpstr>2.20.1 Defining a lambda function</vt:lpstr>
      <vt:lpstr>2.20.2 Calling a lambda function</vt:lpstr>
      <vt:lpstr>2.20.2 Calling a lambda function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1686</cp:revision>
  <cp:lastPrinted>2017-07-17T10:18:00Z</cp:lastPrinted>
  <dcterms:created xsi:type="dcterms:W3CDTF">2007-03-02T11:26:00Z</dcterms:created>
  <dcterms:modified xsi:type="dcterms:W3CDTF">2023-11-01T17:14:56Z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