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4" r:id="rId17"/>
    <p:sldId id="885" r:id="rId18"/>
    <p:sldId id="886" r:id="rId19"/>
    <p:sldId id="887" r:id="rId20"/>
    <p:sldId id="888" r:id="rId21"/>
    <p:sldId id="797" r:id="rId2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5" autoAdjust="0"/>
    <p:restoredTop sz="82491" autoAdjust="0"/>
  </p:normalViewPr>
  <p:slideViewPr>
    <p:cSldViewPr>
      <p:cViewPr varScale="1">
        <p:scale>
          <a:sx n="110" d="100"/>
          <a:sy n="110" d="100"/>
        </p:scale>
        <p:origin x="952" y="16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2.3.1 Common used operators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2.3.2 Built-in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2.3.3 Math modules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2.3.4 Precedence and associativity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51637"/>
          <a:ext cx="9608397" cy="630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82637"/>
          <a:ext cx="6725877" cy="7380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500" b="0" kern="1200" dirty="0"/>
            <a:t>2.3.1 Common used operators</a:t>
          </a:r>
          <a:endParaRPr lang="zh-CN" altLang="en-US" sz="25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16445" y="118663"/>
        <a:ext cx="6653825" cy="665948"/>
      </dsp:txXfrm>
    </dsp:sp>
    <dsp:sp modelId="{AD17FCC9-9640-4BB4-87DF-C676D0600FF9}">
      <dsp:nvSpPr>
        <dsp:cNvPr id="0" name=""/>
        <dsp:cNvSpPr/>
      </dsp:nvSpPr>
      <dsp:spPr>
        <a:xfrm>
          <a:off x="0" y="1585637"/>
          <a:ext cx="9608397" cy="630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1216637"/>
          <a:ext cx="6725877" cy="7380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5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2.3.2 Built-in functions</a:t>
          </a:r>
          <a:endParaRPr lang="zh-CN" altLang="en-US" sz="25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16445" y="1252663"/>
        <a:ext cx="6653825" cy="665948"/>
      </dsp:txXfrm>
    </dsp:sp>
    <dsp:sp modelId="{3F980722-34FD-4A1F-B474-E9F8C5B4DD29}">
      <dsp:nvSpPr>
        <dsp:cNvPr id="0" name=""/>
        <dsp:cNvSpPr/>
      </dsp:nvSpPr>
      <dsp:spPr>
        <a:xfrm>
          <a:off x="0" y="2719638"/>
          <a:ext cx="9608397" cy="630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2350638"/>
          <a:ext cx="6725877" cy="7380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5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2.3.3 Math modules</a:t>
          </a:r>
          <a:endParaRPr lang="zh-CN" altLang="en-US" sz="25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16445" y="2386664"/>
        <a:ext cx="6653825" cy="665948"/>
      </dsp:txXfrm>
    </dsp:sp>
    <dsp:sp modelId="{B428B3ED-E28C-4C28-8B71-AD1709E71E95}">
      <dsp:nvSpPr>
        <dsp:cNvPr id="0" name=""/>
        <dsp:cNvSpPr/>
      </dsp:nvSpPr>
      <dsp:spPr>
        <a:xfrm>
          <a:off x="0" y="3853638"/>
          <a:ext cx="9608397" cy="630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3484638"/>
          <a:ext cx="6725877" cy="7380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5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2.3.4 Precedence and associativity</a:t>
          </a:r>
          <a:endParaRPr lang="zh-CN" altLang="en-US" sz="25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16445" y="3520664"/>
        <a:ext cx="665382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" altLang="zh-CN" dirty="0"/>
              <a:t>2.1 Data Types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835DAA-B177-7E41-B4F6-503D46C8058C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17EDD59-585E-0F4E-8CB0-C20E30E6ADC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34C104E-9B48-1F45-9A0A-BC645F0802FF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x=True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y=False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and 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B4DCB4-F6DA-954B-B5B2-DACBD80E6DC6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17269C-13DB-FC4D-9BE9-8DA84C341138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14E0DD1-6C74-3B4C-A97E-0088F50B56D2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7ADA75-F812-1144-A6EC-2CBA6A677F4B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53750CD-6F2E-D242-8487-8A76C85F0760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x=True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y=False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or 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DEDE9ED-3613-4B4F-B079-5C614A95167D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B03C12B-D0CE-A945-88DC-54A2550721E1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10283E4F-A1FC-AB4D-8BAA-474940DF4B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2346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C79D40-B890-DA47-93C8-3C835092EA19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842A4B-5AA3-C14F-B35B-677788CFB22E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not x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A243F-2541-334C-BBFD-30912A2E1F19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484A40-DFB6-AC47-8D38-53690D3AFD78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False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4F6094-C20F-334B-A080-085F64996D39}"/>
              </a:ext>
            </a:extLst>
          </p:cNvPr>
          <p:cNvGrpSpPr/>
          <p:nvPr/>
        </p:nvGrpSpPr>
        <p:grpSpPr>
          <a:xfrm>
            <a:off x="1027018" y="3903439"/>
            <a:ext cx="9116770" cy="2492895"/>
            <a:chOff x="1019775" y="4365104"/>
            <a:chExt cx="9116770" cy="24928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1C3D84-E001-594F-A7B1-82FC151927FC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ED42D6-1421-5A40-9704-505EED28BF09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print(x,y)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print(bin(x),bin(y)) 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30C668-18B2-7441-A81C-3705BFDECF75}"/>
                </a:ext>
              </a:extLst>
            </p:cNvPr>
            <p:cNvSpPr/>
            <p:nvPr/>
          </p:nvSpPr>
          <p:spPr>
            <a:xfrm>
              <a:off x="2144334" y="5900364"/>
              <a:ext cx="7992211" cy="957635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0b10 0b11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占位符 156">
            <a:extLst>
              <a:ext uri="{FF2B5EF4-FFF2-40B4-BE49-F238E27FC236}">
                <a16:creationId xmlns:a16="http://schemas.microsoft.com/office/drawing/2014/main" id="{83C8631F-C24E-7343-AA76-B974D3C760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3597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148E1D-5C72-E64B-B342-CED0E2A80C0D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4EB2E48-DC9C-1248-AB02-F154A2CBAB86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B4AFAD-0643-C44E-9A5A-3B5075B7982A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x&amp;y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D0202CD-FC26-AF42-B8DF-CF05DB9AD4EB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FD7D8-CA5D-864C-823B-7A9A338A511D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57D671-A3E0-F94B-80F8-2E50F2D3A715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5C7D0F-CF18-CB40-8D22-ED4E106EB43C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918E1D-339E-364F-B64F-BFBC4BC3EF29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bin(x&amp;y)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CC22925-8DFE-AC43-9D76-547E5AE3B6DD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D81B3F-BB45-4B44-B30B-5DAA0D622780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'0b10'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占位符 156">
            <a:extLst>
              <a:ext uri="{FF2B5EF4-FFF2-40B4-BE49-F238E27FC236}">
                <a16:creationId xmlns:a16="http://schemas.microsoft.com/office/drawing/2014/main" id="{80633B5D-A6D2-664E-8689-7173A75CAA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3009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BA859A-F078-684B-92F1-2BB8F7C9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39850"/>
            <a:ext cx="9232900" cy="4178300"/>
          </a:xfrm>
          <a:prstGeom prst="rect">
            <a:avLst/>
          </a:prstGeom>
        </p:spPr>
      </p:pic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50308135-EAB1-1D4A-B005-8A6CA148BE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75652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636B29-88E5-4848-B5FB-1A3506A6630E}"/>
              </a:ext>
            </a:extLst>
          </p:cNvPr>
          <p:cNvGrpSpPr/>
          <p:nvPr/>
        </p:nvGrpSpPr>
        <p:grpSpPr>
          <a:xfrm>
            <a:off x="1055440" y="3480406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19B1B4-9429-3D47-94C7-197C6D3F2BB2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83ACAA6-D630-D847-B905-30716A12D8B0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bin(x&lt;&lt;y)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F6D4F29-9C80-0249-BBE2-D14E8CD292AB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8BE973-250F-A140-B86F-186C9475408D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'0b10000'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E8EBD-51BE-1543-BECB-37225B04B23C}"/>
              </a:ext>
            </a:extLst>
          </p:cNvPr>
          <p:cNvGrpSpPr/>
          <p:nvPr/>
        </p:nvGrpSpPr>
        <p:grpSpPr>
          <a:xfrm>
            <a:off x="1056995" y="1715859"/>
            <a:ext cx="9116770" cy="1425146"/>
            <a:chOff x="975335" y="2003854"/>
            <a:chExt cx="9116770" cy="142514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45C2840-DE25-7E4D-AF1B-A90B4CBC897A}"/>
                </a:ext>
              </a:extLst>
            </p:cNvPr>
            <p:cNvSpPr txBox="1"/>
            <p:nvPr/>
          </p:nvSpPr>
          <p:spPr>
            <a:xfrm>
              <a:off x="975335" y="2061053"/>
              <a:ext cx="112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3DD608-C4ED-BD4B-949B-25427BB0557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bin(~x)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2481AC8-B2DE-A448-AE47-9C239987F1A9}"/>
                </a:ext>
              </a:extLst>
            </p:cNvPr>
            <p:cNvSpPr txBox="1"/>
            <p:nvPr/>
          </p:nvSpPr>
          <p:spPr>
            <a:xfrm>
              <a:off x="975335" y="2895327"/>
              <a:ext cx="1330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26A89-C423-E04D-8C23-251553FDD6A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'-0b11'</a:t>
              </a:r>
            </a:p>
          </p:txBody>
        </p:sp>
      </p:grp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6E8C3DE7-F7C3-604A-B690-64ECDB519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024837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BA82F9-86A4-2C4C-A70D-4DEEAC6C26B5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279190-85F2-744F-B6BF-FBD3A501424F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6F4A3A-03F1-ED44-8033-D21859506327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bin(x&gt;&gt;y)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29D4C7-304F-5746-AC50-EC3A9749572A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D904EA-2AE2-EE4A-BFA9-FC6C9732F295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'0b0'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占位符 156">
            <a:extLst>
              <a:ext uri="{FF2B5EF4-FFF2-40B4-BE49-F238E27FC236}">
                <a16:creationId xmlns:a16="http://schemas.microsoft.com/office/drawing/2014/main" id="{93A71BA6-0260-E944-B4E2-BF73903A78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006587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2.3.2 Built-in functions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2289B7F-54AE-BA4C-B1C9-17077C240186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2CF63B-A797-1641-99DC-D7F311A71F99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254547-0D99-F34D-A6A7-140DEE9F3035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pow(2,10)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EA050E9-265E-3540-A819-073E5B993E7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1711B1-467A-0F46-A886-25540896591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1024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6A66F7-0862-5341-8C6D-D84AD5B5EAA1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69D388C-4733-E143-9A8E-CE0DC96A4DE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0C9EBD-2445-274C-B476-0BE7AE9F6F4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round(2.991)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E43302-5A94-F141-8905-016E36EE71AC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39A785-EB51-8C42-9ADE-B1CBF6321C3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2B146C-5E53-1E4A-B30D-67DC524333DC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A7246E-7E1A-D64A-9031-67AB4C2ED317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940462-33FC-644E-8BC2-D789035F127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round(2.991,2)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309C82-9C42-B346-B1E5-DE30574A6076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A20786-1233-314C-BBDF-0453DA75FCE7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2.99</a:t>
              </a:r>
            </a:p>
          </p:txBody>
        </p:sp>
      </p:grp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297D5432-CA19-6443-AE53-F1ED1EC696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62629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2.3.3 Math modules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5B5621-4871-3849-B26C-1AA1EA6B27FD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0D3FA6-3F1F-9343-9CCE-7E94EE1B0E27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math.sin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(5/2)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8C7902-CE5C-9C4B-828E-8C30A2DBCDA3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9E70C4-6863-5C40-92DD-BC3E59FE2AF7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0.5984721441039564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EDA1D4-66DA-FD4F-A6E9-222BA9E6857E}"/>
              </a:ext>
            </a:extLst>
          </p:cNvPr>
          <p:cNvSpPr txBox="1"/>
          <p:nvPr/>
        </p:nvSpPr>
        <p:spPr>
          <a:xfrm>
            <a:off x="1055440" y="3846240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DD08F0-E516-4242-A8CB-0F8529B80383}"/>
              </a:ext>
            </a:extLst>
          </p:cNvPr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math.pi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6C05D8-9A3E-D640-9100-A5B1A18A72D0}"/>
              </a:ext>
            </a:extLst>
          </p:cNvPr>
          <p:cNvSpPr txBox="1"/>
          <p:nvPr/>
        </p:nvSpPr>
        <p:spPr>
          <a:xfrm>
            <a:off x="1055440" y="500236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0B7AC5-F314-AD45-9EE9-26121070B404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3.141592653589793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5" name="文本占位符 156">
            <a:extLst>
              <a:ext uri="{FF2B5EF4-FFF2-40B4-BE49-F238E27FC236}">
                <a16:creationId xmlns:a16="http://schemas.microsoft.com/office/drawing/2014/main" id="{4DC49DDC-2C52-324F-A905-D1252C9A5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503544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2.3.3 Math modules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5DB1C3-C910-AE43-AE87-A207A4F2D497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05D985-B640-B64D-A36A-F2C86DBD4BDF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math.sqrt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(2.0)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DAC21C-8345-BF4A-BCCB-8A678782F2B5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71FBBE-67BF-4144-BA11-0B5B9AE13A28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1.4142135623730951</a:t>
            </a:r>
          </a:p>
        </p:txBody>
      </p:sp>
      <p:sp>
        <p:nvSpPr>
          <p:cNvPr id="11" name="文本占位符 156">
            <a:extLst>
              <a:ext uri="{FF2B5EF4-FFF2-40B4-BE49-F238E27FC236}">
                <a16:creationId xmlns:a16="http://schemas.microsoft.com/office/drawing/2014/main" id="{1B279D00-257B-2F49-8346-B2D7BD6D8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937773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2.3.3 Math modules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0ECF7D-812C-BD49-8EA8-74520B3C999D}"/>
              </a:ext>
            </a:extLst>
          </p:cNvPr>
          <p:cNvSpPr txBox="1"/>
          <p:nvPr/>
        </p:nvSpPr>
        <p:spPr>
          <a:xfrm>
            <a:off x="1055440" y="1758008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8519-46C4-4F4C-A1E0-ED7FCCA25E24}"/>
              </a:ext>
            </a:extLst>
          </p:cNvPr>
          <p:cNvSpPr/>
          <p:nvPr/>
        </p:nvSpPr>
        <p:spPr>
          <a:xfrm>
            <a:off x="2179999" y="1700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math.sqrt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(-1) 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EDA883-C7C1-6140-8DCF-4D5853380DC8}"/>
              </a:ext>
            </a:extLst>
          </p:cNvPr>
          <p:cNvSpPr/>
          <p:nvPr/>
        </p:nvSpPr>
        <p:spPr>
          <a:xfrm>
            <a:off x="2099894" y="2852936"/>
            <a:ext cx="7992211" cy="216024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ValueError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&lt;ipython-input-31-4e02a0210c6b&gt;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import math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2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math.sqrt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ValueError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 math domain error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93C4061B-EA07-354E-937D-F3BB808D9F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87380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2.3 Operators and Expressions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2.3.3 Math modules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CA6E8F-578D-FD4C-BB85-63935E69D411}"/>
              </a:ext>
            </a:extLst>
          </p:cNvPr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1B83CB-C161-8842-9579-3FDAAE911504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cmath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cmath.sqrt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(-2)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061713-157E-DE4E-BDE3-FAFC814F7604}"/>
              </a:ext>
            </a:extLst>
          </p:cNvPr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754B7C-CF54-F741-B250-A60632DA92DF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1.4142135623730951j</a:t>
            </a:r>
          </a:p>
        </p:txBody>
      </p:sp>
      <p:sp>
        <p:nvSpPr>
          <p:cNvPr id="11" name="文本占位符 156">
            <a:extLst>
              <a:ext uri="{FF2B5EF4-FFF2-40B4-BE49-F238E27FC236}">
                <a16:creationId xmlns:a16="http://schemas.microsoft.com/office/drawing/2014/main" id="{F566FA4A-16D4-9E4F-AA50-BA0CA5F56A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91479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809317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12" name="文本占位符 156">
            <a:extLst>
              <a:ext uri="{FF2B5EF4-FFF2-40B4-BE49-F238E27FC236}">
                <a16:creationId xmlns:a16="http://schemas.microsoft.com/office/drawing/2014/main" id="{3757F112-77C3-5A4B-B52C-207A4CEA0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87757DB-7733-D044-BCB3-F889DCFA545C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E74B8F1-FB09-7543-85C4-97495F4C2BA7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B3BBF3-163D-9C44-8892-60AF3018DF7A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y/x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75D166E-75C6-A346-8912-28CF89E8C868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57651E2-0FA3-5D44-B015-4C5FCBDCFBE3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2.5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8AD475D-9557-6747-A97C-9BEFDBD6346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0E0617-D867-2845-AD6A-F4A5BFDF276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9BAA59-013B-EF4C-A6E9-0F6FE25BBD71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y%x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9B1A9C3-9227-C049-82F4-33423BFEF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1F4AAE9-76BA-264A-9619-0BC48241494D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0F5D3A90-806B-614F-97E8-2F888CBDB8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CDB71A-0BA3-634A-B86C-1F395760E3A5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3D9F59-DE1E-C74C-9EBB-78D8BA84D458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D63C564-18AD-E340-BC67-AF82A819F622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y//x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409108B-751E-2C49-8C97-E458E75ACB6D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CDD641-AE40-E940-95EE-1ABC90A20515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08274F-62BE-364D-A26A-AB3D70C676B2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F84EE0-492B-804E-BF85-6DF0FBBD2CEC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702C3C-6126-0146-AFF5-FBC267868C0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x**y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6904AB-D2A4-DD4C-9C76-935C4D38998F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BBEAF4-EC0A-A241-9BD8-6638863A8AED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C1A6E4CF-DBD1-784F-ABAC-BDE6662462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97121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2F8F30-5192-D449-BEDB-0543DBD7B1B5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BD0C2B6-4421-2043-923F-D095571B1347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031D66-45CF-2042-A55D-E219A3F99D5F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x==y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F09610-4B0F-624F-A712-C4E8595871E5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35DE970-DCAE-FD4D-AA72-77AE3A78922E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9C47E1-FA9B-B149-8F7D-E08EA7834ACE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E6AA276-86F8-3547-A2CC-63B7051E7FE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4B23163-71F3-CA46-A2C2-348588319864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x!=y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B8424B9-5132-AF48-A58F-30F5D06BDE43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227308-E429-9447-B5D9-2E3051B479FB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占位符 156">
            <a:extLst>
              <a:ext uri="{FF2B5EF4-FFF2-40B4-BE49-F238E27FC236}">
                <a16:creationId xmlns:a16="http://schemas.microsoft.com/office/drawing/2014/main" id="{97D9EE51-0592-AD4B-8CA5-475FE8C09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86839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61FA9F-54FF-9543-8D3A-67128AF4C496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E8C9D4-9FE4-E14C-8464-CC61931C0197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51C7BB-4D68-3744-9308-10365C5EEC44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is 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82120F-8CF5-214A-A138-8C4920A4D3A1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82AAF5-198F-1441-A9EE-5A344EC2353E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8785DB1-970C-E04D-B2E5-7FC42CEC3E5F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3197F9B-B235-F846-AA1D-1924859B8DB3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ED76D9-D67A-274D-A876-739BA4C120A1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is not y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92A5E9-7349-144B-870C-A5CBFD8DDB27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5CAA9A0-4D90-9949-B7A1-83BF3B6DFE8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占位符 156">
            <a:extLst>
              <a:ext uri="{FF2B5EF4-FFF2-40B4-BE49-F238E27FC236}">
                <a16:creationId xmlns:a16="http://schemas.microsoft.com/office/drawing/2014/main" id="{1EA9B5E1-6784-5A49-8769-02C9A6AEB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84659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A7E8CD-0D0C-3F45-B562-058C82BA9CC3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CF19106-6E81-3F43-9C0C-3A0195AAF12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C59E38-91B4-AC41-8EDF-17847F1C075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in [1,2,3,4]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582AD4-92B9-A045-94F9-F7C1E6763598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8FA011-8919-8043-8945-4A2A58E1E2FA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267056-2602-1741-8FBA-FC6DEBD69474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DF84751-92C5-B540-944A-2245A1EC17BF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791059-2444-314C-B2A1-C8D48523E8AD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 in [1,2,3,4]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3B94698-2E2D-9048-9781-7E618492454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241A2B2-CCA2-344E-AF4C-269E18DFC093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B21335-8993-B749-99BD-6EE8F2F41842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990ACC-722B-BE4B-AD29-DB2127DF6AEE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2486B25-2945-A540-A832-3F63E3260BB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 not in [1,2,3,4]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FC075F6-384E-B847-9B5E-52BB6503AF56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0CF3C72-D10E-1D48-8283-37BBFF1A304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</a:p>
          </p:txBody>
        </p:sp>
      </p:grpSp>
      <p:sp>
        <p:nvSpPr>
          <p:cNvPr id="22" name="文本占位符 156">
            <a:extLst>
              <a:ext uri="{FF2B5EF4-FFF2-40B4-BE49-F238E27FC236}">
                <a16:creationId xmlns:a16="http://schemas.microsoft.com/office/drawing/2014/main" id="{490014C6-79FD-2747-B61E-B4C09927E2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3964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2.3.1 Common used operators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4E9A1B-7A83-6A47-BCE7-21766EA6BEF5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5EED07-1EBA-1349-A496-75AF8C08C9B8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4E240F3-026A-7D42-932A-8608D075BB48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y//=x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print(x,y)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43452CD-B2B5-DE43-B844-2EC6AD943252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2 2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665DAD-0CD2-5D45-8433-D047CC0EA9BB}"/>
              </a:ext>
            </a:extLst>
          </p:cNvPr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BC8EB3-1BDD-3F4A-ADAB-DEDB789C3713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E5909C4-5C1E-BE43-BE61-34548F21B403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y//=x+8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print(y)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D825D2E-20D5-154D-89D8-2961A37DB6CC}"/>
                </a:ext>
              </a:extLst>
            </p:cNvPr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0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占位符 156">
            <a:extLst>
              <a:ext uri="{FF2B5EF4-FFF2-40B4-BE49-F238E27FC236}">
                <a16:creationId xmlns:a16="http://schemas.microsoft.com/office/drawing/2014/main" id="{80517122-A775-DF43-957E-B720A3EA0E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253896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2.3 Operators and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9616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1350</TotalTime>
  <Words>938</Words>
  <Application>Microsoft Macintosh PowerPoint</Application>
  <PresentationFormat>宽屏</PresentationFormat>
  <Paragraphs>234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2.3 Operators and Expressions</vt:lpstr>
      <vt:lpstr>Summary of this chapter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2.3.1 Common used operators</vt:lpstr>
      <vt:lpstr>2.3.2 Built-in functions</vt:lpstr>
      <vt:lpstr>2.3.3 Math modules</vt:lpstr>
      <vt:lpstr>2.3.3 Math modules</vt:lpstr>
      <vt:lpstr>2.3.3 Math modules</vt:lpstr>
      <vt:lpstr>2.3.3 Math modules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1667</cp:revision>
  <cp:lastPrinted>2017-07-17T10:18:00Z</cp:lastPrinted>
  <dcterms:created xsi:type="dcterms:W3CDTF">2007-03-02T11:26:00Z</dcterms:created>
  <dcterms:modified xsi:type="dcterms:W3CDTF">2023-11-01T14:40:19Z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