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842" r:id="rId2"/>
    <p:sldId id="870" r:id="rId3"/>
    <p:sldId id="871" r:id="rId4"/>
    <p:sldId id="872" r:id="rId5"/>
    <p:sldId id="873" r:id="rId6"/>
    <p:sldId id="874" r:id="rId7"/>
    <p:sldId id="875" r:id="rId8"/>
    <p:sldId id="876" r:id="rId9"/>
    <p:sldId id="877" r:id="rId10"/>
    <p:sldId id="878" r:id="rId11"/>
    <p:sldId id="797" r:id="rId12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08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12C"/>
    <a:srgbClr val="C00000"/>
    <a:srgbClr val="D75C5C"/>
    <a:srgbClr val="CF3E3E"/>
    <a:srgbClr val="EDCDCB"/>
    <a:srgbClr val="F1EEF4"/>
    <a:srgbClr val="AB0000"/>
    <a:srgbClr val="CC0000"/>
    <a:srgbClr val="A9CDCB"/>
    <a:srgbClr val="D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62" autoAdjust="0"/>
    <p:restoredTop sz="82491" autoAdjust="0"/>
  </p:normalViewPr>
  <p:slideViewPr>
    <p:cSldViewPr>
      <p:cViewPr varScale="1">
        <p:scale>
          <a:sx n="54" d="100"/>
          <a:sy n="54" d="100"/>
        </p:scale>
        <p:origin x="216" y="1400"/>
      </p:cViewPr>
      <p:guideLst>
        <p:guide orient="horz" pos="215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1848" y="192"/>
      </p:cViewPr>
      <p:guideLst>
        <p:guide orient="horz" pos="3208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8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#5" loCatId="list" qsTypeId="urn:microsoft.com/office/officeart/2005/8/quickstyle/simple1#2" qsCatId="simple" csTypeId="urn:microsoft.com/office/officeart/2005/8/colors/colorful5#8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>
        <a:xfrm>
          <a:off x="480419" y="69137"/>
          <a:ext cx="6725877" cy="59040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b="0" dirty="0"/>
            <a:t>2.4.1 Writing a statement in a line</a:t>
          </a:r>
          <a:endParaRPr lang="zh-CN" altLang="en-US" b="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>
        <a:xfrm>
          <a:off x="480419" y="976337"/>
          <a:ext cx="6725877" cy="590400"/>
        </a:xfrm>
        <a:prstGeom prst="roundRect">
          <a:avLst/>
        </a:prstGeom>
        <a:solidFill>
          <a:srgbClr val="4472C4">
            <a:hueOff val="-1838336"/>
            <a:satOff val="-2557"/>
            <a:lumOff val="-981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2.4.2 Writing multiple statements in a single line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>
        <a:xfrm>
          <a:off x="480419" y="1883538"/>
          <a:ext cx="6725877" cy="590400"/>
        </a:xfrm>
        <a:prstGeom prst="roundRect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b="0" dirty="0"/>
            <a:t>2.4.3 Splitting a statement into multiple lines </a:t>
          </a:r>
          <a:endParaRPr lang="zh-CN" altLang="en-US" b="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2F9F47C1-5388-40C2-9DAB-1579AD182756}" type="par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/>
      <dgm:spPr>
        <a:xfrm>
          <a:off x="480419" y="2790738"/>
          <a:ext cx="6725877" cy="590400"/>
        </a:xfrm>
        <a:prstGeom prst="roundRect">
          <a:avLst/>
        </a:prstGeom>
        <a:solidFill>
          <a:srgbClr val="4472C4">
            <a:hueOff val="-5515009"/>
            <a:satOff val="-7671"/>
            <a:lumOff val="-294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2.4.4 Compound statements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BBEC2C39-4DA0-4760-9652-2CF72F8B720D}" type="par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BA0E16FC-83B3-431A-9ADB-0130A23E20FD}" type="sib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B5586981-263F-6142-910F-B234A653F4B2}">
      <dgm:prSet/>
      <dgm:spPr>
        <a:xfrm>
          <a:off x="480419" y="2790738"/>
          <a:ext cx="6725877" cy="590400"/>
        </a:xfrm>
        <a:solidFill>
          <a:srgbClr val="4472C4">
            <a:hueOff val="-5515009"/>
            <a:satOff val="-7671"/>
            <a:lumOff val="-294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" b="0" dirty="0"/>
            <a:t>2.4.5 Empty statements </a:t>
          </a:r>
          <a:endParaRPr lang="zh-CN" altLang="en-US" b="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DBFCEBEF-AACD-574D-A1BA-DC02D67B97AC}" type="parTrans" cxnId="{5CD7C308-2583-864D-9599-97DF30AB2286}">
      <dgm:prSet/>
      <dgm:spPr/>
    </dgm:pt>
    <dgm:pt modelId="{E90BB7B2-2015-3342-B476-B6FD98984E99}" type="sibTrans" cxnId="{5CD7C308-2583-864D-9599-97DF30AB2286}">
      <dgm:prSet/>
      <dgm:spPr/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5"/>
      <dgm:spPr/>
    </dgm:pt>
    <dgm:pt modelId="{FFD53BA8-45B8-48D7-839D-F63881906C2D}" type="pres">
      <dgm:prSet presAssocID="{4A6CFA20-D504-4C11-9666-95A21ED3E06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5">
        <dgm:presLayoutVars>
          <dgm:bulletEnabled val="1"/>
        </dgm:presLayoutVars>
      </dgm:prSet>
      <dgm:spPr>
        <a:xfrm>
          <a:off x="0" y="364337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5"/>
      <dgm:spPr/>
    </dgm:pt>
    <dgm:pt modelId="{F0E83ED0-3189-4ABA-A665-B109CE1D0191}" type="pres">
      <dgm:prSet presAssocID="{07FD02D3-E7E6-438A-89AC-27845D67F8A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5">
        <dgm:presLayoutVars>
          <dgm:bulletEnabled val="1"/>
        </dgm:presLayoutVars>
      </dgm:prSet>
      <dgm:spPr>
        <a:xfrm>
          <a:off x="0" y="1271537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1838336"/>
              <a:satOff val="-2557"/>
              <a:lumOff val="-981"/>
              <a:alphaOff val="0"/>
            </a:srgbClr>
          </a:solidFill>
          <a:prstDash val="solid"/>
        </a:ln>
        <a:effectLst/>
      </dgm:spPr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5"/>
      <dgm:spPr/>
    </dgm:pt>
    <dgm:pt modelId="{87E6350B-AA9F-4374-A90A-F0D4DDB30293}" type="pres">
      <dgm:prSet presAssocID="{A28C3E8F-D85D-46D1-A6A3-FB5FAF2BB39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5">
        <dgm:presLayoutVars>
          <dgm:bulletEnabled val="1"/>
        </dgm:presLayoutVars>
      </dgm:prSet>
      <dgm:spPr>
        <a:xfrm>
          <a:off x="0" y="2178738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3676672"/>
              <a:satOff val="-5114"/>
              <a:lumOff val="-1961"/>
              <a:alphaOff val="0"/>
            </a:srgbClr>
          </a:solidFill>
          <a:prstDash val="solid"/>
        </a:ln>
        <a:effectLst/>
      </dgm:spPr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Lbl="node1" presStyleIdx="2" presStyleCnt="5"/>
      <dgm:spPr/>
    </dgm:pt>
    <dgm:pt modelId="{86F01D77-AF58-4F11-B068-07FCCCA28177}" type="pres">
      <dgm:prSet presAssocID="{4164C1CD-1FEB-4FAE-BCA7-B2F901F12CD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5">
        <dgm:presLayoutVars>
          <dgm:bulletEnabled val="1"/>
        </dgm:presLayoutVars>
      </dgm:prSet>
      <dgm:spPr>
        <a:xfrm>
          <a:off x="0" y="3085938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5515009"/>
              <a:satOff val="-7671"/>
              <a:lumOff val="-2942"/>
              <a:alphaOff val="0"/>
            </a:srgbClr>
          </a:solidFill>
          <a:prstDash val="solid"/>
        </a:ln>
        <a:effectLst/>
      </dgm:spPr>
    </dgm:pt>
    <dgm:pt modelId="{7B09693A-AC3E-D54D-A974-1B7D2C9CA520}" type="pres">
      <dgm:prSet presAssocID="{BA0E16FC-83B3-431A-9ADB-0130A23E20FD}" presName="spaceBetweenRectangles" presStyleCnt="0"/>
      <dgm:spPr/>
    </dgm:pt>
    <dgm:pt modelId="{95A6B8E7-2CFE-CA41-AD07-BE2CF631AB4A}" type="pres">
      <dgm:prSet presAssocID="{B5586981-263F-6142-910F-B234A653F4B2}" presName="parentLin" presStyleCnt="0"/>
      <dgm:spPr/>
    </dgm:pt>
    <dgm:pt modelId="{EC59DDC3-BACB-E443-89C3-E5CF77C45461}" type="pres">
      <dgm:prSet presAssocID="{B5586981-263F-6142-910F-B234A653F4B2}" presName="parentLeftMargin" presStyleLbl="node1" presStyleIdx="3" presStyleCnt="5"/>
      <dgm:spPr>
        <a:prstGeom prst="roundRect">
          <a:avLst/>
        </a:prstGeom>
      </dgm:spPr>
    </dgm:pt>
    <dgm:pt modelId="{A99FD7EC-BE4A-9147-8EF2-F0AF6E6FC3FB}" type="pres">
      <dgm:prSet presAssocID="{B5586981-263F-6142-910F-B234A653F4B2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37132C25-7B1B-3346-B0B3-A47A2131089D}" type="pres">
      <dgm:prSet presAssocID="{B5586981-263F-6142-910F-B234A653F4B2}" presName="negativeSpace" presStyleCnt="0"/>
      <dgm:spPr/>
    </dgm:pt>
    <dgm:pt modelId="{CF486A40-BAC6-E946-8E6B-2871662301F7}" type="pres">
      <dgm:prSet presAssocID="{B5586981-263F-6142-910F-B234A653F4B2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#5"/>
    <dgm:cxn modelId="{5CD7C308-2583-864D-9599-97DF30AB2286}" srcId="{2D3DEDF0-B9A1-4CD2-BA88-CA716FC4420C}" destId="{B5586981-263F-6142-910F-B234A653F4B2}" srcOrd="4" destOrd="0" parTransId="{DBFCEBEF-AACD-574D-A1BA-DC02D67B97AC}" sibTransId="{E90BB7B2-2015-3342-B476-B6FD98984E99}"/>
    <dgm:cxn modelId="{0B5C4121-452C-44CF-9632-25E7F2EDC2E4}" type="presOf" srcId="{4164C1CD-1FEB-4FAE-BCA7-B2F901F12CD8}" destId="{818CC7FD-FD66-432F-A406-41DC7CAE93F0}" srcOrd="0" destOrd="0" presId="urn:microsoft.com/office/officeart/2005/8/layout/list1#5"/>
    <dgm:cxn modelId="{73F96E28-121F-430B-AD79-CA81AC4EE642}" type="presOf" srcId="{4164C1CD-1FEB-4FAE-BCA7-B2F901F12CD8}" destId="{86F01D77-AF58-4F11-B068-07FCCCA28177}" srcOrd="1" destOrd="0" presId="urn:microsoft.com/office/officeart/2005/8/layout/list1#5"/>
    <dgm:cxn modelId="{40B6EE3A-ABE1-B444-8221-6046D1C21F81}" type="presOf" srcId="{B5586981-263F-6142-910F-B234A653F4B2}" destId="{A99FD7EC-BE4A-9147-8EF2-F0AF6E6FC3FB}" srcOrd="1" destOrd="0" presId="urn:microsoft.com/office/officeart/2005/8/layout/list1#5"/>
    <dgm:cxn modelId="{65508D4A-B367-4415-82AA-9E18B9D1E97E}" type="presOf" srcId="{4A6CFA20-D504-4C11-9666-95A21ED3E06C}" destId="{FFD53BA8-45B8-48D7-839D-F63881906C2D}" srcOrd="1" destOrd="0" presId="urn:microsoft.com/office/officeart/2005/8/layout/list1#5"/>
    <dgm:cxn modelId="{772E125B-A00C-476E-8C61-4B3C881A0A5F}" type="presOf" srcId="{A28C3E8F-D85D-46D1-A6A3-FB5FAF2BB39A}" destId="{87E6350B-AA9F-4374-A90A-F0D4DDB30293}" srcOrd="1" destOrd="0" presId="urn:microsoft.com/office/officeart/2005/8/layout/list1#5"/>
    <dgm:cxn modelId="{81492D67-CFFC-4E16-9B45-8A98A6422DFF}" type="presOf" srcId="{A28C3E8F-D85D-46D1-A6A3-FB5FAF2BB39A}" destId="{C621DF11-A0F5-4D43-9B81-3F2B12D700F6}" srcOrd="0" destOrd="0" presId="urn:microsoft.com/office/officeart/2005/8/layout/list1#5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#5"/>
    <dgm:cxn modelId="{6C25FE7E-8462-460C-A803-0FD951D183D2}" type="presOf" srcId="{4A6CFA20-D504-4C11-9666-95A21ED3E06C}" destId="{99D3529F-CE9E-430A-A33C-F4EF72985A46}" srcOrd="0" destOrd="0" presId="urn:microsoft.com/office/officeart/2005/8/layout/list1#5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9E64EB94-D56F-1746-87A8-4D69FB3044FF}" type="presOf" srcId="{B5586981-263F-6142-910F-B234A653F4B2}" destId="{EC59DDC3-BACB-E443-89C3-E5CF77C45461}" srcOrd="0" destOrd="0" presId="urn:microsoft.com/office/officeart/2005/8/layout/list1#5"/>
    <dgm:cxn modelId="{699D33B6-318A-43AA-9FB3-A60B45101762}" type="presOf" srcId="{07FD02D3-E7E6-438A-89AC-27845D67F8AB}" destId="{F0E83ED0-3189-4ABA-A665-B109CE1D0191}" srcOrd="1" destOrd="0" presId="urn:microsoft.com/office/officeart/2005/8/layout/list1#5"/>
    <dgm:cxn modelId="{838ABDC2-B4E8-43BB-A8FA-24DFF6AB15DA}" srcId="{2D3DEDF0-B9A1-4CD2-BA88-CA716FC4420C}" destId="{4164C1CD-1FEB-4FAE-BCA7-B2F901F12CD8}" srcOrd="3" destOrd="0" parTransId="{BBEC2C39-4DA0-4760-9652-2CF72F8B720D}" sibTransId="{BA0E16FC-83B3-431A-9ADB-0130A23E20FD}"/>
    <dgm:cxn modelId="{1AD553EB-0562-42EB-A765-4A13473CE265}" type="presParOf" srcId="{ACC2AE7E-59B9-49A0-BAB4-22D68AC176E7}" destId="{7AEB1288-B212-47FC-96D6-40294FD2E307}" srcOrd="0" destOrd="0" presId="urn:microsoft.com/office/officeart/2005/8/layout/list1#5"/>
    <dgm:cxn modelId="{0F8E6D21-9A3E-4657-A85B-06F5AAC07AAC}" type="presParOf" srcId="{7AEB1288-B212-47FC-96D6-40294FD2E307}" destId="{99D3529F-CE9E-430A-A33C-F4EF72985A46}" srcOrd="0" destOrd="0" presId="urn:microsoft.com/office/officeart/2005/8/layout/list1#5"/>
    <dgm:cxn modelId="{E3C50494-009B-40D6-92CC-21CD602EAD80}" type="presParOf" srcId="{7AEB1288-B212-47FC-96D6-40294FD2E307}" destId="{FFD53BA8-45B8-48D7-839D-F63881906C2D}" srcOrd="1" destOrd="0" presId="urn:microsoft.com/office/officeart/2005/8/layout/list1#5"/>
    <dgm:cxn modelId="{FD8A86CC-42BB-4112-B2F5-BE266B59750E}" type="presParOf" srcId="{ACC2AE7E-59B9-49A0-BAB4-22D68AC176E7}" destId="{C0D297E7-F1B3-4D5E-9183-8D7DE7303441}" srcOrd="1" destOrd="0" presId="urn:microsoft.com/office/officeart/2005/8/layout/list1#5"/>
    <dgm:cxn modelId="{4EAD6C64-5614-4047-BC97-75F98D7B14C3}" type="presParOf" srcId="{ACC2AE7E-59B9-49A0-BAB4-22D68AC176E7}" destId="{BF82169F-36AF-4359-9BAE-4965A5F38BD5}" srcOrd="2" destOrd="0" presId="urn:microsoft.com/office/officeart/2005/8/layout/list1#5"/>
    <dgm:cxn modelId="{03C18FF5-B079-4BBF-B425-983629D1076F}" type="presParOf" srcId="{ACC2AE7E-59B9-49A0-BAB4-22D68AC176E7}" destId="{97EC761C-8953-48D7-AFE6-4E1B2DC860A0}" srcOrd="3" destOrd="0" presId="urn:microsoft.com/office/officeart/2005/8/layout/list1#5"/>
    <dgm:cxn modelId="{A7CE0FFB-0EF0-4756-8B9E-EE21FD8DF27E}" type="presParOf" srcId="{ACC2AE7E-59B9-49A0-BAB4-22D68AC176E7}" destId="{2A1250AA-1043-4D27-91C6-DB5939E35C6B}" srcOrd="4" destOrd="0" presId="urn:microsoft.com/office/officeart/2005/8/layout/list1#5"/>
    <dgm:cxn modelId="{E588E6CD-1540-4A3F-B751-A32805985E24}" type="presParOf" srcId="{2A1250AA-1043-4D27-91C6-DB5939E35C6B}" destId="{FFA56F0A-30CA-43F2-94BD-773A675BA6FB}" srcOrd="0" destOrd="0" presId="urn:microsoft.com/office/officeart/2005/8/layout/list1#5"/>
    <dgm:cxn modelId="{79AEB806-8070-44A3-B032-ACEF61465AC1}" type="presParOf" srcId="{2A1250AA-1043-4D27-91C6-DB5939E35C6B}" destId="{F0E83ED0-3189-4ABA-A665-B109CE1D0191}" srcOrd="1" destOrd="0" presId="urn:microsoft.com/office/officeart/2005/8/layout/list1#5"/>
    <dgm:cxn modelId="{D76CA352-33C1-42F3-8301-44F86AC26E9C}" type="presParOf" srcId="{ACC2AE7E-59B9-49A0-BAB4-22D68AC176E7}" destId="{ECE4EB38-14AE-459E-B6E4-1217F86B32D5}" srcOrd="5" destOrd="0" presId="urn:microsoft.com/office/officeart/2005/8/layout/list1#5"/>
    <dgm:cxn modelId="{1E9AA02B-DC6D-49CB-9B97-6693B21B3437}" type="presParOf" srcId="{ACC2AE7E-59B9-49A0-BAB4-22D68AC176E7}" destId="{AD17FCC9-9640-4BB4-87DF-C676D0600FF9}" srcOrd="6" destOrd="0" presId="urn:microsoft.com/office/officeart/2005/8/layout/list1#5"/>
    <dgm:cxn modelId="{9E46565E-6BD2-445F-8D0D-0ABB2B933CFA}" type="presParOf" srcId="{ACC2AE7E-59B9-49A0-BAB4-22D68AC176E7}" destId="{4DF959AC-5D69-47E5-B406-4D2C3851BBA8}" srcOrd="7" destOrd="0" presId="urn:microsoft.com/office/officeart/2005/8/layout/list1#5"/>
    <dgm:cxn modelId="{FEC89717-3284-4C01-8D9D-791FCB7B93AA}" type="presParOf" srcId="{ACC2AE7E-59B9-49A0-BAB4-22D68AC176E7}" destId="{BC025EF3-8250-4C0B-B47C-577AF15030CE}" srcOrd="8" destOrd="0" presId="urn:microsoft.com/office/officeart/2005/8/layout/list1#5"/>
    <dgm:cxn modelId="{072B3334-3DDA-47FB-B607-B5DDA342616D}" type="presParOf" srcId="{BC025EF3-8250-4C0B-B47C-577AF15030CE}" destId="{C621DF11-A0F5-4D43-9B81-3F2B12D700F6}" srcOrd="0" destOrd="0" presId="urn:microsoft.com/office/officeart/2005/8/layout/list1#5"/>
    <dgm:cxn modelId="{04F32568-25EC-4D30-B13F-39AC42A316C4}" type="presParOf" srcId="{BC025EF3-8250-4C0B-B47C-577AF15030CE}" destId="{87E6350B-AA9F-4374-A90A-F0D4DDB30293}" srcOrd="1" destOrd="0" presId="urn:microsoft.com/office/officeart/2005/8/layout/list1#5"/>
    <dgm:cxn modelId="{842E0C02-3F63-44CA-87FA-EE4766E36A63}" type="presParOf" srcId="{ACC2AE7E-59B9-49A0-BAB4-22D68AC176E7}" destId="{BFDDC46B-D2D6-4F22-B2B2-08457F1A28D3}" srcOrd="9" destOrd="0" presId="urn:microsoft.com/office/officeart/2005/8/layout/list1#5"/>
    <dgm:cxn modelId="{C43B5A0B-5EE6-4365-871C-0DF671AB5978}" type="presParOf" srcId="{ACC2AE7E-59B9-49A0-BAB4-22D68AC176E7}" destId="{3F980722-34FD-4A1F-B474-E9F8C5B4DD29}" srcOrd="10" destOrd="0" presId="urn:microsoft.com/office/officeart/2005/8/layout/list1#5"/>
    <dgm:cxn modelId="{0E7F6C98-36C1-45C0-8AA8-2CE5748E0AD5}" type="presParOf" srcId="{ACC2AE7E-59B9-49A0-BAB4-22D68AC176E7}" destId="{8D3B3D27-C574-4E85-BC78-E99F417FEEDB}" srcOrd="11" destOrd="0" presId="urn:microsoft.com/office/officeart/2005/8/layout/list1#5"/>
    <dgm:cxn modelId="{E75EB3D6-AE0D-4C34-ABA0-ADB428B61B88}" type="presParOf" srcId="{ACC2AE7E-59B9-49A0-BAB4-22D68AC176E7}" destId="{3A9CAEF6-FFDF-430A-A005-8728B4BFCD0C}" srcOrd="12" destOrd="0" presId="urn:microsoft.com/office/officeart/2005/8/layout/list1#5"/>
    <dgm:cxn modelId="{F7B5FE53-9D7D-445D-8169-021F870E6A93}" type="presParOf" srcId="{3A9CAEF6-FFDF-430A-A005-8728B4BFCD0C}" destId="{818CC7FD-FD66-432F-A406-41DC7CAE93F0}" srcOrd="0" destOrd="0" presId="urn:microsoft.com/office/officeart/2005/8/layout/list1#5"/>
    <dgm:cxn modelId="{6AAF2A00-050F-42C9-AEEE-B55339097095}" type="presParOf" srcId="{3A9CAEF6-FFDF-430A-A005-8728B4BFCD0C}" destId="{86F01D77-AF58-4F11-B068-07FCCCA28177}" srcOrd="1" destOrd="0" presId="urn:microsoft.com/office/officeart/2005/8/layout/list1#5"/>
    <dgm:cxn modelId="{DF813E5B-725E-4A31-8460-8D00BFA0468F}" type="presParOf" srcId="{ACC2AE7E-59B9-49A0-BAB4-22D68AC176E7}" destId="{2447C150-AF8D-41C9-BB4C-E4FA97EE4298}" srcOrd="13" destOrd="0" presId="urn:microsoft.com/office/officeart/2005/8/layout/list1#5"/>
    <dgm:cxn modelId="{9A56A084-6AB0-4A21-AF1C-672F575F63DA}" type="presParOf" srcId="{ACC2AE7E-59B9-49A0-BAB4-22D68AC176E7}" destId="{B428B3ED-E28C-4C28-8B71-AD1709E71E95}" srcOrd="14" destOrd="0" presId="urn:microsoft.com/office/officeart/2005/8/layout/list1#5"/>
    <dgm:cxn modelId="{A93F3196-8F02-BF4B-A77E-488CA99F1D99}" type="presParOf" srcId="{ACC2AE7E-59B9-49A0-BAB4-22D68AC176E7}" destId="{7B09693A-AC3E-D54D-A974-1B7D2C9CA520}" srcOrd="15" destOrd="0" presId="urn:microsoft.com/office/officeart/2005/8/layout/list1#5"/>
    <dgm:cxn modelId="{1CD95119-48AE-6348-B0F7-A5DDC2ECD0B2}" type="presParOf" srcId="{ACC2AE7E-59B9-49A0-BAB4-22D68AC176E7}" destId="{95A6B8E7-2CFE-CA41-AD07-BE2CF631AB4A}" srcOrd="16" destOrd="0" presId="urn:microsoft.com/office/officeart/2005/8/layout/list1#5"/>
    <dgm:cxn modelId="{B3E15E87-B412-1448-82AC-E4CB37E9E7CA}" type="presParOf" srcId="{95A6B8E7-2CFE-CA41-AD07-BE2CF631AB4A}" destId="{EC59DDC3-BACB-E443-89C3-E5CF77C45461}" srcOrd="0" destOrd="0" presId="urn:microsoft.com/office/officeart/2005/8/layout/list1#5"/>
    <dgm:cxn modelId="{E42970E8-32AA-014D-B963-378B8D9C019B}" type="presParOf" srcId="{95A6B8E7-2CFE-CA41-AD07-BE2CF631AB4A}" destId="{A99FD7EC-BE4A-9147-8EF2-F0AF6E6FC3FB}" srcOrd="1" destOrd="0" presId="urn:microsoft.com/office/officeart/2005/8/layout/list1#5"/>
    <dgm:cxn modelId="{E9F987B0-82FC-0C45-A1DA-B8E8508B6396}" type="presParOf" srcId="{ACC2AE7E-59B9-49A0-BAB4-22D68AC176E7}" destId="{37132C25-7B1B-3346-B0B3-A47A2131089D}" srcOrd="17" destOrd="0" presId="urn:microsoft.com/office/officeart/2005/8/layout/list1#5"/>
    <dgm:cxn modelId="{00A5411A-C0F4-3E45-937B-A1208FA5A6B6}" type="presParOf" srcId="{ACC2AE7E-59B9-49A0-BAB4-22D68AC176E7}" destId="{CF486A40-BAC6-E946-8E6B-2871662301F7}" srcOrd="18" destOrd="0" presId="urn:microsoft.com/office/officeart/2005/8/layout/list1#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64337"/>
          <a:ext cx="10472493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523624" y="69137"/>
          <a:ext cx="7330745" cy="59040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085" tIns="0" rIns="27708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b="0" kern="1200" dirty="0"/>
            <a:t>2.4.1 Writing a statement in a line</a:t>
          </a:r>
          <a:endParaRPr lang="zh-CN" altLang="en-US" sz="2000" b="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52445" y="97958"/>
        <a:ext cx="7273103" cy="532758"/>
      </dsp:txXfrm>
    </dsp:sp>
    <dsp:sp modelId="{AD17FCC9-9640-4BB4-87DF-C676D0600FF9}">
      <dsp:nvSpPr>
        <dsp:cNvPr id="0" name=""/>
        <dsp:cNvSpPr/>
      </dsp:nvSpPr>
      <dsp:spPr>
        <a:xfrm>
          <a:off x="0" y="1271537"/>
          <a:ext cx="10472493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1838336"/>
              <a:satOff val="-2557"/>
              <a:lumOff val="-981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523624" y="976337"/>
          <a:ext cx="7330745" cy="590400"/>
        </a:xfrm>
        <a:prstGeom prst="roundRect">
          <a:avLst/>
        </a:prstGeom>
        <a:solidFill>
          <a:srgbClr val="4472C4">
            <a:hueOff val="-1838336"/>
            <a:satOff val="-2557"/>
            <a:lumOff val="-981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085" tIns="0" rIns="27708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2.4.2 Writing multiple statements in a single line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52445" y="1005158"/>
        <a:ext cx="7273103" cy="532758"/>
      </dsp:txXfrm>
    </dsp:sp>
    <dsp:sp modelId="{3F980722-34FD-4A1F-B474-E9F8C5B4DD29}">
      <dsp:nvSpPr>
        <dsp:cNvPr id="0" name=""/>
        <dsp:cNvSpPr/>
      </dsp:nvSpPr>
      <dsp:spPr>
        <a:xfrm>
          <a:off x="0" y="2178738"/>
          <a:ext cx="10472493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3676672"/>
              <a:satOff val="-5114"/>
              <a:lumOff val="-1961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523624" y="1883538"/>
          <a:ext cx="7330745" cy="590400"/>
        </a:xfrm>
        <a:prstGeom prst="roundRect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085" tIns="0" rIns="27708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000" b="0" kern="1200" dirty="0"/>
            <a:t>2.4.3 Splitting a statement into multiple lines </a:t>
          </a:r>
          <a:endParaRPr lang="zh-CN" altLang="en-US" sz="2000" b="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52445" y="1912359"/>
        <a:ext cx="7273103" cy="532758"/>
      </dsp:txXfrm>
    </dsp:sp>
    <dsp:sp modelId="{B428B3ED-E28C-4C28-8B71-AD1709E71E95}">
      <dsp:nvSpPr>
        <dsp:cNvPr id="0" name=""/>
        <dsp:cNvSpPr/>
      </dsp:nvSpPr>
      <dsp:spPr>
        <a:xfrm>
          <a:off x="0" y="3085938"/>
          <a:ext cx="10472493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5515009"/>
              <a:satOff val="-7671"/>
              <a:lumOff val="-2942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523624" y="2790738"/>
          <a:ext cx="7330745" cy="590400"/>
        </a:xfrm>
        <a:prstGeom prst="roundRect">
          <a:avLst/>
        </a:prstGeom>
        <a:solidFill>
          <a:srgbClr val="4472C4">
            <a:hueOff val="-5515009"/>
            <a:satOff val="-7671"/>
            <a:lumOff val="-294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085" tIns="0" rIns="27708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2.4.4 Compound statements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52445" y="2819559"/>
        <a:ext cx="7273103" cy="532758"/>
      </dsp:txXfrm>
    </dsp:sp>
    <dsp:sp modelId="{CF486A40-BAC6-E946-8E6B-2871662301F7}">
      <dsp:nvSpPr>
        <dsp:cNvPr id="0" name=""/>
        <dsp:cNvSpPr/>
      </dsp:nvSpPr>
      <dsp:spPr>
        <a:xfrm>
          <a:off x="0" y="3993138"/>
          <a:ext cx="1047249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837137"/>
              <a:satOff val="270"/>
              <a:lumOff val="-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9FD7EC-BE4A-9147-8EF2-F0AF6E6FC3FB}">
      <dsp:nvSpPr>
        <dsp:cNvPr id="0" name=""/>
        <dsp:cNvSpPr/>
      </dsp:nvSpPr>
      <dsp:spPr>
        <a:xfrm>
          <a:off x="523624" y="3697938"/>
          <a:ext cx="7330745" cy="590400"/>
        </a:xfrm>
        <a:prstGeom prst="roundRect">
          <a:avLst/>
        </a:prstGeom>
        <a:solidFill>
          <a:srgbClr val="4472C4">
            <a:hueOff val="-5515009"/>
            <a:satOff val="-7671"/>
            <a:lumOff val="-294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085" tIns="0" rIns="27708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000" b="0" kern="1200" dirty="0"/>
            <a:t>2.4.5 Empty statements </a:t>
          </a:r>
          <a:endParaRPr lang="zh-CN" altLang="en-US" sz="2000" b="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52445" y="3726759"/>
        <a:ext cx="7273103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5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t>2023/11/2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t>2023/11/2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ch1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 hasCustomPrompt="1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" altLang="zh-CN" dirty="0"/>
              <a:t>2.1 Data Types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Ch1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70139" y="6630665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3" name="Rectangle 14369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94" name="Rectangle 14371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1472608" y="1380565"/>
            <a:ext cx="4561369" cy="23455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32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Python  Data  Science 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1472608" y="4077619"/>
            <a:ext cx="4561369" cy="1399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</a:t>
            </a: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Borjigin</a:t>
            </a: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Renmin University of China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chaolemen@ruc.edu.cn</a:t>
            </a:r>
            <a:endParaRPr lang="en-US" altLang="zh-CN" sz="1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35F0AE-A0C3-ABF1-3322-CEFE416D7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2" t="2543" r="1679" b="786"/>
          <a:stretch/>
        </p:blipFill>
        <p:spPr>
          <a:xfrm>
            <a:off x="7293141" y="1380565"/>
            <a:ext cx="3054017" cy="409687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2.4.5 Empty statements</a:t>
            </a: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37" name="文本占位符 156">
            <a:extLst>
              <a:ext uri="{FF2B5EF4-FFF2-40B4-BE49-F238E27FC236}">
                <a16:creationId xmlns:a16="http://schemas.microsoft.com/office/drawing/2014/main" id="{72B2BABA-329D-2246-92A9-CB78F97A65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29245" y="0"/>
            <a:ext cx="2346266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2.4 Statements</a:t>
            </a:r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819E16D-1E9C-114F-8AAE-3D7EE3047D62}"/>
              </a:ext>
            </a:extLst>
          </p:cNvPr>
          <p:cNvGrpSpPr/>
          <p:nvPr/>
        </p:nvGrpSpPr>
        <p:grpSpPr>
          <a:xfrm>
            <a:off x="1019775" y="1696807"/>
            <a:ext cx="9116770" cy="3244361"/>
            <a:chOff x="1019775" y="1696807"/>
            <a:chExt cx="9116770" cy="3244361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BE5CB4B-B2AC-FB42-9515-428E9094C90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In[9]: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30A1905-0149-D447-89DE-C11821917BDC}"/>
                </a:ext>
              </a:extLst>
            </p:cNvPr>
            <p:cNvSpPr/>
            <p:nvPr/>
          </p:nvSpPr>
          <p:spPr>
            <a:xfrm>
              <a:off x="2144334" y="1696807"/>
              <a:ext cx="7992211" cy="258148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x=1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y=2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if x&gt;y: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    pass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else: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    print(y)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1848CD0-4AA6-F24A-88B7-D370F692F4FB}"/>
                </a:ext>
              </a:extLst>
            </p:cNvPr>
            <p:cNvSpPr/>
            <p:nvPr/>
          </p:nvSpPr>
          <p:spPr>
            <a:xfrm>
              <a:off x="2144334" y="4350296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2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0680693"/>
      </p:ext>
    </p:extLst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54ECEBE-9353-406C-9313-02A517A3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6806086-A782-4311-A63B-1A68574D8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902" y="-15901"/>
            <a:ext cx="6578337" cy="5814891"/>
          </a:xfrm>
          <a:custGeom>
            <a:avLst/>
            <a:gdLst>
              <a:gd name="connsiteX0" fmla="*/ 1667657 w 6578337"/>
              <a:gd name="connsiteY0" fmla="*/ 0 h 5814891"/>
              <a:gd name="connsiteX1" fmla="*/ 5296215 w 6578337"/>
              <a:gd name="connsiteY1" fmla="*/ 0 h 5814891"/>
              <a:gd name="connsiteX2" fmla="*/ 5354505 w 6578337"/>
              <a:gd name="connsiteY2" fmla="*/ 38974 h 5814891"/>
              <a:gd name="connsiteX3" fmla="*/ 5772761 w 6578337"/>
              <a:gd name="connsiteY3" fmla="*/ 430996 h 5814891"/>
              <a:gd name="connsiteX4" fmla="*/ 6578337 w 6578337"/>
              <a:gd name="connsiteY4" fmla="*/ 2842158 h 5814891"/>
              <a:gd name="connsiteX5" fmla="*/ 6219497 w 6578337"/>
              <a:gd name="connsiteY5" fmla="*/ 3831001 h 5814891"/>
              <a:gd name="connsiteX6" fmla="*/ 5157059 w 6578337"/>
              <a:gd name="connsiteY6" fmla="*/ 4751758 h 5814891"/>
              <a:gd name="connsiteX7" fmla="*/ 4923464 w 6578337"/>
              <a:gd name="connsiteY7" fmla="*/ 4927890 h 5814891"/>
              <a:gd name="connsiteX8" fmla="*/ 3004017 w 6578337"/>
              <a:gd name="connsiteY8" fmla="*/ 5814891 h 5814891"/>
              <a:gd name="connsiteX9" fmla="*/ 475534 w 6578337"/>
              <a:gd name="connsiteY9" fmla="*/ 4373098 h 5814891"/>
              <a:gd name="connsiteX10" fmla="*/ 206071 w 6578337"/>
              <a:gd name="connsiteY10" fmla="*/ 4004246 h 5814891"/>
              <a:gd name="connsiteX11" fmla="*/ 79385 w 6578337"/>
              <a:gd name="connsiteY11" fmla="*/ 3833508 h 5814891"/>
              <a:gd name="connsiteX12" fmla="*/ 0 w 6578337"/>
              <a:gd name="connsiteY12" fmla="*/ 3721725 h 5814891"/>
              <a:gd name="connsiteX13" fmla="*/ 0 w 6578337"/>
              <a:gd name="connsiteY13" fmla="*/ 1581323 h 5814891"/>
              <a:gd name="connsiteX14" fmla="*/ 168477 w 6578337"/>
              <a:gd name="connsiteY14" fmla="*/ 1300525 h 5814891"/>
              <a:gd name="connsiteX15" fmla="*/ 885512 w 6578337"/>
              <a:gd name="connsiteY15" fmla="*/ 515238 h 5814891"/>
              <a:gd name="connsiteX16" fmla="*/ 1494824 w 6578337"/>
              <a:gd name="connsiteY16" fmla="*/ 90742 h 58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337" h="5814891">
                <a:moveTo>
                  <a:pt x="1667657" y="0"/>
                </a:moveTo>
                <a:lnTo>
                  <a:pt x="5296215" y="0"/>
                </a:lnTo>
                <a:lnTo>
                  <a:pt x="5354505" y="38974"/>
                </a:lnTo>
                <a:cubicBezTo>
                  <a:pt x="5505893" y="152699"/>
                  <a:pt x="5645664" y="283643"/>
                  <a:pt x="5772761" y="430996"/>
                </a:cubicBezTo>
                <a:cubicBezTo>
                  <a:pt x="6292274" y="1033532"/>
                  <a:pt x="6578337" y="1889809"/>
                  <a:pt x="6578337" y="2842158"/>
                </a:cubicBezTo>
                <a:cubicBezTo>
                  <a:pt x="6578337" y="3222117"/>
                  <a:pt x="6467617" y="3527065"/>
                  <a:pt x="6219497" y="3831001"/>
                </a:cubicBezTo>
                <a:cubicBezTo>
                  <a:pt x="5959965" y="4148933"/>
                  <a:pt x="5569997" y="4441763"/>
                  <a:pt x="5157059" y="4751758"/>
                </a:cubicBezTo>
                <a:cubicBezTo>
                  <a:pt x="5080873" y="4808882"/>
                  <a:pt x="5002168" y="4868026"/>
                  <a:pt x="4923464" y="4927890"/>
                </a:cubicBezTo>
                <a:cubicBezTo>
                  <a:pt x="4218974" y="5463640"/>
                  <a:pt x="3704799" y="5814891"/>
                  <a:pt x="3004017" y="5814891"/>
                </a:cubicBezTo>
                <a:cubicBezTo>
                  <a:pt x="1936240" y="5814891"/>
                  <a:pt x="1180025" y="5383723"/>
                  <a:pt x="475534" y="4373098"/>
                </a:cubicBezTo>
                <a:cubicBezTo>
                  <a:pt x="383343" y="4240819"/>
                  <a:pt x="293225" y="4120515"/>
                  <a:pt x="206071" y="4004246"/>
                </a:cubicBezTo>
                <a:cubicBezTo>
                  <a:pt x="160920" y="3943985"/>
                  <a:pt x="118700" y="3887339"/>
                  <a:pt x="79385" y="3833508"/>
                </a:cubicBezTo>
                <a:lnTo>
                  <a:pt x="0" y="3721725"/>
                </a:lnTo>
                <a:lnTo>
                  <a:pt x="0" y="1581323"/>
                </a:lnTo>
                <a:lnTo>
                  <a:pt x="168477" y="1300525"/>
                </a:lnTo>
                <a:cubicBezTo>
                  <a:pt x="359173" y="1017017"/>
                  <a:pt x="599372" y="753795"/>
                  <a:pt x="885512" y="515238"/>
                </a:cubicBezTo>
                <a:cubicBezTo>
                  <a:pt x="1073010" y="358870"/>
                  <a:pt x="1278109" y="216205"/>
                  <a:pt x="1494824" y="90742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619AF44-A4B2-AF0A-23F3-38DEE6F7F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1884"/>
          <a:stretch/>
        </p:blipFill>
        <p:spPr>
          <a:xfrm>
            <a:off x="20" y="-2"/>
            <a:ext cx="6323142" cy="5593660"/>
          </a:xfrm>
          <a:custGeom>
            <a:avLst/>
            <a:gdLst/>
            <a:ahLst/>
            <a:cxnLst/>
            <a:rect l="l" t="t" r="r" b="b"/>
            <a:pathLst>
              <a:path w="6323162" h="5593660">
                <a:moveTo>
                  <a:pt x="2177447" y="0"/>
                </a:move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E71458B-DF80-43DF-9693-2EC3878AC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23162" cy="5593660"/>
          </a:xfrm>
          <a:custGeom>
            <a:avLst/>
            <a:gdLst>
              <a:gd name="connsiteX0" fmla="*/ 2177447 w 6323162"/>
              <a:gd name="connsiteY0" fmla="*/ 0 h 5593660"/>
              <a:gd name="connsiteX1" fmla="*/ 2572776 w 6323162"/>
              <a:gd name="connsiteY1" fmla="*/ 0 h 5593660"/>
              <a:gd name="connsiteX2" fmla="*/ 2279674 w 6323162"/>
              <a:gd name="connsiteY2" fmla="*/ 98163 h 5593660"/>
              <a:gd name="connsiteX3" fmla="*/ 1163390 w 6323162"/>
              <a:gd name="connsiteY3" fmla="*/ 758946 h 5593660"/>
              <a:gd name="connsiteX4" fmla="*/ 391288 w 6323162"/>
              <a:gd name="connsiteY4" fmla="*/ 1711778 h 5593660"/>
              <a:gd name="connsiteX5" fmla="*/ 111318 w 6323162"/>
              <a:gd name="connsiteY5" fmla="*/ 2820666 h 5593660"/>
              <a:gd name="connsiteX6" fmla="*/ 574682 w 6323162"/>
              <a:gd name="connsiteY6" fmla="*/ 3850310 h 5593660"/>
              <a:gd name="connsiteX7" fmla="*/ 808161 w 6323162"/>
              <a:gd name="connsiteY7" fmla="*/ 4177123 h 5593660"/>
              <a:gd name="connsiteX8" fmla="*/ 2998992 w 6323162"/>
              <a:gd name="connsiteY8" fmla="*/ 5454594 h 5593660"/>
              <a:gd name="connsiteX9" fmla="*/ 4662117 w 6323162"/>
              <a:gd name="connsiteY9" fmla="*/ 4668685 h 5593660"/>
              <a:gd name="connsiteX10" fmla="*/ 4864518 w 6323162"/>
              <a:gd name="connsiteY10" fmla="*/ 4512627 h 5593660"/>
              <a:gd name="connsiteX11" fmla="*/ 5785079 w 6323162"/>
              <a:gd name="connsiteY11" fmla="*/ 3696808 h 5593660"/>
              <a:gd name="connsiteX12" fmla="*/ 6095999 w 6323162"/>
              <a:gd name="connsiteY12" fmla="*/ 2820666 h 5593660"/>
              <a:gd name="connsiteX13" fmla="*/ 5397999 w 6323162"/>
              <a:gd name="connsiteY13" fmla="*/ 684305 h 5593660"/>
              <a:gd name="connsiteX14" fmla="*/ 4612801 w 6323162"/>
              <a:gd name="connsiteY14" fmla="*/ 81166 h 5593660"/>
              <a:gd name="connsiteX15" fmla="*/ 4406067 w 6323162"/>
              <a:gd name="connsiteY15" fmla="*/ 0 h 5593660"/>
              <a:gd name="connsiteX16" fmla="*/ 4826316 w 6323162"/>
              <a:gd name="connsiteY16" fmla="*/ 0 h 5593660"/>
              <a:gd name="connsiteX17" fmla="*/ 4971508 w 6323162"/>
              <a:gd name="connsiteY17" fmla="*/ 75777 h 5593660"/>
              <a:gd name="connsiteX18" fmla="*/ 5577109 w 6323162"/>
              <a:gd name="connsiteY18" fmla="*/ 586873 h 5593660"/>
              <a:gd name="connsiteX19" fmla="*/ 6323162 w 6323162"/>
              <a:gd name="connsiteY19" fmla="*/ 2829148 h 5593660"/>
              <a:gd name="connsiteX20" fmla="*/ 5990836 w 6323162"/>
              <a:gd name="connsiteY20" fmla="*/ 3748729 h 5593660"/>
              <a:gd name="connsiteX21" fmla="*/ 5006899 w 6323162"/>
              <a:gd name="connsiteY21" fmla="*/ 4604992 h 5593660"/>
              <a:gd name="connsiteX22" fmla="*/ 4790566 w 6323162"/>
              <a:gd name="connsiteY22" fmla="*/ 4768788 h 5593660"/>
              <a:gd name="connsiteX23" fmla="*/ 3012943 w 6323162"/>
              <a:gd name="connsiteY23" fmla="*/ 5593660 h 5593660"/>
              <a:gd name="connsiteX24" fmla="*/ 671286 w 6323162"/>
              <a:gd name="connsiteY24" fmla="*/ 4252856 h 5593660"/>
              <a:gd name="connsiteX25" fmla="*/ 421733 w 6323162"/>
              <a:gd name="connsiteY25" fmla="*/ 3909839 h 5593660"/>
              <a:gd name="connsiteX26" fmla="*/ 48655 w 6323162"/>
              <a:gd name="connsiteY26" fmla="*/ 3351082 h 5593660"/>
              <a:gd name="connsiteX27" fmla="*/ 0 w 6323162"/>
              <a:gd name="connsiteY27" fmla="*/ 3239820 h 5593660"/>
              <a:gd name="connsiteX28" fmla="*/ 0 w 6323162"/>
              <a:gd name="connsiteY28" fmla="*/ 2248150 h 5593660"/>
              <a:gd name="connsiteX29" fmla="*/ 1658 w 6323162"/>
              <a:gd name="connsiteY29" fmla="*/ 2239520 h 5593660"/>
              <a:gd name="connsiteX30" fmla="*/ 225714 w 6323162"/>
              <a:gd name="connsiteY30" fmla="*/ 1665285 h 5593660"/>
              <a:gd name="connsiteX31" fmla="*/ 1050970 w 6323162"/>
              <a:gd name="connsiteY31" fmla="*/ 665214 h 5593660"/>
              <a:gd name="connsiteX32" fmla="*/ 1923692 w 6323162"/>
              <a:gd name="connsiteY32" fmla="*/ 107844 h 559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23162" h="5593660">
                <a:moveTo>
                  <a:pt x="2177447" y="0"/>
                </a:moveTo>
                <a:lnTo>
                  <a:pt x="2572776" y="0"/>
                </a:lnTo>
                <a:lnTo>
                  <a:pt x="2279674" y="98163"/>
                </a:lnTo>
                <a:cubicBezTo>
                  <a:pt x="1874231" y="253327"/>
                  <a:pt x="1488311" y="481852"/>
                  <a:pt x="1163390" y="758946"/>
                </a:cubicBezTo>
                <a:cubicBezTo>
                  <a:pt x="832819" y="1040772"/>
                  <a:pt x="573013" y="1361447"/>
                  <a:pt x="391288" y="1711778"/>
                </a:cubicBezTo>
                <a:cubicBezTo>
                  <a:pt x="205583" y="2069903"/>
                  <a:pt x="111318" y="2442986"/>
                  <a:pt x="111318" y="2820666"/>
                </a:cubicBezTo>
                <a:cubicBezTo>
                  <a:pt x="111318" y="3201031"/>
                  <a:pt x="261705" y="3423166"/>
                  <a:pt x="574682" y="3850310"/>
                </a:cubicBezTo>
                <a:cubicBezTo>
                  <a:pt x="650197" y="3953327"/>
                  <a:pt x="728281" y="4059920"/>
                  <a:pt x="808161" y="4177123"/>
                </a:cubicBezTo>
                <a:cubicBezTo>
                  <a:pt x="1418574" y="5072567"/>
                  <a:pt x="2073806" y="5454594"/>
                  <a:pt x="2998992" y="5454594"/>
                </a:cubicBezTo>
                <a:cubicBezTo>
                  <a:pt x="3606192" y="5454594"/>
                  <a:pt x="4051705" y="5143376"/>
                  <a:pt x="4662117" y="4668685"/>
                </a:cubicBezTo>
                <a:cubicBezTo>
                  <a:pt x="4730310" y="4615645"/>
                  <a:pt x="4798505" y="4563242"/>
                  <a:pt x="4864518" y="4512627"/>
                </a:cubicBezTo>
                <a:cubicBezTo>
                  <a:pt x="5222313" y="4237963"/>
                  <a:pt x="5560204" y="3978506"/>
                  <a:pt x="5785079" y="3696808"/>
                </a:cubicBezTo>
                <a:cubicBezTo>
                  <a:pt x="6000066" y="3427513"/>
                  <a:pt x="6095999" y="3157320"/>
                  <a:pt x="6095999" y="2820666"/>
                </a:cubicBezTo>
                <a:cubicBezTo>
                  <a:pt x="6095999" y="1976856"/>
                  <a:pt x="5848138" y="1218170"/>
                  <a:pt x="5397999" y="684305"/>
                </a:cubicBezTo>
                <a:cubicBezTo>
                  <a:pt x="5177750" y="423188"/>
                  <a:pt x="4913577" y="220223"/>
                  <a:pt x="4612801" y="81166"/>
                </a:cubicBezTo>
                <a:lnTo>
                  <a:pt x="4406067" y="0"/>
                </a:ln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E1994AC-22D1-4B48-9EDA-BE373E70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758" y="1415331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" name="Picture 20" descr="thankyou">
            <a:extLst>
              <a:ext uri="{FF2B5EF4-FFF2-40B4-BE49-F238E27FC236}">
                <a16:creationId xmlns:a16="http://schemas.microsoft.com/office/drawing/2014/main" id="{36AB29C6-D35E-0FAE-25CD-3790C3E5A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7266" r="12578" b="-1"/>
          <a:stretch/>
        </p:blipFill>
        <p:spPr bwMode="auto">
          <a:xfrm>
            <a:off x="6795930" y="1685367"/>
            <a:ext cx="5396070" cy="5172635"/>
          </a:xfrm>
          <a:custGeom>
            <a:avLst/>
            <a:gdLst/>
            <a:ahLst/>
            <a:cxnLst/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600"/>
                </a:lnTo>
                <a:lnTo>
                  <a:pt x="5396070" y="4888539"/>
                </a:lnTo>
                <a:lnTo>
                  <a:pt x="5373530" y="4924165"/>
                </a:lnTo>
                <a:cubicBezTo>
                  <a:pt x="5310112" y="5013254"/>
                  <a:pt x="5241620" y="5088864"/>
                  <a:pt x="5168684" y="5154829"/>
                </a:cubicBezTo>
                <a:lnTo>
                  <a:pt x="5146924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2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noFill/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2220111-5018-4EB7-A38B-79BD37F7C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5930" y="1685365"/>
            <a:ext cx="5396070" cy="5172635"/>
          </a:xfrm>
          <a:custGeom>
            <a:avLst/>
            <a:gdLst>
              <a:gd name="connsiteX0" fmla="*/ 2809770 w 5396070"/>
              <a:gd name="connsiteY0" fmla="*/ 1442 h 5172635"/>
              <a:gd name="connsiteX1" fmla="*/ 4032739 w 5396070"/>
              <a:gd name="connsiteY1" fmla="*/ 376223 h 5172635"/>
              <a:gd name="connsiteX2" fmla="*/ 5362614 w 5396070"/>
              <a:gd name="connsiteY2" fmla="*/ 1796088 h 5172635"/>
              <a:gd name="connsiteX3" fmla="*/ 5396070 w 5396070"/>
              <a:gd name="connsiteY3" fmla="*/ 1864599 h 5172635"/>
              <a:gd name="connsiteX4" fmla="*/ 5396070 w 5396070"/>
              <a:gd name="connsiteY4" fmla="*/ 1981756 h 5172635"/>
              <a:gd name="connsiteX5" fmla="*/ 5363566 w 5396070"/>
              <a:gd name="connsiteY5" fmla="*/ 1915670 h 5172635"/>
              <a:gd name="connsiteX6" fmla="*/ 4071524 w 5396070"/>
              <a:gd name="connsiteY6" fmla="*/ 546090 h 5172635"/>
              <a:gd name="connsiteX7" fmla="*/ 2883346 w 5396070"/>
              <a:gd name="connsiteY7" fmla="*/ 184583 h 5172635"/>
              <a:gd name="connsiteX8" fmla="*/ 374449 w 5396070"/>
              <a:gd name="connsiteY8" fmla="*/ 1797850 h 5172635"/>
              <a:gd name="connsiteX9" fmla="*/ 600473 w 5396070"/>
              <a:gd name="connsiteY9" fmla="*/ 4169322 h 5172635"/>
              <a:gd name="connsiteX10" fmla="*/ 971928 w 5396070"/>
              <a:gd name="connsiteY10" fmla="*/ 4966944 h 5172635"/>
              <a:gd name="connsiteX11" fmla="*/ 1112598 w 5396070"/>
              <a:gd name="connsiteY11" fmla="*/ 5172635 h 5172635"/>
              <a:gd name="connsiteX12" fmla="*/ 987172 w 5396070"/>
              <a:gd name="connsiteY12" fmla="*/ 5172635 h 5172635"/>
              <a:gd name="connsiteX13" fmla="*/ 842383 w 5396070"/>
              <a:gd name="connsiteY13" fmla="*/ 4959392 h 5172635"/>
              <a:gd name="connsiteX14" fmla="*/ 460051 w 5396070"/>
              <a:gd name="connsiteY14" fmla="*/ 4132485 h 5172635"/>
              <a:gd name="connsiteX15" fmla="*/ 227408 w 5396070"/>
              <a:gd name="connsiteY15" fmla="*/ 1673941 h 5172635"/>
              <a:gd name="connsiteX16" fmla="*/ 2809770 w 5396070"/>
              <a:gd name="connsiteY16" fmla="*/ 1442 h 517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599"/>
                </a:lnTo>
                <a:lnTo>
                  <a:pt x="5396070" y="1981756"/>
                </a:lnTo>
                <a:lnTo>
                  <a:pt x="5363566" y="1915670"/>
                </a:lnTo>
                <a:cubicBezTo>
                  <a:pt x="5061125" y="1353703"/>
                  <a:pt x="4612597" y="864671"/>
                  <a:pt x="4071524" y="546090"/>
                </a:cubicBezTo>
                <a:cubicBezTo>
                  <a:pt x="3676324" y="313400"/>
                  <a:pt x="3274582" y="198273"/>
                  <a:pt x="2883346" y="184583"/>
                </a:cubicBezTo>
                <a:cubicBezTo>
                  <a:pt x="1883526" y="149597"/>
                  <a:pt x="952339" y="777074"/>
                  <a:pt x="374449" y="1797850"/>
                </a:cubicBezTo>
                <a:cubicBezTo>
                  <a:pt x="-90765" y="2619591"/>
                  <a:pt x="273440" y="3349133"/>
                  <a:pt x="600473" y="4169322"/>
                </a:cubicBezTo>
                <a:cubicBezTo>
                  <a:pt x="712134" y="4449376"/>
                  <a:pt x="823802" y="4721229"/>
                  <a:pt x="971928" y="4966944"/>
                </a:cubicBezTo>
                <a:lnTo>
                  <a:pt x="1112598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1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>
            <a:extLst>
              <a:ext uri="{FF2B5EF4-FFF2-40B4-BE49-F238E27FC236}">
                <a16:creationId xmlns:a16="http://schemas.microsoft.com/office/drawing/2014/main" id="{9F79D4CB-EF86-FA40-92E3-547CC2FB95D8}"/>
              </a:ext>
            </a:extLst>
          </p:cNvPr>
          <p:cNvSpPr txBox="1">
            <a:spLocks/>
          </p:cNvSpPr>
          <p:nvPr/>
        </p:nvSpPr>
        <p:spPr bwMode="auto">
          <a:xfrm>
            <a:off x="3815315" y="4055061"/>
            <a:ext cx="4561369" cy="13998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20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Chaolemen</a:t>
            </a: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 </a:t>
            </a:r>
            <a:r>
              <a:rPr lang="en-US" altLang="zh-CN" sz="20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Borjigin</a:t>
            </a: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 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Renmin University of China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chaolemen@ruc.edu.cn</a:t>
            </a:r>
            <a:endParaRPr lang="en-US" altLang="zh-CN" kern="0" dirty="0">
              <a:solidFill>
                <a:schemeClr val="tx1">
                  <a:lumMod val="95000"/>
                  <a:lumOff val="5000"/>
                </a:schemeClr>
              </a:solidFill>
              <a:ea typeface="华文中宋" panose="02010600040101010101" pitchFamily="2" charset="-122"/>
              <a:cs typeface="+mj-cs"/>
            </a:endParaRPr>
          </a:p>
        </p:txBody>
      </p:sp>
      <p:sp>
        <p:nvSpPr>
          <p:cNvPr id="7" name="标题 10">
            <a:extLst>
              <a:ext uri="{FF2B5EF4-FFF2-40B4-BE49-F238E27FC236}">
                <a16:creationId xmlns:a16="http://schemas.microsoft.com/office/drawing/2014/main" id="{59521F76-B186-154C-ABE0-19223DAAE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916832"/>
            <a:ext cx="11593288" cy="1181953"/>
          </a:xfrm>
        </p:spPr>
        <p:txBody>
          <a:bodyPr/>
          <a:lstStyle/>
          <a:p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2.4 Statements</a:t>
            </a:r>
            <a:endParaRPr lang="zh-CN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占位符 156">
            <a:extLst>
              <a:ext uri="{FF2B5EF4-FFF2-40B4-BE49-F238E27FC236}">
                <a16:creationId xmlns:a16="http://schemas.microsoft.com/office/drawing/2014/main" id="{F21DBAA8-F4BC-DC4E-A237-0797DEA4D984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9" name="文本占位符 156">
            <a:extLst>
              <a:ext uri="{FF2B5EF4-FFF2-40B4-BE49-F238E27FC236}">
                <a16:creationId xmlns:a16="http://schemas.microsoft.com/office/drawing/2014/main" id="{DBD53221-C9A4-894A-B0DE-FDC41B0DC9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29245" y="0"/>
            <a:ext cx="2466955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2.4 Statements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22889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4">
            <a:extLst>
              <a:ext uri="{FF2B5EF4-FFF2-40B4-BE49-F238E27FC236}">
                <a16:creationId xmlns:a16="http://schemas.microsoft.com/office/drawing/2014/main" id="{794865DE-C49D-AC46-BDF3-4C5B33AD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95" y="622700"/>
            <a:ext cx="7210235" cy="821913"/>
          </a:xfrm>
        </p:spPr>
        <p:txBody>
          <a:bodyPr/>
          <a:lstStyle/>
          <a:p>
            <a:r>
              <a:rPr lang="en" altLang="zh-CN" dirty="0">
                <a:latin typeface="+mj-lt"/>
              </a:rPr>
              <a:t>Summary of this chapter</a:t>
            </a:r>
            <a:endParaRPr lang="zh-CN" altLang="en-US" dirty="0">
              <a:latin typeface="+mj-lt"/>
            </a:endParaRPr>
          </a:p>
        </p:txBody>
      </p:sp>
      <p:graphicFrame>
        <p:nvGraphicFramePr>
          <p:cNvPr id="10" name="内容占位符 7">
            <a:extLst>
              <a:ext uri="{FF2B5EF4-FFF2-40B4-BE49-F238E27FC236}">
                <a16:creationId xmlns:a16="http://schemas.microsoft.com/office/drawing/2014/main" id="{43D6D367-6B6B-C04A-BC34-F98BF3A456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3963682"/>
              </p:ext>
            </p:extLst>
          </p:nvPr>
        </p:nvGraphicFramePr>
        <p:xfrm>
          <a:off x="1096115" y="1696809"/>
          <a:ext cx="10472493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文本占位符 156">
            <a:extLst>
              <a:ext uri="{FF2B5EF4-FFF2-40B4-BE49-F238E27FC236}">
                <a16:creationId xmlns:a16="http://schemas.microsoft.com/office/drawing/2014/main" id="{E5A89EBD-35FC-6943-8DCE-A7DF7280D43F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9" name="文本占位符 156">
            <a:extLst>
              <a:ext uri="{FF2B5EF4-FFF2-40B4-BE49-F238E27FC236}">
                <a16:creationId xmlns:a16="http://schemas.microsoft.com/office/drawing/2014/main" id="{1D394ACB-503E-F943-950F-9CB4634138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29245" y="0"/>
            <a:ext cx="2346266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2.4 Statements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3904076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2.4.1 Writing a statement in a line</a:t>
            </a: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37" name="文本占位符 156">
            <a:extLst>
              <a:ext uri="{FF2B5EF4-FFF2-40B4-BE49-F238E27FC236}">
                <a16:creationId xmlns:a16="http://schemas.microsoft.com/office/drawing/2014/main" id="{72B2BABA-329D-2246-92A9-CB78F97A65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29245" y="0"/>
            <a:ext cx="2346266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2.4 Statements</a:t>
            </a:r>
            <a:endParaRPr lang="zh-CN" altLang="en-US" dirty="0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F17748F2-57DA-AC41-9808-B7710356111C}"/>
              </a:ext>
            </a:extLst>
          </p:cNvPr>
          <p:cNvGrpSpPr/>
          <p:nvPr/>
        </p:nvGrpSpPr>
        <p:grpSpPr>
          <a:xfrm>
            <a:off x="1019775" y="1696808"/>
            <a:ext cx="9116770" cy="1274731"/>
            <a:chOff x="1019775" y="1696808"/>
            <a:chExt cx="9116770" cy="1274731"/>
          </a:xfrm>
        </p:grpSpPr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9093D2DD-4154-B54E-B21F-23F8BF77F2A0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In[1]: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672D7BA8-2CAC-FE42-B976-68985587C9D8}"/>
                </a:ext>
              </a:extLst>
            </p:cNvPr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i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=20    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j=30     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k=40 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70832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2.4.2 Writing multiple statements in a single line</a:t>
            </a: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37" name="文本占位符 156">
            <a:extLst>
              <a:ext uri="{FF2B5EF4-FFF2-40B4-BE49-F238E27FC236}">
                <a16:creationId xmlns:a16="http://schemas.microsoft.com/office/drawing/2014/main" id="{72B2BABA-329D-2246-92A9-CB78F97A65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29245" y="0"/>
            <a:ext cx="2346266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2.4 Statements</a:t>
            </a: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88969C3-B620-5A44-B3B9-CF0047787B7E}"/>
              </a:ext>
            </a:extLst>
          </p:cNvPr>
          <p:cNvGrpSpPr/>
          <p:nvPr/>
        </p:nvGrpSpPr>
        <p:grpSpPr>
          <a:xfrm>
            <a:off x="1019775" y="1696809"/>
            <a:ext cx="9116770" cy="590872"/>
            <a:chOff x="975335" y="2003854"/>
            <a:chExt cx="9116770" cy="590872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836E7F1-E640-2F48-B8FB-04E1BE57C611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5ADE11D-3C9D-7B4E-88FC-BC341B94006D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i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=20;j=30;k=40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A99BDC9-78B3-2E4C-996E-CBB30040A531}"/>
              </a:ext>
            </a:extLst>
          </p:cNvPr>
          <p:cNvGrpSpPr/>
          <p:nvPr/>
        </p:nvGrpSpPr>
        <p:grpSpPr>
          <a:xfrm>
            <a:off x="1019775" y="2708920"/>
            <a:ext cx="9116770" cy="1425146"/>
            <a:chOff x="975335" y="2003854"/>
            <a:chExt cx="9116770" cy="1425146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CFD9455-61AB-FA4C-8144-53E9CECEC8EE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1852E8F-12DF-B041-BB7B-2E40E28FC18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FC000">
                <a:lumMod val="75000"/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i;j;k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B3A9451-31E7-3543-B630-D01582984EE7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768881E-2EAD-7248-BA50-9A6B9B386B88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40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05E30EF-4443-3E4A-9DC5-368900944E7A}"/>
              </a:ext>
            </a:extLst>
          </p:cNvPr>
          <p:cNvGrpSpPr/>
          <p:nvPr/>
        </p:nvGrpSpPr>
        <p:grpSpPr>
          <a:xfrm>
            <a:off x="1019775" y="4321996"/>
            <a:ext cx="9116770" cy="1425146"/>
            <a:chOff x="975335" y="2003854"/>
            <a:chExt cx="9116770" cy="1425146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7EE1BD3-D39B-D245-9F19-37CCB3A88911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4A82FA3-1AD6-BB43-8231-8F4AA1345856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i,j,k</a:t>
              </a:r>
              <a:endPara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8BA91CA-A476-8540-9561-952A3E420AEB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38B4689-2B7B-C64E-932C-8BF91FDC5A6B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(20, 30, 40)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472291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2.4.2 Writing multiple statements in a single line</a:t>
            </a: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37" name="文本占位符 156">
            <a:extLst>
              <a:ext uri="{FF2B5EF4-FFF2-40B4-BE49-F238E27FC236}">
                <a16:creationId xmlns:a16="http://schemas.microsoft.com/office/drawing/2014/main" id="{72B2BABA-329D-2246-92A9-CB78F97A65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29245" y="0"/>
            <a:ext cx="2346266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2.4 Statements</a:t>
            </a:r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F28EC48-80C2-1C44-ACC1-228E05DC9A7B}"/>
              </a:ext>
            </a:extLst>
          </p:cNvPr>
          <p:cNvGrpSpPr/>
          <p:nvPr/>
        </p:nvGrpSpPr>
        <p:grpSpPr>
          <a:xfrm>
            <a:off x="1019775" y="1696809"/>
            <a:ext cx="9116770" cy="2380262"/>
            <a:chOff x="975335" y="2003854"/>
            <a:chExt cx="9116770" cy="2380262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D9F2654-18BF-D049-994C-3A398875B8FA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FB474A8-FE52-764B-938F-8A79A2B62CBE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print(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i;j;k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)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081E88E-2118-8546-B0B3-774753C39851}"/>
                </a:ext>
              </a:extLst>
            </p:cNvPr>
            <p:cNvSpPr/>
            <p:nvPr/>
          </p:nvSpPr>
          <p:spPr>
            <a:xfrm>
              <a:off x="2099894" y="2838127"/>
              <a:ext cx="7992211" cy="1545989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File "&lt;ipython-input-5-efd9c261ba8d&gt;", line 1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   print(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i;j;k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          ^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SyntaxError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: invalid syntax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0389144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2.4.3 Splitting a statement into multiple lines</a:t>
            </a: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37" name="文本占位符 156">
            <a:extLst>
              <a:ext uri="{FF2B5EF4-FFF2-40B4-BE49-F238E27FC236}">
                <a16:creationId xmlns:a16="http://schemas.microsoft.com/office/drawing/2014/main" id="{72B2BABA-329D-2246-92A9-CB78F97A65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29245" y="0"/>
            <a:ext cx="2346266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2.4 Statements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8BD5CA2-FE13-B54D-82A6-1CD97C4316FF}"/>
              </a:ext>
            </a:extLst>
          </p:cNvPr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In[6]: </a:t>
            </a:r>
            <a:endParaRPr lang="zh-CN" altLang="en-US" sz="2400" dirty="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9AAE4E3-48E5-CC4B-A050-29C303614A21}"/>
              </a:ext>
            </a:extLst>
          </p:cNvPr>
          <p:cNvSpPr/>
          <p:nvPr/>
        </p:nvSpPr>
        <p:spPr>
          <a:xfrm>
            <a:off x="2144334" y="1696808"/>
            <a:ext cx="7992211" cy="10015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print("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nin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\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hao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")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510F526-8794-584D-9D6E-51DB32033850}"/>
              </a:ext>
            </a:extLst>
          </p:cNvPr>
          <p:cNvSpPr/>
          <p:nvPr/>
        </p:nvSpPr>
        <p:spPr>
          <a:xfrm>
            <a:off x="2144334" y="2852936"/>
            <a:ext cx="7992211" cy="590872"/>
          </a:xfrm>
          <a:prstGeom prst="rect">
            <a:avLst/>
          </a:prstGeom>
          <a:noFill/>
          <a:ln w="9525" cap="flat" cmpd="thickThin" algn="ctr">
            <a:noFill/>
            <a:prstDash val="solid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nin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hao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815662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2.4.4 Compound statements</a:t>
            </a: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37" name="文本占位符 156">
            <a:extLst>
              <a:ext uri="{FF2B5EF4-FFF2-40B4-BE49-F238E27FC236}">
                <a16:creationId xmlns:a16="http://schemas.microsoft.com/office/drawing/2014/main" id="{72B2BABA-329D-2246-92A9-CB78F97A65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29245" y="0"/>
            <a:ext cx="2346266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2.4 Statements</a:t>
            </a: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FC8384F-3D6E-D44D-944E-5A9B30BF3D08}"/>
              </a:ext>
            </a:extLst>
          </p:cNvPr>
          <p:cNvGrpSpPr/>
          <p:nvPr/>
        </p:nvGrpSpPr>
        <p:grpSpPr>
          <a:xfrm>
            <a:off x="1019775" y="1696807"/>
            <a:ext cx="9116770" cy="4324481"/>
            <a:chOff x="1019775" y="1696807"/>
            <a:chExt cx="9116770" cy="4324481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8C259DC-2D0F-C847-96AA-1B39DE1E5DB6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1991EA9-D66E-D54F-BC5A-3E81F109A907}"/>
                </a:ext>
              </a:extLst>
            </p:cNvPr>
            <p:cNvSpPr/>
            <p:nvPr/>
          </p:nvSpPr>
          <p:spPr>
            <a:xfrm>
              <a:off x="2144334" y="1696807"/>
              <a:ext cx="7992211" cy="222144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n-NO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sum=0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n-NO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for i in range(1,10):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n-NO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    sum=sum+i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n-NO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    print(i)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n-NO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print(sum)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57D3DC8-03D2-1E49-930A-29BBC053F17A}"/>
                </a:ext>
              </a:extLst>
            </p:cNvPr>
            <p:cNvSpPr/>
            <p:nvPr/>
          </p:nvSpPr>
          <p:spPr>
            <a:xfrm>
              <a:off x="2144334" y="3990256"/>
              <a:ext cx="7992211" cy="203103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numCol="2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1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2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3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5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6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7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8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9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45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4829059"/>
      </p:ext>
    </p:extLst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2.4.4 Compound statements</a:t>
            </a: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37" name="文本占位符 156">
            <a:extLst>
              <a:ext uri="{FF2B5EF4-FFF2-40B4-BE49-F238E27FC236}">
                <a16:creationId xmlns:a16="http://schemas.microsoft.com/office/drawing/2014/main" id="{72B2BABA-329D-2246-92A9-CB78F97A65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29245" y="0"/>
            <a:ext cx="2346266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2.4 Statements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E67B9F0-9410-0E46-B964-1CCDD5FB0641}"/>
              </a:ext>
            </a:extLst>
          </p:cNvPr>
          <p:cNvGrpSpPr/>
          <p:nvPr/>
        </p:nvGrpSpPr>
        <p:grpSpPr>
          <a:xfrm>
            <a:off x="1019775" y="1696808"/>
            <a:ext cx="9116770" cy="2596288"/>
            <a:chOff x="1019775" y="1696808"/>
            <a:chExt cx="9116770" cy="2596288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E16CC2C-2DD9-8C4F-B1E5-53B0414A1E8F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In[8]: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67614CB-E9F0-A840-A834-3294435717B2}"/>
                </a:ext>
              </a:extLst>
            </p:cNvPr>
            <p:cNvSpPr/>
            <p:nvPr/>
          </p:nvSpPr>
          <p:spPr>
            <a:xfrm>
              <a:off x="2144334" y="1696808"/>
              <a:ext cx="7992211" cy="157336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a = 10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if a &gt; 5: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    print("a+1=",a+1)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print("a=",a)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E170E62-8175-0944-91B9-20B8628BEAF1}"/>
                </a:ext>
              </a:extLst>
            </p:cNvPr>
            <p:cNvSpPr/>
            <p:nvPr/>
          </p:nvSpPr>
          <p:spPr>
            <a:xfrm>
              <a:off x="2144334" y="3342184"/>
              <a:ext cx="7992211" cy="95091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a+1= 11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a= 10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0671680"/>
      </p:ext>
    </p:extLst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1359</TotalTime>
  <Words>420</Words>
  <Application>Microsoft Macintosh PowerPoint</Application>
  <PresentationFormat>宽屏</PresentationFormat>
  <Paragraphs>95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华文中宋</vt:lpstr>
      <vt:lpstr>Meiryo</vt:lpstr>
      <vt:lpstr>Arial</vt:lpstr>
      <vt:lpstr>Calibri</vt:lpstr>
      <vt:lpstr>Sitka Subheading</vt:lpstr>
      <vt:lpstr>Times New Roman</vt:lpstr>
      <vt:lpstr>Wingdings</vt:lpstr>
      <vt:lpstr>Wingdings 2</vt:lpstr>
      <vt:lpstr>吉祥如意</vt:lpstr>
      <vt:lpstr>Python  Data  Science </vt:lpstr>
      <vt:lpstr>2.4 Statements</vt:lpstr>
      <vt:lpstr>Summary of this chapter</vt:lpstr>
      <vt:lpstr>2.4.1 Writing a statement in a line</vt:lpstr>
      <vt:lpstr>2.4.2 Writing multiple statements in a single line</vt:lpstr>
      <vt:lpstr>2.4.2 Writing multiple statements in a single line</vt:lpstr>
      <vt:lpstr>2.4.3 Splitting a statement into multiple lines</vt:lpstr>
      <vt:lpstr>2.4.4 Compound statements</vt:lpstr>
      <vt:lpstr>2.4.4 Compound statements</vt:lpstr>
      <vt:lpstr>2.4.5 Empty statements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Rayban Lei</cp:lastModifiedBy>
  <cp:revision>1669</cp:revision>
  <cp:lastPrinted>2017-07-17T10:18:00Z</cp:lastPrinted>
  <dcterms:created xsi:type="dcterms:W3CDTF">2007-03-02T11:26:00Z</dcterms:created>
  <dcterms:modified xsi:type="dcterms:W3CDTF">2023-11-02T02:29:34Z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5DC9D4167F2346FAA900AF82F7018B38</vt:lpwstr>
  </property>
  <property fmtid="{D5CDD505-2E9C-101B-9397-08002B2CF9AE}" pid="3" name="KSOProductBuildVer">
    <vt:lpwstr>2052-11.1.0.10938</vt:lpwstr>
  </property>
</Properties>
</file>