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42" r:id="rId2"/>
    <p:sldId id="870" r:id="rId3"/>
    <p:sldId id="871" r:id="rId4"/>
    <p:sldId id="872" r:id="rId5"/>
    <p:sldId id="873" r:id="rId6"/>
    <p:sldId id="874" r:id="rId7"/>
    <p:sldId id="875" r:id="rId8"/>
    <p:sldId id="876" r:id="rId9"/>
    <p:sldId id="797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 autoAdjust="0"/>
    <p:restoredTop sz="82520" autoAdjust="0"/>
  </p:normalViewPr>
  <p:slideViewPr>
    <p:cSldViewPr>
      <p:cViewPr varScale="1">
        <p:scale>
          <a:sx n="61" d="100"/>
          <a:sy n="61" d="100"/>
        </p:scale>
        <p:origin x="248" y="808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8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5" loCatId="list" qsTypeId="urn:microsoft.com/office/officeart/2005/8/quickstyle/simple1#2" qsCatId="simple" csTypeId="urn:microsoft.com/office/officeart/2005/8/colors/colorful5#8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6913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dirty="0"/>
            <a:t>2.5.1 Assigning objects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76337"/>
          <a:ext cx="6725877" cy="5904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2.5.2 Chained assignment statements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83538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dirty="0"/>
            <a:t>2.5.3 Augmented assignment statements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>
        <a:xfrm>
          <a:off x="480419" y="2790738"/>
          <a:ext cx="6725877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2.5.4 Sequence unpacking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5586981-263F-6142-910F-B234A653F4B2}">
      <dgm:prSet/>
      <dgm:spPr>
        <a:xfrm>
          <a:off x="480419" y="2790738"/>
          <a:ext cx="6725877" cy="590400"/>
        </a:xfr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" altLang="zh-CN" b="0" dirty="0"/>
            <a:t>2.5.5 Swapping two variables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DBFCEBEF-AACD-574D-A1BA-DC02D67B97AC}" type="parTrans" cxnId="{5CD7C308-2583-864D-9599-97DF30AB2286}">
      <dgm:prSet/>
      <dgm:spPr/>
    </dgm:pt>
    <dgm:pt modelId="{E90BB7B2-2015-3342-B476-B6FD98984E99}" type="sibTrans" cxnId="{5CD7C308-2583-864D-9599-97DF30AB2286}">
      <dgm:prSet/>
      <dgm:spPr/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>
        <a:xfrm>
          <a:off x="0" y="3643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>
        <a:xfrm>
          <a:off x="0" y="12715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>
        <a:xfrm>
          <a:off x="0" y="21787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>
        <a:xfrm>
          <a:off x="0" y="30859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gm:spPr>
    </dgm:pt>
    <dgm:pt modelId="{7B09693A-AC3E-D54D-A974-1B7D2C9CA520}" type="pres">
      <dgm:prSet presAssocID="{BA0E16FC-83B3-431A-9ADB-0130A23E20FD}" presName="spaceBetweenRectangles" presStyleCnt="0"/>
      <dgm:spPr/>
    </dgm:pt>
    <dgm:pt modelId="{95A6B8E7-2CFE-CA41-AD07-BE2CF631AB4A}" type="pres">
      <dgm:prSet presAssocID="{B5586981-263F-6142-910F-B234A653F4B2}" presName="parentLin" presStyleCnt="0"/>
      <dgm:spPr/>
    </dgm:pt>
    <dgm:pt modelId="{EC59DDC3-BACB-E443-89C3-E5CF77C45461}" type="pres">
      <dgm:prSet presAssocID="{B5586981-263F-6142-910F-B234A653F4B2}" presName="parentLeftMargin" presStyleLbl="node1" presStyleIdx="3" presStyleCnt="5"/>
      <dgm:spPr>
        <a:prstGeom prst="roundRect">
          <a:avLst/>
        </a:prstGeom>
      </dgm:spPr>
    </dgm:pt>
    <dgm:pt modelId="{A99FD7EC-BE4A-9147-8EF2-F0AF6E6FC3FB}" type="pres">
      <dgm:prSet presAssocID="{B5586981-263F-6142-910F-B234A653F4B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7132C25-7B1B-3346-B0B3-A47A2131089D}" type="pres">
      <dgm:prSet presAssocID="{B5586981-263F-6142-910F-B234A653F4B2}" presName="negativeSpace" presStyleCnt="0"/>
      <dgm:spPr/>
    </dgm:pt>
    <dgm:pt modelId="{CF486A40-BAC6-E946-8E6B-2871662301F7}" type="pres">
      <dgm:prSet presAssocID="{B5586981-263F-6142-910F-B234A653F4B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5"/>
    <dgm:cxn modelId="{5CD7C308-2583-864D-9599-97DF30AB2286}" srcId="{2D3DEDF0-B9A1-4CD2-BA88-CA716FC4420C}" destId="{B5586981-263F-6142-910F-B234A653F4B2}" srcOrd="4" destOrd="0" parTransId="{DBFCEBEF-AACD-574D-A1BA-DC02D67B97AC}" sibTransId="{E90BB7B2-2015-3342-B476-B6FD98984E99}"/>
    <dgm:cxn modelId="{0B5C4121-452C-44CF-9632-25E7F2EDC2E4}" type="presOf" srcId="{4164C1CD-1FEB-4FAE-BCA7-B2F901F12CD8}" destId="{818CC7FD-FD66-432F-A406-41DC7CAE93F0}" srcOrd="0" destOrd="0" presId="urn:microsoft.com/office/officeart/2005/8/layout/list1#5"/>
    <dgm:cxn modelId="{73F96E28-121F-430B-AD79-CA81AC4EE642}" type="presOf" srcId="{4164C1CD-1FEB-4FAE-BCA7-B2F901F12CD8}" destId="{86F01D77-AF58-4F11-B068-07FCCCA28177}" srcOrd="1" destOrd="0" presId="urn:microsoft.com/office/officeart/2005/8/layout/list1#5"/>
    <dgm:cxn modelId="{40B6EE3A-ABE1-B444-8221-6046D1C21F81}" type="presOf" srcId="{B5586981-263F-6142-910F-B234A653F4B2}" destId="{A99FD7EC-BE4A-9147-8EF2-F0AF6E6FC3FB}" srcOrd="1" destOrd="0" presId="urn:microsoft.com/office/officeart/2005/8/layout/list1#5"/>
    <dgm:cxn modelId="{65508D4A-B367-4415-82AA-9E18B9D1E97E}" type="presOf" srcId="{4A6CFA20-D504-4C11-9666-95A21ED3E06C}" destId="{FFD53BA8-45B8-48D7-839D-F63881906C2D}" srcOrd="1" destOrd="0" presId="urn:microsoft.com/office/officeart/2005/8/layout/list1#5"/>
    <dgm:cxn modelId="{772E125B-A00C-476E-8C61-4B3C881A0A5F}" type="presOf" srcId="{A28C3E8F-D85D-46D1-A6A3-FB5FAF2BB39A}" destId="{87E6350B-AA9F-4374-A90A-F0D4DDB30293}" srcOrd="1" destOrd="0" presId="urn:microsoft.com/office/officeart/2005/8/layout/list1#5"/>
    <dgm:cxn modelId="{81492D67-CFFC-4E16-9B45-8A98A6422DFF}" type="presOf" srcId="{A28C3E8F-D85D-46D1-A6A3-FB5FAF2BB39A}" destId="{C621DF11-A0F5-4D43-9B81-3F2B12D700F6}" srcOrd="0" destOrd="0" presId="urn:microsoft.com/office/officeart/2005/8/layout/list1#5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5"/>
    <dgm:cxn modelId="{6C25FE7E-8462-460C-A803-0FD951D183D2}" type="presOf" srcId="{4A6CFA20-D504-4C11-9666-95A21ED3E06C}" destId="{99D3529F-CE9E-430A-A33C-F4EF72985A46}" srcOrd="0" destOrd="0" presId="urn:microsoft.com/office/officeart/2005/8/layout/list1#5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9E64EB94-D56F-1746-87A8-4D69FB3044FF}" type="presOf" srcId="{B5586981-263F-6142-910F-B234A653F4B2}" destId="{EC59DDC3-BACB-E443-89C3-E5CF77C45461}" srcOrd="0" destOrd="0" presId="urn:microsoft.com/office/officeart/2005/8/layout/list1#5"/>
    <dgm:cxn modelId="{699D33B6-318A-43AA-9FB3-A60B45101762}" type="presOf" srcId="{07FD02D3-E7E6-438A-89AC-27845D67F8AB}" destId="{F0E83ED0-3189-4ABA-A665-B109CE1D0191}" srcOrd="1" destOrd="0" presId="urn:microsoft.com/office/officeart/2005/8/layout/list1#5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#5"/>
    <dgm:cxn modelId="{0F8E6D21-9A3E-4657-A85B-06F5AAC07AAC}" type="presParOf" srcId="{7AEB1288-B212-47FC-96D6-40294FD2E307}" destId="{99D3529F-CE9E-430A-A33C-F4EF72985A46}" srcOrd="0" destOrd="0" presId="urn:microsoft.com/office/officeart/2005/8/layout/list1#5"/>
    <dgm:cxn modelId="{E3C50494-009B-40D6-92CC-21CD602EAD80}" type="presParOf" srcId="{7AEB1288-B212-47FC-96D6-40294FD2E307}" destId="{FFD53BA8-45B8-48D7-839D-F63881906C2D}" srcOrd="1" destOrd="0" presId="urn:microsoft.com/office/officeart/2005/8/layout/list1#5"/>
    <dgm:cxn modelId="{FD8A86CC-42BB-4112-B2F5-BE266B59750E}" type="presParOf" srcId="{ACC2AE7E-59B9-49A0-BAB4-22D68AC176E7}" destId="{C0D297E7-F1B3-4D5E-9183-8D7DE7303441}" srcOrd="1" destOrd="0" presId="urn:microsoft.com/office/officeart/2005/8/layout/list1#5"/>
    <dgm:cxn modelId="{4EAD6C64-5614-4047-BC97-75F98D7B14C3}" type="presParOf" srcId="{ACC2AE7E-59B9-49A0-BAB4-22D68AC176E7}" destId="{BF82169F-36AF-4359-9BAE-4965A5F38BD5}" srcOrd="2" destOrd="0" presId="urn:microsoft.com/office/officeart/2005/8/layout/list1#5"/>
    <dgm:cxn modelId="{03C18FF5-B079-4BBF-B425-983629D1076F}" type="presParOf" srcId="{ACC2AE7E-59B9-49A0-BAB4-22D68AC176E7}" destId="{97EC761C-8953-48D7-AFE6-4E1B2DC860A0}" srcOrd="3" destOrd="0" presId="urn:microsoft.com/office/officeart/2005/8/layout/list1#5"/>
    <dgm:cxn modelId="{A7CE0FFB-0EF0-4756-8B9E-EE21FD8DF27E}" type="presParOf" srcId="{ACC2AE7E-59B9-49A0-BAB4-22D68AC176E7}" destId="{2A1250AA-1043-4D27-91C6-DB5939E35C6B}" srcOrd="4" destOrd="0" presId="urn:microsoft.com/office/officeart/2005/8/layout/list1#5"/>
    <dgm:cxn modelId="{E588E6CD-1540-4A3F-B751-A32805985E24}" type="presParOf" srcId="{2A1250AA-1043-4D27-91C6-DB5939E35C6B}" destId="{FFA56F0A-30CA-43F2-94BD-773A675BA6FB}" srcOrd="0" destOrd="0" presId="urn:microsoft.com/office/officeart/2005/8/layout/list1#5"/>
    <dgm:cxn modelId="{79AEB806-8070-44A3-B032-ACEF61465AC1}" type="presParOf" srcId="{2A1250AA-1043-4D27-91C6-DB5939E35C6B}" destId="{F0E83ED0-3189-4ABA-A665-B109CE1D0191}" srcOrd="1" destOrd="0" presId="urn:microsoft.com/office/officeart/2005/8/layout/list1#5"/>
    <dgm:cxn modelId="{D76CA352-33C1-42F3-8301-44F86AC26E9C}" type="presParOf" srcId="{ACC2AE7E-59B9-49A0-BAB4-22D68AC176E7}" destId="{ECE4EB38-14AE-459E-B6E4-1217F86B32D5}" srcOrd="5" destOrd="0" presId="urn:microsoft.com/office/officeart/2005/8/layout/list1#5"/>
    <dgm:cxn modelId="{1E9AA02B-DC6D-49CB-9B97-6693B21B3437}" type="presParOf" srcId="{ACC2AE7E-59B9-49A0-BAB4-22D68AC176E7}" destId="{AD17FCC9-9640-4BB4-87DF-C676D0600FF9}" srcOrd="6" destOrd="0" presId="urn:microsoft.com/office/officeart/2005/8/layout/list1#5"/>
    <dgm:cxn modelId="{9E46565E-6BD2-445F-8D0D-0ABB2B933CFA}" type="presParOf" srcId="{ACC2AE7E-59B9-49A0-BAB4-22D68AC176E7}" destId="{4DF959AC-5D69-47E5-B406-4D2C3851BBA8}" srcOrd="7" destOrd="0" presId="urn:microsoft.com/office/officeart/2005/8/layout/list1#5"/>
    <dgm:cxn modelId="{FEC89717-3284-4C01-8D9D-791FCB7B93AA}" type="presParOf" srcId="{ACC2AE7E-59B9-49A0-BAB4-22D68AC176E7}" destId="{BC025EF3-8250-4C0B-B47C-577AF15030CE}" srcOrd="8" destOrd="0" presId="urn:microsoft.com/office/officeart/2005/8/layout/list1#5"/>
    <dgm:cxn modelId="{072B3334-3DDA-47FB-B607-B5DDA342616D}" type="presParOf" srcId="{BC025EF3-8250-4C0B-B47C-577AF15030CE}" destId="{C621DF11-A0F5-4D43-9B81-3F2B12D700F6}" srcOrd="0" destOrd="0" presId="urn:microsoft.com/office/officeart/2005/8/layout/list1#5"/>
    <dgm:cxn modelId="{04F32568-25EC-4D30-B13F-39AC42A316C4}" type="presParOf" srcId="{BC025EF3-8250-4C0B-B47C-577AF15030CE}" destId="{87E6350B-AA9F-4374-A90A-F0D4DDB30293}" srcOrd="1" destOrd="0" presId="urn:microsoft.com/office/officeart/2005/8/layout/list1#5"/>
    <dgm:cxn modelId="{842E0C02-3F63-44CA-87FA-EE4766E36A63}" type="presParOf" srcId="{ACC2AE7E-59B9-49A0-BAB4-22D68AC176E7}" destId="{BFDDC46B-D2D6-4F22-B2B2-08457F1A28D3}" srcOrd="9" destOrd="0" presId="urn:microsoft.com/office/officeart/2005/8/layout/list1#5"/>
    <dgm:cxn modelId="{C43B5A0B-5EE6-4365-871C-0DF671AB5978}" type="presParOf" srcId="{ACC2AE7E-59B9-49A0-BAB4-22D68AC176E7}" destId="{3F980722-34FD-4A1F-B474-E9F8C5B4DD29}" srcOrd="10" destOrd="0" presId="urn:microsoft.com/office/officeart/2005/8/layout/list1#5"/>
    <dgm:cxn modelId="{0E7F6C98-36C1-45C0-8AA8-2CE5748E0AD5}" type="presParOf" srcId="{ACC2AE7E-59B9-49A0-BAB4-22D68AC176E7}" destId="{8D3B3D27-C574-4E85-BC78-E99F417FEEDB}" srcOrd="11" destOrd="0" presId="urn:microsoft.com/office/officeart/2005/8/layout/list1#5"/>
    <dgm:cxn modelId="{E75EB3D6-AE0D-4C34-ABA0-ADB428B61B88}" type="presParOf" srcId="{ACC2AE7E-59B9-49A0-BAB4-22D68AC176E7}" destId="{3A9CAEF6-FFDF-430A-A005-8728B4BFCD0C}" srcOrd="12" destOrd="0" presId="urn:microsoft.com/office/officeart/2005/8/layout/list1#5"/>
    <dgm:cxn modelId="{F7B5FE53-9D7D-445D-8169-021F870E6A93}" type="presParOf" srcId="{3A9CAEF6-FFDF-430A-A005-8728B4BFCD0C}" destId="{818CC7FD-FD66-432F-A406-41DC7CAE93F0}" srcOrd="0" destOrd="0" presId="urn:microsoft.com/office/officeart/2005/8/layout/list1#5"/>
    <dgm:cxn modelId="{6AAF2A00-050F-42C9-AEEE-B55339097095}" type="presParOf" srcId="{3A9CAEF6-FFDF-430A-A005-8728B4BFCD0C}" destId="{86F01D77-AF58-4F11-B068-07FCCCA28177}" srcOrd="1" destOrd="0" presId="urn:microsoft.com/office/officeart/2005/8/layout/list1#5"/>
    <dgm:cxn modelId="{DF813E5B-725E-4A31-8460-8D00BFA0468F}" type="presParOf" srcId="{ACC2AE7E-59B9-49A0-BAB4-22D68AC176E7}" destId="{2447C150-AF8D-41C9-BB4C-E4FA97EE4298}" srcOrd="13" destOrd="0" presId="urn:microsoft.com/office/officeart/2005/8/layout/list1#5"/>
    <dgm:cxn modelId="{9A56A084-6AB0-4A21-AF1C-672F575F63DA}" type="presParOf" srcId="{ACC2AE7E-59B9-49A0-BAB4-22D68AC176E7}" destId="{B428B3ED-E28C-4C28-8B71-AD1709E71E95}" srcOrd="14" destOrd="0" presId="urn:microsoft.com/office/officeart/2005/8/layout/list1#5"/>
    <dgm:cxn modelId="{A93F3196-8F02-BF4B-A77E-488CA99F1D99}" type="presParOf" srcId="{ACC2AE7E-59B9-49A0-BAB4-22D68AC176E7}" destId="{7B09693A-AC3E-D54D-A974-1B7D2C9CA520}" srcOrd="15" destOrd="0" presId="urn:microsoft.com/office/officeart/2005/8/layout/list1#5"/>
    <dgm:cxn modelId="{1CD95119-48AE-6348-B0F7-A5DDC2ECD0B2}" type="presParOf" srcId="{ACC2AE7E-59B9-49A0-BAB4-22D68AC176E7}" destId="{95A6B8E7-2CFE-CA41-AD07-BE2CF631AB4A}" srcOrd="16" destOrd="0" presId="urn:microsoft.com/office/officeart/2005/8/layout/list1#5"/>
    <dgm:cxn modelId="{B3E15E87-B412-1448-82AC-E4CB37E9E7CA}" type="presParOf" srcId="{95A6B8E7-2CFE-CA41-AD07-BE2CF631AB4A}" destId="{EC59DDC3-BACB-E443-89C3-E5CF77C45461}" srcOrd="0" destOrd="0" presId="urn:microsoft.com/office/officeart/2005/8/layout/list1#5"/>
    <dgm:cxn modelId="{E42970E8-32AA-014D-B963-378B8D9C019B}" type="presParOf" srcId="{95A6B8E7-2CFE-CA41-AD07-BE2CF631AB4A}" destId="{A99FD7EC-BE4A-9147-8EF2-F0AF6E6FC3FB}" srcOrd="1" destOrd="0" presId="urn:microsoft.com/office/officeart/2005/8/layout/list1#5"/>
    <dgm:cxn modelId="{E9F987B0-82FC-0C45-A1DA-B8E8508B6396}" type="presParOf" srcId="{ACC2AE7E-59B9-49A0-BAB4-22D68AC176E7}" destId="{37132C25-7B1B-3346-B0B3-A47A2131089D}" srcOrd="17" destOrd="0" presId="urn:microsoft.com/office/officeart/2005/8/layout/list1#5"/>
    <dgm:cxn modelId="{00A5411A-C0F4-3E45-937B-A1208FA5A6B6}" type="presParOf" srcId="{ACC2AE7E-59B9-49A0-BAB4-22D68AC176E7}" destId="{CF486A40-BAC6-E946-8E6B-2871662301F7}" srcOrd="18" destOrd="0" presId="urn:microsoft.com/office/officeart/2005/8/layout/lis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1047249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523624" y="69137"/>
          <a:ext cx="7330745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085" tIns="0" rIns="2770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b="0" kern="1200" dirty="0"/>
            <a:t>2.5.1 Assigning objects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2445" y="97958"/>
        <a:ext cx="7273103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1047249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523624" y="976337"/>
          <a:ext cx="7330745" cy="590400"/>
        </a:xfrm>
        <a:prstGeom prst="roundRect">
          <a:avLst/>
        </a:prstGeom>
        <a:solidFill>
          <a:srgbClr val="4472C4">
            <a:hueOff val="-1838336"/>
            <a:satOff val="-2557"/>
            <a:lumOff val="-98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085" tIns="0" rIns="2770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2.5.2 Chained assignment statements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2445" y="1005158"/>
        <a:ext cx="7273103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1047249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523624" y="1883538"/>
          <a:ext cx="7330745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085" tIns="0" rIns="2770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b="0" kern="1200" dirty="0"/>
            <a:t>2.5.3 Augmented assignment statements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2445" y="1912359"/>
        <a:ext cx="7273103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10472493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523624" y="2790738"/>
          <a:ext cx="7330745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085" tIns="0" rIns="2770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2.5.4 Sequence unpacking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2445" y="2819559"/>
        <a:ext cx="7273103" cy="532758"/>
      </dsp:txXfrm>
    </dsp:sp>
    <dsp:sp modelId="{CF486A40-BAC6-E946-8E6B-2871662301F7}">
      <dsp:nvSpPr>
        <dsp:cNvPr id="0" name=""/>
        <dsp:cNvSpPr/>
      </dsp:nvSpPr>
      <dsp:spPr>
        <a:xfrm>
          <a:off x="0" y="3993138"/>
          <a:ext cx="1047249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FD7EC-BE4A-9147-8EF2-F0AF6E6FC3FB}">
      <dsp:nvSpPr>
        <dsp:cNvPr id="0" name=""/>
        <dsp:cNvSpPr/>
      </dsp:nvSpPr>
      <dsp:spPr>
        <a:xfrm>
          <a:off x="523624" y="3697938"/>
          <a:ext cx="7330745" cy="590400"/>
        </a:xfrm>
        <a:prstGeom prst="roundRect">
          <a:avLst/>
        </a:prstGeom>
        <a:solidFill>
          <a:srgbClr val="4472C4">
            <a:hueOff val="-5515009"/>
            <a:satOff val="-7671"/>
            <a:lumOff val="-294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085" tIns="0" rIns="27708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b="0" kern="1200" dirty="0"/>
            <a:t>2.5.5 Swapping two variables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52445" y="3726759"/>
        <a:ext cx="727310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2.5 Assignment statements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2.5 Assignment statements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10" name="内容占位符 7">
            <a:extLst>
              <a:ext uri="{FF2B5EF4-FFF2-40B4-BE49-F238E27FC236}">
                <a16:creationId xmlns:a16="http://schemas.microsoft.com/office/drawing/2014/main" id="{43D6D367-6B6B-C04A-BC34-F98BF3A45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929948"/>
              </p:ext>
            </p:extLst>
          </p:nvPr>
        </p:nvGraphicFramePr>
        <p:xfrm>
          <a:off x="1096115" y="1696809"/>
          <a:ext cx="10472493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2.5 Assignment statements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2.5.1 Assigning objects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2.5 Assignment statements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A71F81C-BD4D-AD47-9F81-6C2A6D7C0140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F878026-F45D-DD4D-823F-8FEBE24697EC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386CA12-830F-164F-8F30-81090CA3A148}"/>
              </a:ext>
            </a:extLst>
          </p:cNvPr>
          <p:cNvSpPr txBox="1"/>
          <p:nvPr/>
        </p:nvSpPr>
        <p:spPr>
          <a:xfrm>
            <a:off x="1019775" y="29101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628A1D8-44B0-FA45-B8E7-48DFAC0D8AA8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832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2.5.2 Chained assignment statements 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2.5 Assignment statements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DE4163B-F704-6D4C-88C0-701C39DC58CF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83B4139-F9AB-4145-BDEF-F4B25E3B286C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2ADA56-14AC-D948-9C0A-F06FD8224FC0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=j=2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j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0DEE3F6-A46A-5E48-BD0A-B1DE888678B5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8CDC2F5-65F0-524E-A4F1-FAA2B9ACD8E1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43B586D-4CFC-044C-B51B-AD6DE68E95AF}"/>
              </a:ext>
            </a:extLst>
          </p:cNvPr>
          <p:cNvGrpSpPr/>
          <p:nvPr/>
        </p:nvGrpSpPr>
        <p:grpSpPr>
          <a:xfrm>
            <a:off x="1019775" y="4365104"/>
            <a:ext cx="9116770" cy="2126133"/>
            <a:chOff x="1019775" y="4365104"/>
            <a:chExt cx="9116770" cy="212613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CBE9DF5-52AC-A34D-906D-F7F98DD52D47}"/>
                </a:ext>
              </a:extLst>
            </p:cNvPr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5645647-C201-3F4E-AE26-AF808155E07F}"/>
                </a:ext>
              </a:extLst>
            </p:cNvPr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j=2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i=j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j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5C3B819-F78A-9246-8A30-D29605EA4272}"/>
                </a:ext>
              </a:extLst>
            </p:cNvPr>
            <p:cNvSpPr txBox="1"/>
            <p:nvPr/>
          </p:nvSpPr>
          <p:spPr>
            <a:xfrm>
              <a:off x="1019775" y="5957564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6A12C13-BF84-7A48-A234-CD561CC14F9E}"/>
                </a:ext>
              </a:extLst>
            </p:cNvPr>
            <p:cNvSpPr/>
            <p:nvPr/>
          </p:nvSpPr>
          <p:spPr>
            <a:xfrm>
              <a:off x="2144334" y="5900365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667219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2.5.3 Augmented assignment statements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2.5 Assignment statements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5778CF9-31FB-A748-A7B9-C57C1705891E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579D148-2721-DE4E-A5AC-714F11D58FFD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D3FF326-6903-9948-A8B0-71F703AC04C2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i=1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i+=20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i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A90DDB4-1678-3B4A-9EFD-3A24CFC78710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9B3E787-180C-A44E-8424-F91CA47FFA68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17036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2.5.4 Sequence unpacking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2.5 Assignment statements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E75820-D552-1445-87ED-877C8827D311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BAA655-0BA8-7646-999E-530B696C0438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a,b,c=1,2,3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a,b,c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77DD68-C85D-0E48-8E36-A9A8C5628B96}"/>
              </a:ext>
            </a:extLst>
          </p:cNvPr>
          <p:cNvSpPr txBox="1"/>
          <p:nvPr/>
        </p:nvSpPr>
        <p:spPr>
          <a:xfrm>
            <a:off x="1019775" y="29101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943BDA-CFD5-CA47-BF68-55C43156AEF5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(1, 2, 3)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91797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2.5.5 Swapping two variables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2.5 Assignment statements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02A105F-DD89-2448-870C-E00E8D2C6DEF}"/>
              </a:ext>
            </a:extLst>
          </p:cNvPr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4B3D8FD-4A4C-A24F-A115-F7084E3C9FEC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854C73C-19BB-714D-817C-1D61F3068DEA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a=1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b=2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a,b=b,a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a,b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63A168-8983-8A4F-8B73-29BB02CA4423}"/>
                </a:ext>
              </a:extLst>
            </p:cNvPr>
            <p:cNvSpPr txBox="1"/>
            <p:nvPr/>
          </p:nvSpPr>
          <p:spPr>
            <a:xfrm>
              <a:off x="1019775" y="3399383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C118479-937A-A24A-BAFC-DF263DB2E127}"/>
                </a:ext>
              </a:extLst>
            </p:cNvPr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(2, 1)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303691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1389</TotalTime>
  <Words>282</Words>
  <Application>Microsoft Macintosh PowerPoint</Application>
  <PresentationFormat>宽屏</PresentationFormat>
  <Paragraphs>70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2.5 Assignment statements</vt:lpstr>
      <vt:lpstr>Summary of this chapter</vt:lpstr>
      <vt:lpstr>2.5.1 Assigning objects</vt:lpstr>
      <vt:lpstr>2.5.2 Chained assignment statements </vt:lpstr>
      <vt:lpstr>2.5.3 Augmented assignment statements</vt:lpstr>
      <vt:lpstr>2.5.4 Sequence unpacking</vt:lpstr>
      <vt:lpstr>2.5.5 Swapping two variables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1669</cp:revision>
  <cp:lastPrinted>2017-07-17T10:18:00Z</cp:lastPrinted>
  <dcterms:created xsi:type="dcterms:W3CDTF">2007-03-02T11:26:00Z</dcterms:created>
  <dcterms:modified xsi:type="dcterms:W3CDTF">2023-11-01T14:58:04Z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