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842" r:id="rId2"/>
    <p:sldId id="870" r:id="rId3"/>
    <p:sldId id="871" r:id="rId4"/>
    <p:sldId id="872" r:id="rId5"/>
    <p:sldId id="873" r:id="rId6"/>
    <p:sldId id="874" r:id="rId7"/>
    <p:sldId id="797" r:id="rId8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4" autoAdjust="0"/>
    <p:restoredTop sz="82520" autoAdjust="0"/>
  </p:normalViewPr>
  <p:slideViewPr>
    <p:cSldViewPr>
      <p:cViewPr varScale="1">
        <p:scale>
          <a:sx n="61" d="100"/>
          <a:sy n="61" d="100"/>
        </p:scale>
        <p:origin x="248" y="808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9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8" loCatId="list" qsTypeId="urn:microsoft.com/office/officeart/2005/8/quickstyle/simple1#8" qsCatId="simple" csTypeId="urn:microsoft.com/office/officeart/2005/8/colors/colorful5#9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12895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2.6.1 Line comments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920095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b="0" dirty="0"/>
            <a:t>2.6.2 Block comments </a:t>
          </a:r>
          <a:r>
            <a:rPr lang="en-US" altLang="zh-CN" b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 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>
        <a:xfrm>
          <a:off x="0" y="308095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2"/>
      <dgm:spPr/>
    </dgm:pt>
    <dgm:pt modelId="{F0E83ED0-3189-4ABA-A665-B109CE1D0191}" type="pres">
      <dgm:prSet presAssocID="{07FD02D3-E7E6-438A-89AC-27845D67F8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2">
        <dgm:presLayoutVars>
          <dgm:bulletEnabled val="1"/>
        </dgm:presLayoutVars>
      </dgm:prSet>
      <dgm:spPr>
        <a:xfrm>
          <a:off x="0" y="1215295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#8"/>
    <dgm:cxn modelId="{65508D4A-B367-4415-82AA-9E18B9D1E97E}" type="presOf" srcId="{4A6CFA20-D504-4C11-9666-95A21ED3E06C}" destId="{FFD53BA8-45B8-48D7-839D-F63881906C2D}" srcOrd="1" destOrd="0" presId="urn:microsoft.com/office/officeart/2005/8/layout/list1#8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8"/>
    <dgm:cxn modelId="{6C25FE7E-8462-460C-A803-0FD951D183D2}" type="presOf" srcId="{4A6CFA20-D504-4C11-9666-95A21ED3E06C}" destId="{99D3529F-CE9E-430A-A33C-F4EF72985A46}" srcOrd="0" destOrd="0" presId="urn:microsoft.com/office/officeart/2005/8/layout/list1#8"/>
    <dgm:cxn modelId="{699D33B6-318A-43AA-9FB3-A60B45101762}" type="presOf" srcId="{07FD02D3-E7E6-438A-89AC-27845D67F8AB}" destId="{F0E83ED0-3189-4ABA-A665-B109CE1D0191}" srcOrd="1" destOrd="0" presId="urn:microsoft.com/office/officeart/2005/8/layout/list1#8"/>
    <dgm:cxn modelId="{1AD553EB-0562-42EB-A765-4A13473CE265}" type="presParOf" srcId="{ACC2AE7E-59B9-49A0-BAB4-22D68AC176E7}" destId="{7AEB1288-B212-47FC-96D6-40294FD2E307}" srcOrd="0" destOrd="0" presId="urn:microsoft.com/office/officeart/2005/8/layout/list1#8"/>
    <dgm:cxn modelId="{0F8E6D21-9A3E-4657-A85B-06F5AAC07AAC}" type="presParOf" srcId="{7AEB1288-B212-47FC-96D6-40294FD2E307}" destId="{99D3529F-CE9E-430A-A33C-F4EF72985A46}" srcOrd="0" destOrd="0" presId="urn:microsoft.com/office/officeart/2005/8/layout/list1#8"/>
    <dgm:cxn modelId="{E3C50494-009B-40D6-92CC-21CD602EAD80}" type="presParOf" srcId="{7AEB1288-B212-47FC-96D6-40294FD2E307}" destId="{FFD53BA8-45B8-48D7-839D-F63881906C2D}" srcOrd="1" destOrd="0" presId="urn:microsoft.com/office/officeart/2005/8/layout/list1#8"/>
    <dgm:cxn modelId="{FD8A86CC-42BB-4112-B2F5-BE266B59750E}" type="presParOf" srcId="{ACC2AE7E-59B9-49A0-BAB4-22D68AC176E7}" destId="{C0D297E7-F1B3-4D5E-9183-8D7DE7303441}" srcOrd="1" destOrd="0" presId="urn:microsoft.com/office/officeart/2005/8/layout/list1#8"/>
    <dgm:cxn modelId="{4EAD6C64-5614-4047-BC97-75F98D7B14C3}" type="presParOf" srcId="{ACC2AE7E-59B9-49A0-BAB4-22D68AC176E7}" destId="{BF82169F-36AF-4359-9BAE-4965A5F38BD5}" srcOrd="2" destOrd="0" presId="urn:microsoft.com/office/officeart/2005/8/layout/list1#8"/>
    <dgm:cxn modelId="{03C18FF5-B079-4BBF-B425-983629D1076F}" type="presParOf" srcId="{ACC2AE7E-59B9-49A0-BAB4-22D68AC176E7}" destId="{97EC761C-8953-48D7-AFE6-4E1B2DC860A0}" srcOrd="3" destOrd="0" presId="urn:microsoft.com/office/officeart/2005/8/layout/list1#8"/>
    <dgm:cxn modelId="{A7CE0FFB-0EF0-4756-8B9E-EE21FD8DF27E}" type="presParOf" srcId="{ACC2AE7E-59B9-49A0-BAB4-22D68AC176E7}" destId="{2A1250AA-1043-4D27-91C6-DB5939E35C6B}" srcOrd="4" destOrd="0" presId="urn:microsoft.com/office/officeart/2005/8/layout/list1#8"/>
    <dgm:cxn modelId="{E588E6CD-1540-4A3F-B751-A32805985E24}" type="presParOf" srcId="{2A1250AA-1043-4D27-91C6-DB5939E35C6B}" destId="{FFA56F0A-30CA-43F2-94BD-773A675BA6FB}" srcOrd="0" destOrd="0" presId="urn:microsoft.com/office/officeart/2005/8/layout/list1#8"/>
    <dgm:cxn modelId="{79AEB806-8070-44A3-B032-ACEF61465AC1}" type="presParOf" srcId="{2A1250AA-1043-4D27-91C6-DB5939E35C6B}" destId="{F0E83ED0-3189-4ABA-A665-B109CE1D0191}" srcOrd="1" destOrd="0" presId="urn:microsoft.com/office/officeart/2005/8/layout/list1#8"/>
    <dgm:cxn modelId="{D76CA352-33C1-42F3-8301-44F86AC26E9C}" type="presParOf" srcId="{ACC2AE7E-59B9-49A0-BAB4-22D68AC176E7}" destId="{ECE4EB38-14AE-459E-B6E4-1217F86B32D5}" srcOrd="5" destOrd="0" presId="urn:microsoft.com/office/officeart/2005/8/layout/list1#8"/>
    <dgm:cxn modelId="{1E9AA02B-DC6D-49CB-9B97-6693B21B3437}" type="presParOf" srcId="{ACC2AE7E-59B9-49A0-BAB4-22D68AC176E7}" destId="{AD17FCC9-9640-4BB4-87DF-C676D0600FF9}" srcOrd="6" destOrd="0" presId="urn:microsoft.com/office/officeart/2005/8/layout/list1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08095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2895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2.6.1 Line comments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41716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15295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20095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0" kern="1200" dirty="0"/>
            <a:t>2.6.2 Block comments </a:t>
          </a:r>
          <a:r>
            <a:rPr lang="en-US" altLang="zh-CN" sz="2000" b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 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948916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8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2.6 Comments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2.6 Comments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dirty="0">
                <a:latin typeface="+mj-lt"/>
              </a:rPr>
              <a:t>Summary of this chapter</a:t>
            </a:r>
            <a:endParaRPr lang="zh-CN" altLang="en-US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2.6 Comments</a:t>
            </a:r>
            <a:endParaRPr lang="zh-CN" altLang="en-US" dirty="0"/>
          </a:p>
        </p:txBody>
      </p:sp>
      <p:graphicFrame>
        <p:nvGraphicFramePr>
          <p:cNvPr id="11" name="内容占位符 7">
            <a:extLst>
              <a:ext uri="{FF2B5EF4-FFF2-40B4-BE49-F238E27FC236}">
                <a16:creationId xmlns:a16="http://schemas.microsoft.com/office/drawing/2014/main" id="{6D3F9E5F-7308-EF46-B48E-C0B46661B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497724"/>
              </p:ext>
            </p:extLst>
          </p:nvPr>
        </p:nvGraphicFramePr>
        <p:xfrm>
          <a:off x="1096115" y="1696809"/>
          <a:ext cx="9608397" cy="1732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2.6.1 Line comments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2.6 Comments</a:t>
            </a:r>
            <a:endParaRPr lang="zh-CN" altLang="en-US" dirty="0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079FE15-B35A-C14A-883F-3CBEED893C88}"/>
              </a:ext>
            </a:extLst>
          </p:cNvPr>
          <p:cNvGrpSpPr/>
          <p:nvPr/>
        </p:nvGrpSpPr>
        <p:grpSpPr>
          <a:xfrm>
            <a:off x="1019775" y="1556792"/>
            <a:ext cx="9116770" cy="1296144"/>
            <a:chOff x="1019775" y="1696808"/>
            <a:chExt cx="9116770" cy="1296144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0B82B2C3-EF83-2E40-B9F9-70481A6CD31A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42439A7-868D-5F44-AD50-FA5903DDBFA0}"/>
                </a:ext>
              </a:extLst>
            </p:cNvPr>
            <p:cNvSpPr/>
            <p:nvPr/>
          </p:nvSpPr>
          <p:spPr>
            <a:xfrm>
              <a:off x="2144334" y="1696808"/>
              <a:ext cx="7992211" cy="129614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# y=2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print(x)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EBAC88BA-52B9-E64E-B29A-747831B972A6}"/>
              </a:ext>
            </a:extLst>
          </p:cNvPr>
          <p:cNvSpPr txBox="1"/>
          <p:nvPr/>
        </p:nvSpPr>
        <p:spPr>
          <a:xfrm>
            <a:off x="1019775" y="291013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6609B0D-1BC0-C04F-B3D9-6372D38EB0F5}"/>
              </a:ext>
            </a:extLst>
          </p:cNvPr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832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2.6.1 Line comments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2.6 Comments</a:t>
            </a:r>
            <a:endParaRPr lang="zh-CN" altLang="en-US" dirty="0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079FE15-B35A-C14A-883F-3CBEED893C88}"/>
              </a:ext>
            </a:extLst>
          </p:cNvPr>
          <p:cNvGrpSpPr/>
          <p:nvPr/>
        </p:nvGrpSpPr>
        <p:grpSpPr>
          <a:xfrm>
            <a:off x="1019775" y="1556792"/>
            <a:ext cx="9116770" cy="1296144"/>
            <a:chOff x="1019775" y="1696808"/>
            <a:chExt cx="9116770" cy="1296144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0B82B2C3-EF83-2E40-B9F9-70481A6CD31A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42439A7-868D-5F44-AD50-FA5903DDBFA0}"/>
                </a:ext>
              </a:extLst>
            </p:cNvPr>
            <p:cNvSpPr/>
            <p:nvPr/>
          </p:nvSpPr>
          <p:spPr>
            <a:xfrm>
              <a:off x="2144334" y="1696808"/>
              <a:ext cx="7992211" cy="129614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# y=2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print(y)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19B68966-E4F7-B240-A18B-3957E2233236}"/>
              </a:ext>
            </a:extLst>
          </p:cNvPr>
          <p:cNvSpPr/>
          <p:nvPr/>
        </p:nvSpPr>
        <p:spPr>
          <a:xfrm>
            <a:off x="1835982" y="3566411"/>
            <a:ext cx="9640298" cy="2879990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NameError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                        Traceback (most recent call last)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&lt;ipython-input-2-f9b039d12571&gt; in &lt;module&gt;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1 x=1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2 # y=2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----&gt; 3 print(y)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NameError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: name 'y'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491454116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2.6.2 Block comments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2.6 Comments</a:t>
            </a:r>
            <a:endParaRPr lang="zh-CN" altLang="en-US" dirty="0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079FE15-B35A-C14A-883F-3CBEED893C88}"/>
              </a:ext>
            </a:extLst>
          </p:cNvPr>
          <p:cNvGrpSpPr/>
          <p:nvPr/>
        </p:nvGrpSpPr>
        <p:grpSpPr>
          <a:xfrm>
            <a:off x="1019775" y="1556792"/>
            <a:ext cx="9116770" cy="3528392"/>
            <a:chOff x="1019775" y="1696808"/>
            <a:chExt cx="9116770" cy="352839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0B82B2C3-EF83-2E40-B9F9-70481A6CD31A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42439A7-868D-5F44-AD50-FA5903DDBFA0}"/>
                </a:ext>
              </a:extLst>
            </p:cNvPr>
            <p:cNvSpPr/>
            <p:nvPr/>
          </p:nvSpPr>
          <p:spPr>
            <a:xfrm>
              <a:off x="2144334" y="1696808"/>
              <a:ext cx="7992211" cy="352839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'''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This is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multiline comment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in python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'''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print(y)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FE40EAC-2BD5-404C-9F44-CF326E9C9B7C}"/>
              </a:ext>
            </a:extLst>
          </p:cNvPr>
          <p:cNvSpPr txBox="1"/>
          <p:nvPr/>
        </p:nvSpPr>
        <p:spPr>
          <a:xfrm>
            <a:off x="1019775" y="541560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18AD6B-3CCD-BC43-B071-DF24E796F954}"/>
              </a:ext>
            </a:extLst>
          </p:cNvPr>
          <p:cNvSpPr/>
          <p:nvPr/>
        </p:nvSpPr>
        <p:spPr>
          <a:xfrm>
            <a:off x="2144334" y="5358408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49880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1399</TotalTime>
  <Words>219</Words>
  <Application>Microsoft Macintosh PowerPoint</Application>
  <PresentationFormat>宽屏</PresentationFormat>
  <Paragraphs>55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2.6 Comments</vt:lpstr>
      <vt:lpstr>Summary of this chapter</vt:lpstr>
      <vt:lpstr>2.6.1 Line comments</vt:lpstr>
      <vt:lpstr>2.6.1 Line comments</vt:lpstr>
      <vt:lpstr>2.6.2 Block comments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1670</cp:revision>
  <cp:lastPrinted>2017-07-17T10:18:00Z</cp:lastPrinted>
  <dcterms:created xsi:type="dcterms:W3CDTF">2007-03-02T11:26:00Z</dcterms:created>
  <dcterms:modified xsi:type="dcterms:W3CDTF">2023-11-01T15:07:40Z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