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42" r:id="rId2"/>
    <p:sldId id="870" r:id="rId3"/>
    <p:sldId id="871" r:id="rId4"/>
    <p:sldId id="872" r:id="rId5"/>
    <p:sldId id="873" r:id="rId6"/>
    <p:sldId id="874" r:id="rId7"/>
    <p:sldId id="875" r:id="rId8"/>
    <p:sldId id="876" r:id="rId9"/>
    <p:sldId id="877" r:id="rId10"/>
    <p:sldId id="797" r:id="rId1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1" autoAdjust="0"/>
    <p:restoredTop sz="82520" autoAdjust="0"/>
  </p:normalViewPr>
  <p:slideViewPr>
    <p:cSldViewPr>
      <p:cViewPr varScale="1">
        <p:scale>
          <a:sx n="53" d="100"/>
          <a:sy n="53" d="100"/>
        </p:scale>
        <p:origin x="168" y="960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0" loCatId="list" qsTypeId="urn:microsoft.com/office/officeart/2005/8/quickstyle/simple1#10" qsCatId="simple" csTypeId="urn:microsoft.com/office/officeart/2005/8/colors/colorful5#1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5795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2.7.1 Basic syntax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12995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2.7.2 </a:t>
          </a:r>
          <a:r>
            <a:rPr lang="en" altLang="zh-CN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Elif</a:t>
          </a: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 statement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20195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2.7.3 Ternary operators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27395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2.7.4 Advanced syntax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>
        <a:xfrm>
          <a:off x="0" y="3009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>
        <a:xfrm>
          <a:off x="0" y="12081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>
        <a:xfrm>
          <a:off x="0" y="21153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>
        <a:xfrm>
          <a:off x="0" y="30225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0"/>
    <dgm:cxn modelId="{0B5C4121-452C-44CF-9632-25E7F2EDC2E4}" type="presOf" srcId="{4164C1CD-1FEB-4FAE-BCA7-B2F901F12CD8}" destId="{818CC7FD-FD66-432F-A406-41DC7CAE93F0}" srcOrd="0" destOrd="0" presId="urn:microsoft.com/office/officeart/2005/8/layout/list1#10"/>
    <dgm:cxn modelId="{73F96E28-121F-430B-AD79-CA81AC4EE642}" type="presOf" srcId="{4164C1CD-1FEB-4FAE-BCA7-B2F901F12CD8}" destId="{86F01D77-AF58-4F11-B068-07FCCCA28177}" srcOrd="1" destOrd="0" presId="urn:microsoft.com/office/officeart/2005/8/layout/list1#10"/>
    <dgm:cxn modelId="{65508D4A-B367-4415-82AA-9E18B9D1E97E}" type="presOf" srcId="{4A6CFA20-D504-4C11-9666-95A21ED3E06C}" destId="{FFD53BA8-45B8-48D7-839D-F63881906C2D}" srcOrd="1" destOrd="0" presId="urn:microsoft.com/office/officeart/2005/8/layout/list1#10"/>
    <dgm:cxn modelId="{772E125B-A00C-476E-8C61-4B3C881A0A5F}" type="presOf" srcId="{A28C3E8F-D85D-46D1-A6A3-FB5FAF2BB39A}" destId="{87E6350B-AA9F-4374-A90A-F0D4DDB30293}" srcOrd="1" destOrd="0" presId="urn:microsoft.com/office/officeart/2005/8/layout/list1#10"/>
    <dgm:cxn modelId="{81492D67-CFFC-4E16-9B45-8A98A6422DFF}" type="presOf" srcId="{A28C3E8F-D85D-46D1-A6A3-FB5FAF2BB39A}" destId="{C621DF11-A0F5-4D43-9B81-3F2B12D700F6}" srcOrd="0" destOrd="0" presId="urn:microsoft.com/office/officeart/2005/8/layout/list1#10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0"/>
    <dgm:cxn modelId="{6C25FE7E-8462-460C-A803-0FD951D183D2}" type="presOf" srcId="{4A6CFA20-D504-4C11-9666-95A21ED3E06C}" destId="{99D3529F-CE9E-430A-A33C-F4EF72985A46}" srcOrd="0" destOrd="0" presId="urn:microsoft.com/office/officeart/2005/8/layout/list1#10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10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10"/>
    <dgm:cxn modelId="{0F8E6D21-9A3E-4657-A85B-06F5AAC07AAC}" type="presParOf" srcId="{7AEB1288-B212-47FC-96D6-40294FD2E307}" destId="{99D3529F-CE9E-430A-A33C-F4EF72985A46}" srcOrd="0" destOrd="0" presId="urn:microsoft.com/office/officeart/2005/8/layout/list1#10"/>
    <dgm:cxn modelId="{E3C50494-009B-40D6-92CC-21CD602EAD80}" type="presParOf" srcId="{7AEB1288-B212-47FC-96D6-40294FD2E307}" destId="{FFD53BA8-45B8-48D7-839D-F63881906C2D}" srcOrd="1" destOrd="0" presId="urn:microsoft.com/office/officeart/2005/8/layout/list1#10"/>
    <dgm:cxn modelId="{FD8A86CC-42BB-4112-B2F5-BE266B59750E}" type="presParOf" srcId="{ACC2AE7E-59B9-49A0-BAB4-22D68AC176E7}" destId="{C0D297E7-F1B3-4D5E-9183-8D7DE7303441}" srcOrd="1" destOrd="0" presId="urn:microsoft.com/office/officeart/2005/8/layout/list1#10"/>
    <dgm:cxn modelId="{4EAD6C64-5614-4047-BC97-75F98D7B14C3}" type="presParOf" srcId="{ACC2AE7E-59B9-49A0-BAB4-22D68AC176E7}" destId="{BF82169F-36AF-4359-9BAE-4965A5F38BD5}" srcOrd="2" destOrd="0" presId="urn:microsoft.com/office/officeart/2005/8/layout/list1#10"/>
    <dgm:cxn modelId="{03C18FF5-B079-4BBF-B425-983629D1076F}" type="presParOf" srcId="{ACC2AE7E-59B9-49A0-BAB4-22D68AC176E7}" destId="{97EC761C-8953-48D7-AFE6-4E1B2DC860A0}" srcOrd="3" destOrd="0" presId="urn:microsoft.com/office/officeart/2005/8/layout/list1#10"/>
    <dgm:cxn modelId="{A7CE0FFB-0EF0-4756-8B9E-EE21FD8DF27E}" type="presParOf" srcId="{ACC2AE7E-59B9-49A0-BAB4-22D68AC176E7}" destId="{2A1250AA-1043-4D27-91C6-DB5939E35C6B}" srcOrd="4" destOrd="0" presId="urn:microsoft.com/office/officeart/2005/8/layout/list1#10"/>
    <dgm:cxn modelId="{E588E6CD-1540-4A3F-B751-A32805985E24}" type="presParOf" srcId="{2A1250AA-1043-4D27-91C6-DB5939E35C6B}" destId="{FFA56F0A-30CA-43F2-94BD-773A675BA6FB}" srcOrd="0" destOrd="0" presId="urn:microsoft.com/office/officeart/2005/8/layout/list1#10"/>
    <dgm:cxn modelId="{79AEB806-8070-44A3-B032-ACEF61465AC1}" type="presParOf" srcId="{2A1250AA-1043-4D27-91C6-DB5939E35C6B}" destId="{F0E83ED0-3189-4ABA-A665-B109CE1D0191}" srcOrd="1" destOrd="0" presId="urn:microsoft.com/office/officeart/2005/8/layout/list1#10"/>
    <dgm:cxn modelId="{D76CA352-33C1-42F3-8301-44F86AC26E9C}" type="presParOf" srcId="{ACC2AE7E-59B9-49A0-BAB4-22D68AC176E7}" destId="{ECE4EB38-14AE-459E-B6E4-1217F86B32D5}" srcOrd="5" destOrd="0" presId="urn:microsoft.com/office/officeart/2005/8/layout/list1#10"/>
    <dgm:cxn modelId="{1E9AA02B-DC6D-49CB-9B97-6693B21B3437}" type="presParOf" srcId="{ACC2AE7E-59B9-49A0-BAB4-22D68AC176E7}" destId="{AD17FCC9-9640-4BB4-87DF-C676D0600FF9}" srcOrd="6" destOrd="0" presId="urn:microsoft.com/office/officeart/2005/8/layout/list1#10"/>
    <dgm:cxn modelId="{9E46565E-6BD2-445F-8D0D-0ABB2B933CFA}" type="presParOf" srcId="{ACC2AE7E-59B9-49A0-BAB4-22D68AC176E7}" destId="{4DF959AC-5D69-47E5-B406-4D2C3851BBA8}" srcOrd="7" destOrd="0" presId="urn:microsoft.com/office/officeart/2005/8/layout/list1#10"/>
    <dgm:cxn modelId="{FEC89717-3284-4C01-8D9D-791FCB7B93AA}" type="presParOf" srcId="{ACC2AE7E-59B9-49A0-BAB4-22D68AC176E7}" destId="{BC025EF3-8250-4C0B-B47C-577AF15030CE}" srcOrd="8" destOrd="0" presId="urn:microsoft.com/office/officeart/2005/8/layout/list1#10"/>
    <dgm:cxn modelId="{072B3334-3DDA-47FB-B607-B5DDA342616D}" type="presParOf" srcId="{BC025EF3-8250-4C0B-B47C-577AF15030CE}" destId="{C621DF11-A0F5-4D43-9B81-3F2B12D700F6}" srcOrd="0" destOrd="0" presId="urn:microsoft.com/office/officeart/2005/8/layout/list1#10"/>
    <dgm:cxn modelId="{04F32568-25EC-4D30-B13F-39AC42A316C4}" type="presParOf" srcId="{BC025EF3-8250-4C0B-B47C-577AF15030CE}" destId="{87E6350B-AA9F-4374-A90A-F0D4DDB30293}" srcOrd="1" destOrd="0" presId="urn:microsoft.com/office/officeart/2005/8/layout/list1#10"/>
    <dgm:cxn modelId="{842E0C02-3F63-44CA-87FA-EE4766E36A63}" type="presParOf" srcId="{ACC2AE7E-59B9-49A0-BAB4-22D68AC176E7}" destId="{BFDDC46B-D2D6-4F22-B2B2-08457F1A28D3}" srcOrd="9" destOrd="0" presId="urn:microsoft.com/office/officeart/2005/8/layout/list1#10"/>
    <dgm:cxn modelId="{C43B5A0B-5EE6-4365-871C-0DF671AB5978}" type="presParOf" srcId="{ACC2AE7E-59B9-49A0-BAB4-22D68AC176E7}" destId="{3F980722-34FD-4A1F-B474-E9F8C5B4DD29}" srcOrd="10" destOrd="0" presId="urn:microsoft.com/office/officeart/2005/8/layout/list1#10"/>
    <dgm:cxn modelId="{0E7F6C98-36C1-45C0-8AA8-2CE5748E0AD5}" type="presParOf" srcId="{ACC2AE7E-59B9-49A0-BAB4-22D68AC176E7}" destId="{8D3B3D27-C574-4E85-BC78-E99F417FEEDB}" srcOrd="11" destOrd="0" presId="urn:microsoft.com/office/officeart/2005/8/layout/list1#10"/>
    <dgm:cxn modelId="{E75EB3D6-AE0D-4C34-ABA0-ADB428B61B88}" type="presParOf" srcId="{ACC2AE7E-59B9-49A0-BAB4-22D68AC176E7}" destId="{3A9CAEF6-FFDF-430A-A005-8728B4BFCD0C}" srcOrd="12" destOrd="0" presId="urn:microsoft.com/office/officeart/2005/8/layout/list1#10"/>
    <dgm:cxn modelId="{F7B5FE53-9D7D-445D-8169-021F870E6A93}" type="presParOf" srcId="{3A9CAEF6-FFDF-430A-A005-8728B4BFCD0C}" destId="{818CC7FD-FD66-432F-A406-41DC7CAE93F0}" srcOrd="0" destOrd="0" presId="urn:microsoft.com/office/officeart/2005/8/layout/list1#10"/>
    <dgm:cxn modelId="{6AAF2A00-050F-42C9-AEEE-B55339097095}" type="presParOf" srcId="{3A9CAEF6-FFDF-430A-A005-8728B4BFCD0C}" destId="{86F01D77-AF58-4F11-B068-07FCCCA28177}" srcOrd="1" destOrd="0" presId="urn:microsoft.com/office/officeart/2005/8/layout/list1#10"/>
    <dgm:cxn modelId="{DF813E5B-725E-4A31-8460-8D00BFA0468F}" type="presParOf" srcId="{ACC2AE7E-59B9-49A0-BAB4-22D68AC176E7}" destId="{2447C150-AF8D-41C9-BB4C-E4FA97EE4298}" srcOrd="13" destOrd="0" presId="urn:microsoft.com/office/officeart/2005/8/layout/list1#10"/>
    <dgm:cxn modelId="{9A56A084-6AB0-4A21-AF1C-672F575F63DA}" type="presParOf" srcId="{ACC2AE7E-59B9-49A0-BAB4-22D68AC176E7}" destId="{B428B3ED-E28C-4C28-8B71-AD1709E71E95}" srcOrd="14" destOrd="0" presId="urn:microsoft.com/office/officeart/2005/8/layout/list1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09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5795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2.7.1 Basic syntax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346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081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12995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2.7.2 </a:t>
          </a:r>
          <a:r>
            <a:rPr lang="en" altLang="zh-CN" sz="2000" kern="1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Elif</a:t>
          </a: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 statement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41816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153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20195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2.7.3 Ternary operators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49016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225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27395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2.7.4 Advanced syntax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7562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0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2.7 If statements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2.7 If 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2.7 If statements</a:t>
            </a:r>
            <a:endParaRPr lang="zh-CN" altLang="en-US" dirty="0"/>
          </a:p>
        </p:txBody>
      </p:sp>
      <p:graphicFrame>
        <p:nvGraphicFramePr>
          <p:cNvPr id="12" name="内容占位符 7">
            <a:extLst>
              <a:ext uri="{FF2B5EF4-FFF2-40B4-BE49-F238E27FC236}">
                <a16:creationId xmlns:a16="http://schemas.microsoft.com/office/drawing/2014/main" id="{9ECEED7A-6FAA-DB43-977A-8ABD8C8BD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821912"/>
              </p:ext>
            </p:extLst>
          </p:nvPr>
        </p:nvGraphicFramePr>
        <p:xfrm>
          <a:off x="1096115" y="1696809"/>
          <a:ext cx="9608397" cy="353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2.7.1 Basic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2.7 If statements</a:t>
            </a:r>
            <a:endParaRPr lang="zh-CN" altLang="en-US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DFC8543-1561-B044-B1FC-681E9203F9DA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ACF0DC1-8E50-694F-B2B1-96D2F03DBD16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81BD9B-EE72-4542-A3B4-C6A7343AAFE4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a=2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b=3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if(a&lt;b):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print("a is less than b")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else: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print("a is not less than b")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4575854-B99A-CC4D-895B-D0B9D3446B7D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a is less than b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2.7.1 Basic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2.7 If statements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3CF673-F097-5B4E-94E3-8AFCF9B712DF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FDE6A2-5C07-4546-A703-090CD843C15E}"/>
              </a:ext>
            </a:extLst>
          </p:cNvPr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if(a&lt;=b):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if(a&lt;b):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print(a)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print(a)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print(b)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6A328D-4B90-FA41-A220-8F4A4E611FAF}"/>
              </a:ext>
            </a:extLst>
          </p:cNvPr>
          <p:cNvSpPr/>
          <p:nvPr/>
        </p:nvSpPr>
        <p:spPr>
          <a:xfrm>
            <a:off x="2144334" y="4782344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75187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2.7.2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2.7 If statements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99111F-0976-1A41-A146-237564390F37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6F221BB-4ABD-8143-A183-2E3E0FEA31E4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6B4C57-FA6D-594A-8FAC-A7FD3262592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if(a&lt;=b):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print(a)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elif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(a==b):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print(a)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else: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print(b)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3C943B-09F7-8D49-AF6B-8253512D8811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957541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2.7.3 Ternary operators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2.7 If statements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F15343-FE67-634D-8D10-DB0D5736179A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94486B-DD94-674B-A12B-DCE75982E93A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3689E2-CE78-9246-A7E9-F6AD73D2C9C7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Result="Y" if x&gt;0 else "N"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Result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37793B8-316F-264B-89E9-05A9E2F8713F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BC2D335-0FB3-D64D-ADED-987D1313627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'N'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7E2261-80E9-584F-907F-AC772F9C5688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8479856-71DB-A34C-8579-FAE958528694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773BB0-217A-BD48-9F97-F63D223859CD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x=1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Result="Y" if x&gt;0 else "N"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Result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F9724A2-E6C6-4D45-9B99-E168883B3E84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C6E0551-BAB1-7E46-B321-036C0EC1D551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'Y'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884576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2.7.4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2.7 If statements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6773B1-0546-944E-A063-10A08D81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841500"/>
            <a:ext cx="92329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945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2.7.4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2.7 If statements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5973CF0-A5B4-E442-9AFC-5034CA8A4FD9}"/>
              </a:ext>
            </a:extLst>
          </p:cNvPr>
          <p:cNvGrpSpPr/>
          <p:nvPr/>
        </p:nvGrpSpPr>
        <p:grpSpPr>
          <a:xfrm>
            <a:off x="1019775" y="1696808"/>
            <a:ext cx="9116770" cy="1573368"/>
            <a:chOff x="1019775" y="1696808"/>
            <a:chExt cx="9116770" cy="1573368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A809AED-368C-0148-B657-3E059856FD14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3E1C30C-17E8-D54E-9865-50D7A4A22397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if(a&lt;=b):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pass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else: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print(b)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979A2C1-45C1-924D-8206-A147C3104C80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BB84CB-7C5F-D244-8BD3-1D5D50AFF00E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5C33A7A-5037-E24B-B15B-64B2F05B6084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import calendar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calendar.isleap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(2019)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486B658-7F8F-5242-8432-756F78E15281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1887F6B-DD1E-D743-BE85-F64A5FC8B8B9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False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804844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1405</TotalTime>
  <Words>373</Words>
  <Application>Microsoft Macintosh PowerPoint</Application>
  <PresentationFormat>宽屏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2.7 If statements</vt:lpstr>
      <vt:lpstr>Summary of this chapter</vt:lpstr>
      <vt:lpstr>2.7.1 Basic syntax</vt:lpstr>
      <vt:lpstr>2.7.1 Basic syntax</vt:lpstr>
      <vt:lpstr>2.7.2 Elif statement</vt:lpstr>
      <vt:lpstr>2.7.3 Ternary operators</vt:lpstr>
      <vt:lpstr>2.7.4 Advanced syntax</vt:lpstr>
      <vt:lpstr>2.7.4 Advanced syntax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1672</cp:revision>
  <cp:lastPrinted>2017-07-17T10:18:00Z</cp:lastPrinted>
  <dcterms:created xsi:type="dcterms:W3CDTF">2007-03-02T11:26:00Z</dcterms:created>
  <dcterms:modified xsi:type="dcterms:W3CDTF">2023-11-02T02:36:03Z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