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42" r:id="rId2"/>
    <p:sldId id="870" r:id="rId3"/>
    <p:sldId id="871" r:id="rId4"/>
    <p:sldId id="872" r:id="rId5"/>
    <p:sldId id="873" r:id="rId6"/>
    <p:sldId id="874" r:id="rId7"/>
    <p:sldId id="875" r:id="rId8"/>
    <p:sldId id="876" r:id="rId9"/>
    <p:sldId id="877" r:id="rId10"/>
    <p:sldId id="797" r:id="rId11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4" autoAdjust="0"/>
    <p:restoredTop sz="82520" autoAdjust="0"/>
  </p:normalViewPr>
  <p:slideViewPr>
    <p:cSldViewPr>
      <p:cViewPr varScale="1">
        <p:scale>
          <a:sx n="61" d="100"/>
          <a:sy n="61" d="100"/>
        </p:scale>
        <p:origin x="248" y="808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1" loCatId="list" qsTypeId="urn:microsoft.com/office/officeart/2005/8/quickstyle/simple1#11" qsCatId="simple" csTypeId="urn:microsoft.com/office/officeart/2005/8/colors/colorful5#12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2734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2.8.1 Basic syntax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34547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2.8.2 The range( ) function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41747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b="0" dirty="0"/>
            <a:t>2.8.3 Advanced syntax 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>
        <a:xfrm>
          <a:off x="0" y="3225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>
        <a:xfrm>
          <a:off x="0" y="12297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>
        <a:xfrm>
          <a:off x="0" y="21369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11"/>
    <dgm:cxn modelId="{65508D4A-B367-4415-82AA-9E18B9D1E97E}" type="presOf" srcId="{4A6CFA20-D504-4C11-9666-95A21ED3E06C}" destId="{FFD53BA8-45B8-48D7-839D-F63881906C2D}" srcOrd="1" destOrd="0" presId="urn:microsoft.com/office/officeart/2005/8/layout/list1#11"/>
    <dgm:cxn modelId="{772E125B-A00C-476E-8C61-4B3C881A0A5F}" type="presOf" srcId="{A28C3E8F-D85D-46D1-A6A3-FB5FAF2BB39A}" destId="{87E6350B-AA9F-4374-A90A-F0D4DDB30293}" srcOrd="1" destOrd="0" presId="urn:microsoft.com/office/officeart/2005/8/layout/list1#11"/>
    <dgm:cxn modelId="{81492D67-CFFC-4E16-9B45-8A98A6422DFF}" type="presOf" srcId="{A28C3E8F-D85D-46D1-A6A3-FB5FAF2BB39A}" destId="{C621DF11-A0F5-4D43-9B81-3F2B12D700F6}" srcOrd="0" destOrd="0" presId="urn:microsoft.com/office/officeart/2005/8/layout/list1#1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1"/>
    <dgm:cxn modelId="{6C25FE7E-8462-460C-A803-0FD951D183D2}" type="presOf" srcId="{4A6CFA20-D504-4C11-9666-95A21ED3E06C}" destId="{99D3529F-CE9E-430A-A33C-F4EF72985A46}" srcOrd="0" destOrd="0" presId="urn:microsoft.com/office/officeart/2005/8/layout/list1#1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11"/>
    <dgm:cxn modelId="{1AD553EB-0562-42EB-A765-4A13473CE265}" type="presParOf" srcId="{ACC2AE7E-59B9-49A0-BAB4-22D68AC176E7}" destId="{7AEB1288-B212-47FC-96D6-40294FD2E307}" srcOrd="0" destOrd="0" presId="urn:microsoft.com/office/officeart/2005/8/layout/list1#11"/>
    <dgm:cxn modelId="{0F8E6D21-9A3E-4657-A85B-06F5AAC07AAC}" type="presParOf" srcId="{7AEB1288-B212-47FC-96D6-40294FD2E307}" destId="{99D3529F-CE9E-430A-A33C-F4EF72985A46}" srcOrd="0" destOrd="0" presId="urn:microsoft.com/office/officeart/2005/8/layout/list1#11"/>
    <dgm:cxn modelId="{E3C50494-009B-40D6-92CC-21CD602EAD80}" type="presParOf" srcId="{7AEB1288-B212-47FC-96D6-40294FD2E307}" destId="{FFD53BA8-45B8-48D7-839D-F63881906C2D}" srcOrd="1" destOrd="0" presId="urn:microsoft.com/office/officeart/2005/8/layout/list1#11"/>
    <dgm:cxn modelId="{FD8A86CC-42BB-4112-B2F5-BE266B59750E}" type="presParOf" srcId="{ACC2AE7E-59B9-49A0-BAB4-22D68AC176E7}" destId="{C0D297E7-F1B3-4D5E-9183-8D7DE7303441}" srcOrd="1" destOrd="0" presId="urn:microsoft.com/office/officeart/2005/8/layout/list1#11"/>
    <dgm:cxn modelId="{4EAD6C64-5614-4047-BC97-75F98D7B14C3}" type="presParOf" srcId="{ACC2AE7E-59B9-49A0-BAB4-22D68AC176E7}" destId="{BF82169F-36AF-4359-9BAE-4965A5F38BD5}" srcOrd="2" destOrd="0" presId="urn:microsoft.com/office/officeart/2005/8/layout/list1#11"/>
    <dgm:cxn modelId="{03C18FF5-B079-4BBF-B425-983629D1076F}" type="presParOf" srcId="{ACC2AE7E-59B9-49A0-BAB4-22D68AC176E7}" destId="{97EC761C-8953-48D7-AFE6-4E1B2DC860A0}" srcOrd="3" destOrd="0" presId="urn:microsoft.com/office/officeart/2005/8/layout/list1#11"/>
    <dgm:cxn modelId="{A7CE0FFB-0EF0-4756-8B9E-EE21FD8DF27E}" type="presParOf" srcId="{ACC2AE7E-59B9-49A0-BAB4-22D68AC176E7}" destId="{2A1250AA-1043-4D27-91C6-DB5939E35C6B}" srcOrd="4" destOrd="0" presId="urn:microsoft.com/office/officeart/2005/8/layout/list1#11"/>
    <dgm:cxn modelId="{E588E6CD-1540-4A3F-B751-A32805985E24}" type="presParOf" srcId="{2A1250AA-1043-4D27-91C6-DB5939E35C6B}" destId="{FFA56F0A-30CA-43F2-94BD-773A675BA6FB}" srcOrd="0" destOrd="0" presId="urn:microsoft.com/office/officeart/2005/8/layout/list1#11"/>
    <dgm:cxn modelId="{79AEB806-8070-44A3-B032-ACEF61465AC1}" type="presParOf" srcId="{2A1250AA-1043-4D27-91C6-DB5939E35C6B}" destId="{F0E83ED0-3189-4ABA-A665-B109CE1D0191}" srcOrd="1" destOrd="0" presId="urn:microsoft.com/office/officeart/2005/8/layout/list1#11"/>
    <dgm:cxn modelId="{D76CA352-33C1-42F3-8301-44F86AC26E9C}" type="presParOf" srcId="{ACC2AE7E-59B9-49A0-BAB4-22D68AC176E7}" destId="{ECE4EB38-14AE-459E-B6E4-1217F86B32D5}" srcOrd="5" destOrd="0" presId="urn:microsoft.com/office/officeart/2005/8/layout/list1#11"/>
    <dgm:cxn modelId="{1E9AA02B-DC6D-49CB-9B97-6693B21B3437}" type="presParOf" srcId="{ACC2AE7E-59B9-49A0-BAB4-22D68AC176E7}" destId="{AD17FCC9-9640-4BB4-87DF-C676D0600FF9}" srcOrd="6" destOrd="0" presId="urn:microsoft.com/office/officeart/2005/8/layout/list1#11"/>
    <dgm:cxn modelId="{9E46565E-6BD2-445F-8D0D-0ABB2B933CFA}" type="presParOf" srcId="{ACC2AE7E-59B9-49A0-BAB4-22D68AC176E7}" destId="{4DF959AC-5D69-47E5-B406-4D2C3851BBA8}" srcOrd="7" destOrd="0" presId="urn:microsoft.com/office/officeart/2005/8/layout/list1#11"/>
    <dgm:cxn modelId="{FEC89717-3284-4C01-8D9D-791FCB7B93AA}" type="presParOf" srcId="{ACC2AE7E-59B9-49A0-BAB4-22D68AC176E7}" destId="{BC025EF3-8250-4C0B-B47C-577AF15030CE}" srcOrd="8" destOrd="0" presId="urn:microsoft.com/office/officeart/2005/8/layout/list1#11"/>
    <dgm:cxn modelId="{072B3334-3DDA-47FB-B607-B5DDA342616D}" type="presParOf" srcId="{BC025EF3-8250-4C0B-B47C-577AF15030CE}" destId="{C621DF11-A0F5-4D43-9B81-3F2B12D700F6}" srcOrd="0" destOrd="0" presId="urn:microsoft.com/office/officeart/2005/8/layout/list1#11"/>
    <dgm:cxn modelId="{04F32568-25EC-4D30-B13F-39AC42A316C4}" type="presParOf" srcId="{BC025EF3-8250-4C0B-B47C-577AF15030CE}" destId="{87E6350B-AA9F-4374-A90A-F0D4DDB30293}" srcOrd="1" destOrd="0" presId="urn:microsoft.com/office/officeart/2005/8/layout/list1#11"/>
    <dgm:cxn modelId="{842E0C02-3F63-44CA-87FA-EE4766E36A63}" type="presParOf" srcId="{ACC2AE7E-59B9-49A0-BAB4-22D68AC176E7}" destId="{BFDDC46B-D2D6-4F22-B2B2-08457F1A28D3}" srcOrd="9" destOrd="0" presId="urn:microsoft.com/office/officeart/2005/8/layout/list1#11"/>
    <dgm:cxn modelId="{C43B5A0B-5EE6-4365-871C-0DF671AB5978}" type="presParOf" srcId="{ACC2AE7E-59B9-49A0-BAB4-22D68AC176E7}" destId="{3F980722-34FD-4A1F-B474-E9F8C5B4DD29}" srcOrd="10" destOrd="0" presId="urn:microsoft.com/office/officeart/2005/8/layout/list1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25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734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b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2.8.1 Basic syntax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5616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297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34547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b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2.8.2 The range( ) function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6336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369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41747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0" kern="1200" dirty="0"/>
            <a:t>2.8.3 Advanced syntax 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870568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2.8 For statements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2.8 For statements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Summary of this chapter</a:t>
            </a:r>
            <a:endParaRPr lang="zh-CN" altLang="en-US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2.8 For statements</a:t>
            </a:r>
          </a:p>
          <a:p>
            <a:pPr lvl="0"/>
            <a:endParaRPr lang="zh-CN" altLang="en-US" dirty="0"/>
          </a:p>
        </p:txBody>
      </p:sp>
      <p:graphicFrame>
        <p:nvGraphicFramePr>
          <p:cNvPr id="15" name="内容占位符 7">
            <a:extLst>
              <a:ext uri="{FF2B5EF4-FFF2-40B4-BE49-F238E27FC236}">
                <a16:creationId xmlns:a16="http://schemas.microsoft.com/office/drawing/2014/main" id="{5132CBD1-196C-EF4F-8F94-9BF258ABF1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95631"/>
              </p:ext>
            </p:extLst>
          </p:nvPr>
        </p:nvGraphicFramePr>
        <p:xfrm>
          <a:off x="1096115" y="1696809"/>
          <a:ext cx="9608397" cy="266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2.8.1 Basic syntax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</a:t>
            </a:r>
            <a:r>
              <a:rPr lang="en" altLang="zh-CN" dirty="0"/>
              <a:t>2.8 For statements</a:t>
            </a:r>
          </a:p>
          <a:p>
            <a:pPr lvl="0"/>
            <a:endParaRPr lang="zh-CN" altLang="en-US" dirty="0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AD47F220-C95A-E64E-8EF5-6218028DEA5C}"/>
              </a:ext>
            </a:extLst>
          </p:cNvPr>
          <p:cNvGrpSpPr/>
          <p:nvPr/>
        </p:nvGrpSpPr>
        <p:grpSpPr>
          <a:xfrm>
            <a:off x="1019775" y="1696808"/>
            <a:ext cx="9116770" cy="2956328"/>
            <a:chOff x="1019775" y="1696808"/>
            <a:chExt cx="9116770" cy="2956328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E666F25-5203-F34E-AD3A-B6A125C474B9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4236004-11FD-8140-AA53-BAAA553F6F23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sum=0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for i in (1,2,3):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sum=sum+i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print(i,sum)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D4963EB-ECD1-0F4B-BC4B-8BD069F063FA}"/>
                </a:ext>
              </a:extLst>
            </p:cNvPr>
            <p:cNvSpPr/>
            <p:nvPr/>
          </p:nvSpPr>
          <p:spPr>
            <a:xfrm>
              <a:off x="2144334" y="3342184"/>
              <a:ext cx="7992211" cy="131095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1 1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2 3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3 6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0832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2.8.2 The range( ) function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</a:t>
            </a:r>
            <a:r>
              <a:rPr lang="en" altLang="zh-CN" dirty="0"/>
              <a:t>2.8 For statements</a:t>
            </a:r>
          </a:p>
          <a:p>
            <a:pPr lvl="0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193E679-6C1C-8B42-BEB0-6DD762B8CCCB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1B28939-A959-A144-838C-8753CC77A510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128A11-257B-2543-BDD0-438276CEF85F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range(1,10)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8F65A2D-8FE1-FE4C-94BD-397B95F023CE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6B3267B-AA35-9447-99E7-42E5B7E198A7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range(1, 10)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92B63A-60E6-7A44-BBF5-4D554313CD24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2F4719D-6171-5E49-BFA0-490379BB7396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86BB4AE-4EE8-464C-A11F-10BBA503DD61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myList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=list(range(1,10))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myList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3B98041-85ED-C848-83CB-CAA042B34AC2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5E091E-59A3-0247-8A37-3AE71D83E2E4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[1, 2, 3, 4, 5, 6, 7, 8, 9]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523037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2.8.3 Advanced syntax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</a:t>
            </a:r>
            <a:r>
              <a:rPr lang="en" altLang="zh-CN" dirty="0"/>
              <a:t>2.8 For statements</a:t>
            </a:r>
          </a:p>
          <a:p>
            <a:pPr lvl="0"/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6ECB630-CA54-CA40-892E-78D273873FF2}"/>
              </a:ext>
            </a:extLst>
          </p:cNvPr>
          <p:cNvGrpSpPr/>
          <p:nvPr/>
        </p:nvGrpSpPr>
        <p:grpSpPr>
          <a:xfrm>
            <a:off x="1019775" y="1696807"/>
            <a:ext cx="9116770" cy="4324481"/>
            <a:chOff x="1019775" y="1696807"/>
            <a:chExt cx="9116770" cy="432448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4C71DDB-FF61-AC47-88E9-BE7B5A4BEDAC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8066610-B3D2-8E4C-AF77-A92F0657592C}"/>
                </a:ext>
              </a:extLst>
            </p:cNvPr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sum=0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for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in (1,2,3):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sum=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sum+i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i,sum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else: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print("here is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esle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")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A668805-619B-054F-82A6-1B38DEBE67FA}"/>
                </a:ext>
              </a:extLst>
            </p:cNvPr>
            <p:cNvSpPr/>
            <p:nvPr/>
          </p:nvSpPr>
          <p:spPr>
            <a:xfrm>
              <a:off x="2144334" y="4350296"/>
              <a:ext cx="7992211" cy="167099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1 1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2 3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3 6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here is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esle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662340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2.8.3 Advanced syntax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</a:t>
            </a:r>
            <a:r>
              <a:rPr lang="en" altLang="zh-CN" dirty="0"/>
              <a:t>2.8 For statements</a:t>
            </a:r>
          </a:p>
          <a:p>
            <a:pPr lvl="0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A2266AF-1DEE-0D47-9B0E-1146B222F5C0}"/>
              </a:ext>
            </a:extLst>
          </p:cNvPr>
          <p:cNvGrpSpPr/>
          <p:nvPr/>
        </p:nvGrpSpPr>
        <p:grpSpPr>
          <a:xfrm>
            <a:off x="1019775" y="1696808"/>
            <a:ext cx="9116770" cy="3028336"/>
            <a:chOff x="1019775" y="1696808"/>
            <a:chExt cx="9116770" cy="302833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ADAAB80-8627-D64E-B038-B17C3194ADBA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2D30951-BC0A-DE44-ACD5-07F0C1F045A4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myList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=list(range(1,10))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for j in [1,3,4,5]: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myList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[j])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44F483E-989F-DD4F-9363-4E3E23831C85}"/>
                </a:ext>
              </a:extLst>
            </p:cNvPr>
            <p:cNvSpPr/>
            <p:nvPr/>
          </p:nvSpPr>
          <p:spPr>
            <a:xfrm>
              <a:off x="2144334" y="3126160"/>
              <a:ext cx="7992211" cy="1598984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6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09357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2.8.3 Advanced syntax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</a:t>
            </a:r>
            <a:r>
              <a:rPr lang="en" altLang="zh-CN" dirty="0"/>
              <a:t>2.8 For statements</a:t>
            </a:r>
          </a:p>
          <a:p>
            <a:pPr lvl="0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8E452A2-F462-5945-82E3-DC44E996835D}"/>
              </a:ext>
            </a:extLst>
          </p:cNvPr>
          <p:cNvGrpSpPr/>
          <p:nvPr/>
        </p:nvGrpSpPr>
        <p:grpSpPr>
          <a:xfrm>
            <a:off x="1019775" y="1696808"/>
            <a:ext cx="9116770" cy="3316368"/>
            <a:chOff x="1019775" y="1696808"/>
            <a:chExt cx="9116770" cy="3316368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ECEF447-60A0-174A-A05A-30F2CADE6103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23CC7D3-9C45-3F44-9571-C98A6CC22A74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for k in range(0,16,2):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if(k==8):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    break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print(k)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C62BEBA-0C04-524F-9FB7-E6838418663A}"/>
                </a:ext>
              </a:extLst>
            </p:cNvPr>
            <p:cNvSpPr/>
            <p:nvPr/>
          </p:nvSpPr>
          <p:spPr>
            <a:xfrm>
              <a:off x="2144334" y="3342184"/>
              <a:ext cx="7992211" cy="167099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6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002107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2.8.3 Advanced syntax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</a:t>
            </a:r>
            <a:r>
              <a:rPr lang="en" altLang="zh-CN" dirty="0"/>
              <a:t>2.8 For statements</a:t>
            </a:r>
          </a:p>
          <a:p>
            <a:pPr lvl="0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E27E79B-0A1E-7E4B-B0AB-228FE5526087}"/>
              </a:ext>
            </a:extLst>
          </p:cNvPr>
          <p:cNvGrpSpPr/>
          <p:nvPr/>
        </p:nvGrpSpPr>
        <p:grpSpPr>
          <a:xfrm>
            <a:off x="1019775" y="1696808"/>
            <a:ext cx="9116770" cy="4468496"/>
            <a:chOff x="1019775" y="1696808"/>
            <a:chExt cx="9116770" cy="446849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7C11E2F-EE93-D14B-98C0-C40F6F1B095E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7B16D9D-BE08-3649-8B76-B2574D704F0D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for k in range(0,16,2):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if(k==8):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    continue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print(k)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51A47CF-B418-5F4C-9414-3A3C77AAF4B9}"/>
                </a:ext>
              </a:extLst>
            </p:cNvPr>
            <p:cNvSpPr/>
            <p:nvPr/>
          </p:nvSpPr>
          <p:spPr>
            <a:xfrm>
              <a:off x="2144334" y="3342184"/>
              <a:ext cx="7992211" cy="2823120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6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10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12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14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577715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1409</TotalTime>
  <Words>394</Words>
  <Application>Microsoft Macintosh PowerPoint</Application>
  <PresentationFormat>宽屏</PresentationFormat>
  <Paragraphs>92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2.8 For statements</vt:lpstr>
      <vt:lpstr>Summary of this chapter</vt:lpstr>
      <vt:lpstr>2.8.1 Basic syntax</vt:lpstr>
      <vt:lpstr>2.8.2 The range( ) function</vt:lpstr>
      <vt:lpstr>2.8.3 Advanced syntax</vt:lpstr>
      <vt:lpstr>2.8.3 Advanced syntax</vt:lpstr>
      <vt:lpstr>2.8.3 Advanced syntax</vt:lpstr>
      <vt:lpstr>2.8.3 Advanced syntax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1672</cp:revision>
  <cp:lastPrinted>2017-07-17T10:18:00Z</cp:lastPrinted>
  <dcterms:created xsi:type="dcterms:W3CDTF">2007-03-02T11:26:00Z</dcterms:created>
  <dcterms:modified xsi:type="dcterms:W3CDTF">2023-11-01T15:18:06Z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