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42" r:id="rId2"/>
    <p:sldId id="870" r:id="rId3"/>
    <p:sldId id="871" r:id="rId4"/>
    <p:sldId id="872" r:id="rId5"/>
    <p:sldId id="873" r:id="rId6"/>
    <p:sldId id="874" r:id="rId7"/>
    <p:sldId id="875" r:id="rId8"/>
    <p:sldId id="876" r:id="rId9"/>
    <p:sldId id="797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4" autoAdjust="0"/>
    <p:restoredTop sz="82520" autoAdjust="0"/>
  </p:normalViewPr>
  <p:slideViewPr>
    <p:cSldViewPr>
      <p:cViewPr varScale="1">
        <p:scale>
          <a:sx n="61" d="100"/>
          <a:sy n="61" d="100"/>
        </p:scale>
        <p:origin x="248" y="808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3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2" loCatId="list" qsTypeId="urn:microsoft.com/office/officeart/2005/8/quickstyle/simple1#12" qsCatId="simple" csTypeId="urn:microsoft.com/office/officeart/2005/8/colors/colorful5#13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12895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b="0" i="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2.9.1 Basic syntax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20095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2.9.2 Advanced syntax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>
        <a:xfrm>
          <a:off x="0" y="3080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>
        <a:xfrm>
          <a:off x="0" y="12152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12"/>
    <dgm:cxn modelId="{65508D4A-B367-4415-82AA-9E18B9D1E97E}" type="presOf" srcId="{4A6CFA20-D504-4C11-9666-95A21ED3E06C}" destId="{FFD53BA8-45B8-48D7-839D-F63881906C2D}" srcOrd="1" destOrd="0" presId="urn:microsoft.com/office/officeart/2005/8/layout/list1#12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2"/>
    <dgm:cxn modelId="{6C25FE7E-8462-460C-A803-0FD951D183D2}" type="presOf" srcId="{4A6CFA20-D504-4C11-9666-95A21ED3E06C}" destId="{99D3529F-CE9E-430A-A33C-F4EF72985A46}" srcOrd="0" destOrd="0" presId="urn:microsoft.com/office/officeart/2005/8/layout/list1#12"/>
    <dgm:cxn modelId="{699D33B6-318A-43AA-9FB3-A60B45101762}" type="presOf" srcId="{07FD02D3-E7E6-438A-89AC-27845D67F8AB}" destId="{F0E83ED0-3189-4ABA-A665-B109CE1D0191}" srcOrd="1" destOrd="0" presId="urn:microsoft.com/office/officeart/2005/8/layout/list1#12"/>
    <dgm:cxn modelId="{1AD553EB-0562-42EB-A765-4A13473CE265}" type="presParOf" srcId="{ACC2AE7E-59B9-49A0-BAB4-22D68AC176E7}" destId="{7AEB1288-B212-47FC-96D6-40294FD2E307}" srcOrd="0" destOrd="0" presId="urn:microsoft.com/office/officeart/2005/8/layout/list1#12"/>
    <dgm:cxn modelId="{0F8E6D21-9A3E-4657-A85B-06F5AAC07AAC}" type="presParOf" srcId="{7AEB1288-B212-47FC-96D6-40294FD2E307}" destId="{99D3529F-CE9E-430A-A33C-F4EF72985A46}" srcOrd="0" destOrd="0" presId="urn:microsoft.com/office/officeart/2005/8/layout/list1#12"/>
    <dgm:cxn modelId="{E3C50494-009B-40D6-92CC-21CD602EAD80}" type="presParOf" srcId="{7AEB1288-B212-47FC-96D6-40294FD2E307}" destId="{FFD53BA8-45B8-48D7-839D-F63881906C2D}" srcOrd="1" destOrd="0" presId="urn:microsoft.com/office/officeart/2005/8/layout/list1#12"/>
    <dgm:cxn modelId="{FD8A86CC-42BB-4112-B2F5-BE266B59750E}" type="presParOf" srcId="{ACC2AE7E-59B9-49A0-BAB4-22D68AC176E7}" destId="{C0D297E7-F1B3-4D5E-9183-8D7DE7303441}" srcOrd="1" destOrd="0" presId="urn:microsoft.com/office/officeart/2005/8/layout/list1#12"/>
    <dgm:cxn modelId="{4EAD6C64-5614-4047-BC97-75F98D7B14C3}" type="presParOf" srcId="{ACC2AE7E-59B9-49A0-BAB4-22D68AC176E7}" destId="{BF82169F-36AF-4359-9BAE-4965A5F38BD5}" srcOrd="2" destOrd="0" presId="urn:microsoft.com/office/officeart/2005/8/layout/list1#12"/>
    <dgm:cxn modelId="{03C18FF5-B079-4BBF-B425-983629D1076F}" type="presParOf" srcId="{ACC2AE7E-59B9-49A0-BAB4-22D68AC176E7}" destId="{97EC761C-8953-48D7-AFE6-4E1B2DC860A0}" srcOrd="3" destOrd="0" presId="urn:microsoft.com/office/officeart/2005/8/layout/list1#12"/>
    <dgm:cxn modelId="{A7CE0FFB-0EF0-4756-8B9E-EE21FD8DF27E}" type="presParOf" srcId="{ACC2AE7E-59B9-49A0-BAB4-22D68AC176E7}" destId="{2A1250AA-1043-4D27-91C6-DB5939E35C6B}" srcOrd="4" destOrd="0" presId="urn:microsoft.com/office/officeart/2005/8/layout/list1#12"/>
    <dgm:cxn modelId="{E588E6CD-1540-4A3F-B751-A32805985E24}" type="presParOf" srcId="{2A1250AA-1043-4D27-91C6-DB5939E35C6B}" destId="{FFA56F0A-30CA-43F2-94BD-773A675BA6FB}" srcOrd="0" destOrd="0" presId="urn:microsoft.com/office/officeart/2005/8/layout/list1#12"/>
    <dgm:cxn modelId="{79AEB806-8070-44A3-B032-ACEF61465AC1}" type="presParOf" srcId="{2A1250AA-1043-4D27-91C6-DB5939E35C6B}" destId="{F0E83ED0-3189-4ABA-A665-B109CE1D0191}" srcOrd="1" destOrd="0" presId="urn:microsoft.com/office/officeart/2005/8/layout/list1#12"/>
    <dgm:cxn modelId="{D76CA352-33C1-42F3-8301-44F86AC26E9C}" type="presParOf" srcId="{ACC2AE7E-59B9-49A0-BAB4-22D68AC176E7}" destId="{ECE4EB38-14AE-459E-B6E4-1217F86B32D5}" srcOrd="5" destOrd="0" presId="urn:microsoft.com/office/officeart/2005/8/layout/list1#12"/>
    <dgm:cxn modelId="{1E9AA02B-DC6D-49CB-9B97-6693B21B3437}" type="presParOf" srcId="{ACC2AE7E-59B9-49A0-BAB4-22D68AC176E7}" destId="{AD17FCC9-9640-4BB4-87DF-C676D0600FF9}" srcOrd="6" destOrd="0" presId="urn:microsoft.com/office/officeart/2005/8/layout/list1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80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2895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b="0" i="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2.9.1 Basic syntax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417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15295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20095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2.9.2 Advanced syntax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48916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2.9 While statements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2.9 While statements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dirty="0">
                <a:latin typeface="+mj-lt"/>
              </a:rPr>
              <a:t>Summary of this chapter</a:t>
            </a:r>
            <a:endParaRPr lang="zh-CN" altLang="en-US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2.9 While statements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  <p:graphicFrame>
        <p:nvGraphicFramePr>
          <p:cNvPr id="22" name="内容占位符 7">
            <a:extLst>
              <a:ext uri="{FF2B5EF4-FFF2-40B4-BE49-F238E27FC236}">
                <a16:creationId xmlns:a16="http://schemas.microsoft.com/office/drawing/2014/main" id="{2B786933-BCC0-7042-87AA-1D43D9319F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944858"/>
              </p:ext>
            </p:extLst>
          </p:nvPr>
        </p:nvGraphicFramePr>
        <p:xfrm>
          <a:off x="1096115" y="1696809"/>
          <a:ext cx="9608397" cy="173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2.9.1 Basic syntax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</a:t>
            </a:r>
            <a:r>
              <a:rPr lang="en" altLang="zh-CN" dirty="0"/>
              <a:t>2.9 While statements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D9BF483-B6C7-E24A-80B7-3BAADC4ADE18}"/>
              </a:ext>
            </a:extLst>
          </p:cNvPr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570EFE6-DC3D-784A-835F-36228986A1C6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FAA137B-250B-8244-AAE5-543FDD7C6579}"/>
                </a:ext>
              </a:extLst>
            </p:cNvPr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i=1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sum=0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while(i&lt;=100):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sum=sum+i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i+=1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print(sum)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6C63FC33-42DD-3B44-8679-E6BA485341D9}"/>
                </a:ext>
              </a:extLst>
            </p:cNvPr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5050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0832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2.9.2 Advanced syntax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</a:t>
            </a:r>
            <a:r>
              <a:rPr lang="en" altLang="zh-CN" dirty="0"/>
              <a:t>2.9 While statements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3A59948-9E3B-2344-8EFC-720751EA541B}"/>
              </a:ext>
            </a:extLst>
          </p:cNvPr>
          <p:cNvGrpSpPr/>
          <p:nvPr/>
        </p:nvGrpSpPr>
        <p:grpSpPr>
          <a:xfrm>
            <a:off x="1019775" y="1696806"/>
            <a:ext cx="9116770" cy="4468497"/>
            <a:chOff x="1019775" y="1696806"/>
            <a:chExt cx="9116770" cy="446849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0577758-18CA-4343-9743-44BCF27A92FE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F42F7B-C948-5746-9C61-0F38807BFD78}"/>
                </a:ext>
              </a:extLst>
            </p:cNvPr>
            <p:cNvSpPr/>
            <p:nvPr/>
          </p:nvSpPr>
          <p:spPr>
            <a:xfrm>
              <a:off x="2144334" y="1696806"/>
              <a:ext cx="7992211" cy="446849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sum=0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while(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&lt;=10):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sum=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sum+i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+=1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if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==6: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    continue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if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==9: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    break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i,sum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else: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print("here is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esle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")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452509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2.9.2 Advanced syntax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</a:t>
            </a:r>
            <a:r>
              <a:rPr lang="en" altLang="zh-CN" dirty="0"/>
              <a:t>2.9 While statements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D7A6A9-227A-2540-9444-958FAAC8044D}"/>
              </a:ext>
            </a:extLst>
          </p:cNvPr>
          <p:cNvSpPr/>
          <p:nvPr/>
        </p:nvSpPr>
        <p:spPr>
          <a:xfrm>
            <a:off x="2063552" y="1700808"/>
            <a:ext cx="7992211" cy="2304256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5 10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7 21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8 28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45459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2.9.2 Advanced syntax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</a:t>
            </a:r>
            <a:r>
              <a:rPr lang="en" altLang="zh-CN" dirty="0"/>
              <a:t>2.9 While statements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09CA59-92CD-7049-9EDB-96865DA30979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F251B9-FE58-A044-885A-31A87D3A0EF1}"/>
              </a:ext>
            </a:extLst>
          </p:cNvPr>
          <p:cNvSpPr/>
          <p:nvPr/>
        </p:nvSpPr>
        <p:spPr>
          <a:xfrm>
            <a:off x="2144334" y="1696806"/>
            <a:ext cx="7992211" cy="3316369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sum=0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while(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&lt;=10):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sum=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sum+i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+=1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print(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i,sum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else: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print("here is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esle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")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E14E241-AFC0-C64B-A87B-B01F125FDEBC}"/>
              </a:ext>
            </a:extLst>
          </p:cNvPr>
          <p:cNvSpPr/>
          <p:nvPr/>
        </p:nvSpPr>
        <p:spPr>
          <a:xfrm>
            <a:off x="2144334" y="5013176"/>
            <a:ext cx="7992211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int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11545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48B8AD9-A028-3941-8CF9-42615BF4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2.9.2 Advanced syntax</a:t>
            </a:r>
          </a:p>
        </p:txBody>
      </p:sp>
      <p:sp>
        <p:nvSpPr>
          <p:cNvPr id="35" name="文本占位符 156">
            <a:extLst>
              <a:ext uri="{FF2B5EF4-FFF2-40B4-BE49-F238E27FC236}">
                <a16:creationId xmlns:a16="http://schemas.microsoft.com/office/drawing/2014/main" id="{7E89A379-6C81-B74E-8646-160F4B935667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59" name="文本占位符 156">
            <a:extLst>
              <a:ext uri="{FF2B5EF4-FFF2-40B4-BE49-F238E27FC236}">
                <a16:creationId xmlns:a16="http://schemas.microsoft.com/office/drawing/2014/main" id="{E8D01BF3-82F5-EB4A-A123-C600D8C5D7B8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</a:t>
            </a:r>
            <a:r>
              <a:rPr lang="en" altLang="zh-CN" dirty="0"/>
              <a:t>2.9 While statements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6AD58F-A0E2-0143-8433-7BCB3920FC56}"/>
              </a:ext>
            </a:extLst>
          </p:cNvPr>
          <p:cNvSpPr/>
          <p:nvPr/>
        </p:nvSpPr>
        <p:spPr>
          <a:xfrm>
            <a:off x="2099894" y="1696809"/>
            <a:ext cx="7992211" cy="4214363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4 6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5 10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6 15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7 21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8 28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9 36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10 45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11 55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here is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esle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6724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1413</TotalTime>
  <Words>316</Words>
  <Application>Microsoft Macintosh PowerPoint</Application>
  <PresentationFormat>宽屏</PresentationFormat>
  <Paragraphs>79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2.9 While statements</vt:lpstr>
      <vt:lpstr>Summary of this chapter</vt:lpstr>
      <vt:lpstr>2.9.1 Basic syntax</vt:lpstr>
      <vt:lpstr>2.9.2 Advanced syntax</vt:lpstr>
      <vt:lpstr>2.9.2 Advanced syntax</vt:lpstr>
      <vt:lpstr>2.9.2 Advanced syntax</vt:lpstr>
      <vt:lpstr>2.9.2 Advanced syntax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1673</cp:revision>
  <cp:lastPrinted>2017-07-17T10:18:00Z</cp:lastPrinted>
  <dcterms:created xsi:type="dcterms:W3CDTF">2007-03-02T11:26:00Z</dcterms:created>
  <dcterms:modified xsi:type="dcterms:W3CDTF">2023-11-01T15:21:57Z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