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42" r:id="rId2"/>
    <p:sldId id="870" r:id="rId3"/>
    <p:sldId id="871" r:id="rId4"/>
    <p:sldId id="852" r:id="rId5"/>
    <p:sldId id="873" r:id="rId6"/>
    <p:sldId id="856" r:id="rId7"/>
    <p:sldId id="874" r:id="rId8"/>
    <p:sldId id="797" r:id="rId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0" autoAdjust="0"/>
    <p:restoredTop sz="95748" autoAdjust="0"/>
  </p:normalViewPr>
  <p:slideViewPr>
    <p:cSldViewPr>
      <p:cViewPr>
        <p:scale>
          <a:sx n="68" d="100"/>
          <a:sy n="68" d="100"/>
        </p:scale>
        <p:origin x="256" y="109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1" loCatId="list" qsTypeId="urn:microsoft.com/office/officeart/2005/8/quickstyle/simple1#11" qsCatId="simple" csTypeId="urn:microsoft.com/office/officeart/2005/8/colors/colorful5#12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custT="1"/>
      <dgm:spPr>
        <a:xfrm>
          <a:off x="480419" y="662057"/>
          <a:ext cx="6725877" cy="112176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3.1.1 </a:t>
          </a:r>
          <a:r>
            <a:rPr lang="en" altLang="zh-CN" sz="3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Iterable</a:t>
          </a:r>
          <a:r>
            <a:rPr lang="en" altLang="zh-CN" sz="3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objects vs. iterators</a:t>
          </a:r>
          <a:endParaRPr lang="zh-CN" altLang="en-US" sz="3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custT="1"/>
      <dgm:spPr>
        <a:xfrm>
          <a:off x="480419" y="2385738"/>
          <a:ext cx="6725877" cy="112176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3.1.2 Generator vs. iterators</a:t>
          </a:r>
          <a:endParaRPr lang="zh-CN" altLang="en-US" sz="3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>
        <a:xfrm>
          <a:off x="0" y="1222937"/>
          <a:ext cx="9608397" cy="95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>
        <a:xfrm>
          <a:off x="0" y="2946618"/>
          <a:ext cx="9608397" cy="95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1"/>
    <dgm:cxn modelId="{65508D4A-B367-4415-82AA-9E18B9D1E97E}" type="presOf" srcId="{4A6CFA20-D504-4C11-9666-95A21ED3E06C}" destId="{FFD53BA8-45B8-48D7-839D-F63881906C2D}" srcOrd="1" destOrd="0" presId="urn:microsoft.com/office/officeart/2005/8/layout/list1#1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1"/>
    <dgm:cxn modelId="{6C25FE7E-8462-460C-A803-0FD951D183D2}" type="presOf" srcId="{4A6CFA20-D504-4C11-9666-95A21ED3E06C}" destId="{99D3529F-CE9E-430A-A33C-F4EF72985A46}" srcOrd="0" destOrd="0" presId="urn:microsoft.com/office/officeart/2005/8/layout/list1#11"/>
    <dgm:cxn modelId="{699D33B6-318A-43AA-9FB3-A60B45101762}" type="presOf" srcId="{07FD02D3-E7E6-438A-89AC-27845D67F8AB}" destId="{F0E83ED0-3189-4ABA-A665-B109CE1D0191}" srcOrd="1" destOrd="0" presId="urn:microsoft.com/office/officeart/2005/8/layout/list1#11"/>
    <dgm:cxn modelId="{1AD553EB-0562-42EB-A765-4A13473CE265}" type="presParOf" srcId="{ACC2AE7E-59B9-49A0-BAB4-22D68AC176E7}" destId="{7AEB1288-B212-47FC-96D6-40294FD2E307}" srcOrd="0" destOrd="0" presId="urn:microsoft.com/office/officeart/2005/8/layout/list1#11"/>
    <dgm:cxn modelId="{0F8E6D21-9A3E-4657-A85B-06F5AAC07AAC}" type="presParOf" srcId="{7AEB1288-B212-47FC-96D6-40294FD2E307}" destId="{99D3529F-CE9E-430A-A33C-F4EF72985A46}" srcOrd="0" destOrd="0" presId="urn:microsoft.com/office/officeart/2005/8/layout/list1#11"/>
    <dgm:cxn modelId="{E3C50494-009B-40D6-92CC-21CD602EAD80}" type="presParOf" srcId="{7AEB1288-B212-47FC-96D6-40294FD2E307}" destId="{FFD53BA8-45B8-48D7-839D-F63881906C2D}" srcOrd="1" destOrd="0" presId="urn:microsoft.com/office/officeart/2005/8/layout/list1#11"/>
    <dgm:cxn modelId="{FD8A86CC-42BB-4112-B2F5-BE266B59750E}" type="presParOf" srcId="{ACC2AE7E-59B9-49A0-BAB4-22D68AC176E7}" destId="{C0D297E7-F1B3-4D5E-9183-8D7DE7303441}" srcOrd="1" destOrd="0" presId="urn:microsoft.com/office/officeart/2005/8/layout/list1#11"/>
    <dgm:cxn modelId="{4EAD6C64-5614-4047-BC97-75F98D7B14C3}" type="presParOf" srcId="{ACC2AE7E-59B9-49A0-BAB4-22D68AC176E7}" destId="{BF82169F-36AF-4359-9BAE-4965A5F38BD5}" srcOrd="2" destOrd="0" presId="urn:microsoft.com/office/officeart/2005/8/layout/list1#11"/>
    <dgm:cxn modelId="{03C18FF5-B079-4BBF-B425-983629D1076F}" type="presParOf" srcId="{ACC2AE7E-59B9-49A0-BAB4-22D68AC176E7}" destId="{97EC761C-8953-48D7-AFE6-4E1B2DC860A0}" srcOrd="3" destOrd="0" presId="urn:microsoft.com/office/officeart/2005/8/layout/list1#11"/>
    <dgm:cxn modelId="{A7CE0FFB-0EF0-4756-8B9E-EE21FD8DF27E}" type="presParOf" srcId="{ACC2AE7E-59B9-49A0-BAB4-22D68AC176E7}" destId="{2A1250AA-1043-4D27-91C6-DB5939E35C6B}" srcOrd="4" destOrd="0" presId="urn:microsoft.com/office/officeart/2005/8/layout/list1#11"/>
    <dgm:cxn modelId="{E588E6CD-1540-4A3F-B751-A32805985E24}" type="presParOf" srcId="{2A1250AA-1043-4D27-91C6-DB5939E35C6B}" destId="{FFA56F0A-30CA-43F2-94BD-773A675BA6FB}" srcOrd="0" destOrd="0" presId="urn:microsoft.com/office/officeart/2005/8/layout/list1#11"/>
    <dgm:cxn modelId="{79AEB806-8070-44A3-B032-ACEF61465AC1}" type="presParOf" srcId="{2A1250AA-1043-4D27-91C6-DB5939E35C6B}" destId="{F0E83ED0-3189-4ABA-A665-B109CE1D0191}" srcOrd="1" destOrd="0" presId="urn:microsoft.com/office/officeart/2005/8/layout/list1#11"/>
    <dgm:cxn modelId="{D76CA352-33C1-42F3-8301-44F86AC26E9C}" type="presParOf" srcId="{ACC2AE7E-59B9-49A0-BAB4-22D68AC176E7}" destId="{ECE4EB38-14AE-459E-B6E4-1217F86B32D5}" srcOrd="5" destOrd="0" presId="urn:microsoft.com/office/officeart/2005/8/layout/list1#11"/>
    <dgm:cxn modelId="{1E9AA02B-DC6D-49CB-9B97-6693B21B3437}" type="presParOf" srcId="{ACC2AE7E-59B9-49A0-BAB4-22D68AC176E7}" destId="{AD17FCC9-9640-4BB4-87DF-C676D0600FF9}" srcOrd="6" destOrd="0" presId="urn:microsoft.com/office/officeart/2005/8/layout/list1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804437"/>
          <a:ext cx="9608397" cy="1335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2157"/>
          <a:ext cx="6725877" cy="156456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3.1.1 </a:t>
          </a:r>
          <a:r>
            <a:rPr lang="en" altLang="zh-CN" sz="320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Iterable</a:t>
          </a:r>
          <a:r>
            <a:rPr lang="en" altLang="zh-CN" sz="32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objects vs. iterators</a:t>
          </a:r>
          <a:endParaRPr lang="zh-CN" altLang="en-US" sz="3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6795" y="98533"/>
        <a:ext cx="6573125" cy="1411808"/>
      </dsp:txXfrm>
    </dsp:sp>
    <dsp:sp modelId="{AD17FCC9-9640-4BB4-87DF-C676D0600FF9}">
      <dsp:nvSpPr>
        <dsp:cNvPr id="0" name=""/>
        <dsp:cNvSpPr/>
      </dsp:nvSpPr>
      <dsp:spPr>
        <a:xfrm>
          <a:off x="0" y="3208517"/>
          <a:ext cx="9608397" cy="1335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426238"/>
          <a:ext cx="6725877" cy="156456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3.1.2 Generator vs. iterators</a:t>
          </a:r>
          <a:endParaRPr lang="zh-CN" altLang="en-US" sz="3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6795" y="2502614"/>
        <a:ext cx="6573125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4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3.1 Iterators and generators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3.1 Iterators and generators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3.1 Iterators and generators</a:t>
            </a:r>
            <a:endParaRPr lang="zh-CN" altLang="en-US" dirty="0"/>
          </a:p>
        </p:txBody>
      </p:sp>
      <p:graphicFrame>
        <p:nvGraphicFramePr>
          <p:cNvPr id="17" name="内容占位符 7">
            <a:extLst>
              <a:ext uri="{FF2B5EF4-FFF2-40B4-BE49-F238E27FC236}">
                <a16:creationId xmlns:a16="http://schemas.microsoft.com/office/drawing/2014/main" id="{40FD4A6B-560B-034F-8F55-B9E3E30F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028848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3.1 Iterators and generators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3.1.1 </a:t>
            </a:r>
            <a:r>
              <a:rPr lang="en-US" altLang="zh-CN" dirty="0" err="1">
                <a:latin typeface="+mj-lt"/>
              </a:rPr>
              <a:t>Iterable</a:t>
            </a:r>
            <a:r>
              <a:rPr lang="en-US" altLang="zh-CN" dirty="0">
                <a:latin typeface="+mj-lt"/>
              </a:rPr>
              <a:t> objects vs. iterators</a:t>
            </a:r>
            <a:endParaRPr lang="zh-CN" altLang="en-US" dirty="0">
              <a:latin typeface="+mj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11EB32-E8A3-7849-8CDE-6AEF2E34595C}"/>
              </a:ext>
            </a:extLst>
          </p:cNvPr>
          <p:cNvGrpSpPr/>
          <p:nvPr/>
        </p:nvGrpSpPr>
        <p:grpSpPr>
          <a:xfrm>
            <a:off x="1019775" y="1696808"/>
            <a:ext cx="9116770" cy="3604400"/>
            <a:chOff x="1019775" y="1696808"/>
            <a:chExt cx="9116770" cy="360440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D13FE4F-6195-E24B-B88F-9022FC67D467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79121D-BD67-4648-86FD-3D92EF543FDA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=[1,2,3,4,5]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next(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6E7297A-1D7E-454D-83AD-57E53E53E7D1}"/>
                </a:ext>
              </a:extLst>
            </p:cNvPr>
            <p:cNvSpPr/>
            <p:nvPr/>
          </p:nvSpPr>
          <p:spPr>
            <a:xfrm>
              <a:off x="2144334" y="2852936"/>
              <a:ext cx="7992211" cy="24482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TypeError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                    Traceback (most recent call last)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&lt;ipython-input-2-789ab70bd3d5&gt; in &lt;module&gt;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 1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=[1,2,3,4,5]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----&gt; 2 next(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TypeError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: 'list' object is not an iterator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3.1 Iterators and generators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3.1.1 </a:t>
            </a:r>
            <a:r>
              <a:rPr lang="en-US" altLang="zh-CN" dirty="0" err="1">
                <a:latin typeface="+mj-lt"/>
              </a:rPr>
              <a:t>Iterable</a:t>
            </a:r>
            <a:r>
              <a:rPr lang="en-US" altLang="zh-CN" dirty="0">
                <a:latin typeface="+mj-lt"/>
              </a:rPr>
              <a:t> objects vs. iterators</a:t>
            </a:r>
            <a:endParaRPr lang="zh-CN" altLang="en-US" dirty="0">
              <a:latin typeface="+mj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1E27B3-085F-9448-905A-2E56D04E169E}"/>
              </a:ext>
            </a:extLst>
          </p:cNvPr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224C63-2B99-4242-96E2-0AE117E4EF5D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3B2DCD-1A8B-6F47-82AD-94891460FFD5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myIterator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iter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print(next(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myIterator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print(next(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myIterator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print(next(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myIterator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397036-E161-FC43-A3FA-A52A7864280F}"/>
                </a:ext>
              </a:extLst>
            </p:cNvPr>
            <p:cNvSpPr/>
            <p:nvPr/>
          </p:nvSpPr>
          <p:spPr>
            <a:xfrm>
              <a:off x="2144334" y="3342184"/>
              <a:ext cx="7992211" cy="1382960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3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464788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3.1.2 Generator vs. iterators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567772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3.1 Iterators and generators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792DC5A-F0D4-6444-B19A-34D1969AB06A}"/>
              </a:ext>
            </a:extLst>
          </p:cNvPr>
          <p:cNvGrpSpPr/>
          <p:nvPr/>
        </p:nvGrpSpPr>
        <p:grpSpPr>
          <a:xfrm>
            <a:off x="1019775" y="1696808"/>
            <a:ext cx="9116770" cy="1573368"/>
            <a:chOff x="1019775" y="1696808"/>
            <a:chExt cx="9116770" cy="157336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1C63F2-8DC3-AC40-8720-34B3E0E5B4E9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1C4649E-18C6-C341-A960-AD47A62AA66D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def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myGen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x=range(1,11)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for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in x: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    yield  i+2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30B9EC6-8FB2-BE44-8989-E653C6298F22}"/>
              </a:ext>
            </a:extLst>
          </p:cNvPr>
          <p:cNvGrpSpPr/>
          <p:nvPr/>
        </p:nvGrpSpPr>
        <p:grpSpPr>
          <a:xfrm>
            <a:off x="1019775" y="3861048"/>
            <a:ext cx="9116770" cy="1425146"/>
            <a:chOff x="975335" y="2003854"/>
            <a:chExt cx="9116770" cy="142514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796C09D-945C-F34F-A5F6-73194581BB1F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5E04211-ED8C-8D47-826E-06536FE0C97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myGen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()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2A9BB50-9FF8-0841-8E4A-E79D44438F84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48FE7A2-1589-EF4C-8558-48F6972FBE62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&lt;generator object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myGen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at 0x0000029C801734C0&gt;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3.1.2 Generator vs. iterators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567772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3.1 Iterators and generators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59DCDC-70B8-A049-8BBA-7D58F73229D7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A544297-144A-354C-B1A4-F8698A5A7D7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EB2B28-EE11-8947-92B9-2EF9244A0875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for x in myGen():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print(x,end=",") 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4B3D0-D5A0-9B49-90B3-EE917C4E20BA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3,4,5,6,7,8,9,10,11,12,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14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1527</TotalTime>
  <Words>296</Words>
  <Application>Microsoft Macintosh PowerPoint</Application>
  <PresentationFormat>宽屏</PresentationFormat>
  <Paragraphs>60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3.1 Iterators and generators</vt:lpstr>
      <vt:lpstr>Summary of this chapter</vt:lpstr>
      <vt:lpstr>3.1.1 Iterable objects vs. iterators</vt:lpstr>
      <vt:lpstr>3.1.1 Iterable objects vs. iterators</vt:lpstr>
      <vt:lpstr>3.1.2 Generator vs. iterators</vt:lpstr>
      <vt:lpstr>3.1.2 Generator vs. iterators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1687</cp:revision>
  <cp:lastPrinted>2017-07-17T10:18:00Z</cp:lastPrinted>
  <dcterms:created xsi:type="dcterms:W3CDTF">2007-03-02T11:26:00Z</dcterms:created>
  <dcterms:modified xsi:type="dcterms:W3CDTF">2023-11-01T17:19:38Z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