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42" r:id="rId2"/>
    <p:sldId id="870" r:id="rId3"/>
    <p:sldId id="871" r:id="rId4"/>
    <p:sldId id="852" r:id="rId5"/>
    <p:sldId id="875" r:id="rId6"/>
    <p:sldId id="873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6" autoAdjust="0"/>
    <p:restoredTop sz="95748" autoAdjust="0"/>
  </p:normalViewPr>
  <p:slideViewPr>
    <p:cSldViewPr>
      <p:cViewPr varScale="1">
        <p:scale>
          <a:sx n="61" d="100"/>
          <a:sy n="61" d="100"/>
        </p:scale>
        <p:origin x="240" y="124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1" loCatId="list" qsTypeId="urn:microsoft.com/office/officeart/2005/8/quickstyle/simple1#11" qsCatId="simple" csTypeId="urn:microsoft.com/office/officeart/2005/8/colors/colorful5#12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custT="1"/>
      <dgm:spPr>
        <a:xfrm>
          <a:off x="480419" y="662057"/>
          <a:ext cx="6725877" cy="112176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3.2.1 Importing and using modules</a:t>
          </a:r>
          <a:endParaRPr lang="zh-CN" altLang="en-US" sz="3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custT="1"/>
      <dgm:spPr>
        <a:xfrm>
          <a:off x="480419" y="2385738"/>
          <a:ext cx="6725877" cy="112176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3.2.2 Checking built-in modules list</a:t>
          </a:r>
          <a:endParaRPr lang="zh-CN" altLang="en-US" sz="3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 custScaleX="105051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>
        <a:xfrm>
          <a:off x="0" y="1222937"/>
          <a:ext cx="9608397" cy="95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 custScaleX="105050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>
        <a:xfrm>
          <a:off x="0" y="2946618"/>
          <a:ext cx="9608397" cy="95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1"/>
    <dgm:cxn modelId="{65508D4A-B367-4415-82AA-9E18B9D1E97E}" type="presOf" srcId="{4A6CFA20-D504-4C11-9666-95A21ED3E06C}" destId="{FFD53BA8-45B8-48D7-839D-F63881906C2D}" srcOrd="1" destOrd="0" presId="urn:microsoft.com/office/officeart/2005/8/layout/list1#1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1"/>
    <dgm:cxn modelId="{6C25FE7E-8462-460C-A803-0FD951D183D2}" type="presOf" srcId="{4A6CFA20-D504-4C11-9666-95A21ED3E06C}" destId="{99D3529F-CE9E-430A-A33C-F4EF72985A46}" srcOrd="0" destOrd="0" presId="urn:microsoft.com/office/officeart/2005/8/layout/list1#11"/>
    <dgm:cxn modelId="{699D33B6-318A-43AA-9FB3-A60B45101762}" type="presOf" srcId="{07FD02D3-E7E6-438A-89AC-27845D67F8AB}" destId="{F0E83ED0-3189-4ABA-A665-B109CE1D0191}" srcOrd="1" destOrd="0" presId="urn:microsoft.com/office/officeart/2005/8/layout/list1#11"/>
    <dgm:cxn modelId="{1AD553EB-0562-42EB-A765-4A13473CE265}" type="presParOf" srcId="{ACC2AE7E-59B9-49A0-BAB4-22D68AC176E7}" destId="{7AEB1288-B212-47FC-96D6-40294FD2E307}" srcOrd="0" destOrd="0" presId="urn:microsoft.com/office/officeart/2005/8/layout/list1#11"/>
    <dgm:cxn modelId="{0F8E6D21-9A3E-4657-A85B-06F5AAC07AAC}" type="presParOf" srcId="{7AEB1288-B212-47FC-96D6-40294FD2E307}" destId="{99D3529F-CE9E-430A-A33C-F4EF72985A46}" srcOrd="0" destOrd="0" presId="urn:microsoft.com/office/officeart/2005/8/layout/list1#11"/>
    <dgm:cxn modelId="{E3C50494-009B-40D6-92CC-21CD602EAD80}" type="presParOf" srcId="{7AEB1288-B212-47FC-96D6-40294FD2E307}" destId="{FFD53BA8-45B8-48D7-839D-F63881906C2D}" srcOrd="1" destOrd="0" presId="urn:microsoft.com/office/officeart/2005/8/layout/list1#11"/>
    <dgm:cxn modelId="{FD8A86CC-42BB-4112-B2F5-BE266B59750E}" type="presParOf" srcId="{ACC2AE7E-59B9-49A0-BAB4-22D68AC176E7}" destId="{C0D297E7-F1B3-4D5E-9183-8D7DE7303441}" srcOrd="1" destOrd="0" presId="urn:microsoft.com/office/officeart/2005/8/layout/list1#11"/>
    <dgm:cxn modelId="{4EAD6C64-5614-4047-BC97-75F98D7B14C3}" type="presParOf" srcId="{ACC2AE7E-59B9-49A0-BAB4-22D68AC176E7}" destId="{BF82169F-36AF-4359-9BAE-4965A5F38BD5}" srcOrd="2" destOrd="0" presId="urn:microsoft.com/office/officeart/2005/8/layout/list1#11"/>
    <dgm:cxn modelId="{03C18FF5-B079-4BBF-B425-983629D1076F}" type="presParOf" srcId="{ACC2AE7E-59B9-49A0-BAB4-22D68AC176E7}" destId="{97EC761C-8953-48D7-AFE6-4E1B2DC860A0}" srcOrd="3" destOrd="0" presId="urn:microsoft.com/office/officeart/2005/8/layout/list1#11"/>
    <dgm:cxn modelId="{A7CE0FFB-0EF0-4756-8B9E-EE21FD8DF27E}" type="presParOf" srcId="{ACC2AE7E-59B9-49A0-BAB4-22D68AC176E7}" destId="{2A1250AA-1043-4D27-91C6-DB5939E35C6B}" srcOrd="4" destOrd="0" presId="urn:microsoft.com/office/officeart/2005/8/layout/list1#11"/>
    <dgm:cxn modelId="{E588E6CD-1540-4A3F-B751-A32805985E24}" type="presParOf" srcId="{2A1250AA-1043-4D27-91C6-DB5939E35C6B}" destId="{FFA56F0A-30CA-43F2-94BD-773A675BA6FB}" srcOrd="0" destOrd="0" presId="urn:microsoft.com/office/officeart/2005/8/layout/list1#11"/>
    <dgm:cxn modelId="{79AEB806-8070-44A3-B032-ACEF61465AC1}" type="presParOf" srcId="{2A1250AA-1043-4D27-91C6-DB5939E35C6B}" destId="{F0E83ED0-3189-4ABA-A665-B109CE1D0191}" srcOrd="1" destOrd="0" presId="urn:microsoft.com/office/officeart/2005/8/layout/list1#11"/>
    <dgm:cxn modelId="{D76CA352-33C1-42F3-8301-44F86AC26E9C}" type="presParOf" srcId="{ACC2AE7E-59B9-49A0-BAB4-22D68AC176E7}" destId="{ECE4EB38-14AE-459E-B6E4-1217F86B32D5}" srcOrd="5" destOrd="0" presId="urn:microsoft.com/office/officeart/2005/8/layout/list1#11"/>
    <dgm:cxn modelId="{1E9AA02B-DC6D-49CB-9B97-6693B21B3437}" type="presParOf" srcId="{ACC2AE7E-59B9-49A0-BAB4-22D68AC176E7}" destId="{AD17FCC9-9640-4BB4-87DF-C676D0600FF9}" srcOrd="6" destOrd="0" presId="urn:microsoft.com/office/officeart/2005/8/layout/lis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804437"/>
          <a:ext cx="9608397" cy="1335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2157"/>
          <a:ext cx="7065601" cy="156456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3.2.1 Importing and using modules</a:t>
          </a:r>
          <a:endParaRPr lang="zh-CN" altLang="en-US" sz="3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6795" y="98533"/>
        <a:ext cx="6912849" cy="1411808"/>
      </dsp:txXfrm>
    </dsp:sp>
    <dsp:sp modelId="{AD17FCC9-9640-4BB4-87DF-C676D0600FF9}">
      <dsp:nvSpPr>
        <dsp:cNvPr id="0" name=""/>
        <dsp:cNvSpPr/>
      </dsp:nvSpPr>
      <dsp:spPr>
        <a:xfrm>
          <a:off x="0" y="3208517"/>
          <a:ext cx="9608397" cy="1335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426238"/>
          <a:ext cx="7065534" cy="156456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3.2.2 Checking built-in modules list</a:t>
          </a:r>
          <a:endParaRPr lang="zh-CN" altLang="en-US" sz="3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6795" y="2502614"/>
        <a:ext cx="6912782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3.2 Modules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3.2 Modules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3.2 Modules</a:t>
            </a:r>
            <a:endParaRPr lang="zh-CN" altLang="en-US" dirty="0"/>
          </a:p>
        </p:txBody>
      </p:sp>
      <p:graphicFrame>
        <p:nvGraphicFramePr>
          <p:cNvPr id="17" name="内容占位符 7">
            <a:extLst>
              <a:ext uri="{FF2B5EF4-FFF2-40B4-BE49-F238E27FC236}">
                <a16:creationId xmlns:a16="http://schemas.microsoft.com/office/drawing/2014/main" id="{40FD4A6B-560B-034F-8F55-B9E3E30F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055217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3.2 Modules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3.2.1 Importing and using modules</a:t>
            </a:r>
            <a:endParaRPr lang="zh-CN" altLang="en-US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9405E3-D5CD-A644-B8DA-16EB528F86DB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745EA2-9866-364E-A866-37ACA92E43D1}"/>
              </a:ext>
            </a:extLst>
          </p:cNvPr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math.sin(1.5)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3AFA72-8ED2-C245-B0F2-D7CA245B4D26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DAB204-5941-2A44-AD24-44DB97652B79}"/>
              </a:ext>
            </a:extLst>
          </p:cNvPr>
          <p:cNvSpPr/>
          <p:nvPr/>
        </p:nvSpPr>
        <p:spPr>
          <a:xfrm>
            <a:off x="2144334" y="2531083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0.9974949866040544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545F5D2-60EC-EB40-A62F-DEE033282AE6}"/>
              </a:ext>
            </a:extLst>
          </p:cNvPr>
          <p:cNvGrpSpPr/>
          <p:nvPr/>
        </p:nvGrpSpPr>
        <p:grpSpPr>
          <a:xfrm>
            <a:off x="1019774" y="3477996"/>
            <a:ext cx="9252689" cy="1425146"/>
            <a:chOff x="975335" y="2003854"/>
            <a:chExt cx="9116770" cy="142514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994F64-B2D9-1347-87E5-D1E5028961D9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921D483-5FF0-0E4E-A9D6-2ED9C7296757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cos(1.5)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BE2541B-CD0A-8D40-93B9-51D2A9F3FA4A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9D59782-F97A-744E-9414-CC69000A6C11}"/>
              </a:ext>
            </a:extLst>
          </p:cNvPr>
          <p:cNvSpPr/>
          <p:nvPr/>
        </p:nvSpPr>
        <p:spPr>
          <a:xfrm>
            <a:off x="2279901" y="4000996"/>
            <a:ext cx="8424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Traceback (most recent call last)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&lt;ipython-input-2-edeaf624fe76&gt; in &lt;module&gt;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cos(1.5)</a:t>
            </a:r>
          </a:p>
          <a:p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 'cos' is not defined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65E9EF-D8EA-1846-9C21-AFF10C171D29}"/>
              </a:ext>
            </a:extLst>
          </p:cNvPr>
          <p:cNvSpPr txBox="1"/>
          <p:nvPr/>
        </p:nvSpPr>
        <p:spPr>
          <a:xfrm>
            <a:off x="1019775" y="4752521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3.2 Modules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3.2.1 Importing and using modules</a:t>
            </a:r>
            <a:endParaRPr lang="zh-CN" altLang="en-US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26B890-877F-A747-9F83-C6710CED5306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106B15-CCDC-8046-87DB-FDAE126A60C8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math as mt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mt.sin(1.5)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D1B258-0196-5D44-A929-D71287EFD74B}"/>
              </a:ext>
            </a:extLst>
          </p:cNvPr>
          <p:cNvSpPr txBox="1"/>
          <p:nvPr/>
        </p:nvSpPr>
        <p:spPr>
          <a:xfrm>
            <a:off x="1019775" y="28083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5FF31A-3598-3F45-9989-F95D2823265F}"/>
              </a:ext>
            </a:extLst>
          </p:cNvPr>
          <p:cNvSpPr/>
          <p:nvPr/>
        </p:nvSpPr>
        <p:spPr>
          <a:xfrm>
            <a:off x="2144334" y="2751107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0.9974949866040544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CA2038-8BEF-8E45-A346-906CC7D2A3C9}"/>
              </a:ext>
            </a:extLst>
          </p:cNvPr>
          <p:cNvSpPr txBox="1"/>
          <p:nvPr/>
        </p:nvSpPr>
        <p:spPr>
          <a:xfrm>
            <a:off x="1019774" y="391135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D0E9D0-D815-6D41-956F-8A3AFC3EC283}"/>
              </a:ext>
            </a:extLst>
          </p:cNvPr>
          <p:cNvSpPr/>
          <p:nvPr/>
        </p:nvSpPr>
        <p:spPr>
          <a:xfrm>
            <a:off x="2161099" y="3854154"/>
            <a:ext cx="8111364" cy="906282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from math import cos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cos(1.5)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1101C4-48A5-124D-B893-4F3EB55693DE}"/>
              </a:ext>
            </a:extLst>
          </p:cNvPr>
          <p:cNvSpPr/>
          <p:nvPr/>
        </p:nvSpPr>
        <p:spPr>
          <a:xfrm>
            <a:off x="2161099" y="4688428"/>
            <a:ext cx="8111364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4690D6-2AF6-2C4C-81AB-DD8AE2A2F861}"/>
              </a:ext>
            </a:extLst>
          </p:cNvPr>
          <p:cNvSpPr txBox="1"/>
          <p:nvPr/>
        </p:nvSpPr>
        <p:spPr>
          <a:xfrm>
            <a:off x="1019775" y="49835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0E7D7E-831F-5242-ACE4-C04633D19343}"/>
              </a:ext>
            </a:extLst>
          </p:cNvPr>
          <p:cNvSpPr/>
          <p:nvPr/>
        </p:nvSpPr>
        <p:spPr>
          <a:xfrm>
            <a:off x="2144334" y="4926360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0.0707372016677029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1857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3.2 Modules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3.2.2 Checking built-in modules list</a:t>
            </a:r>
            <a:endParaRPr lang="zh-CN" altLang="en-US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75912C-FB9F-5C40-B17A-74B5E767AC5B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120B9E-0381-3444-8786-0D8B296EFAB9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sys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sys.builtin_module_names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FCEFBF-88C5-1D4A-9498-8E4270E697F6}"/>
              </a:ext>
            </a:extLst>
          </p:cNvPr>
          <p:cNvSpPr txBox="1"/>
          <p:nvPr/>
        </p:nvSpPr>
        <p:spPr>
          <a:xfrm>
            <a:off x="1019775" y="28083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837EF-0FBC-054C-9FC4-FDB4AD79FCBF}"/>
              </a:ext>
            </a:extLst>
          </p:cNvPr>
          <p:cNvSpPr/>
          <p:nvPr/>
        </p:nvSpPr>
        <p:spPr>
          <a:xfrm>
            <a:off x="2144334" y="2751106"/>
            <a:ext cx="7992211" cy="3558214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 ('_ast',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'_bisect',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'_blake2',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'_codecs',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'_codecs_cn',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'_codecs_hk',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'zipimport',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'zlib')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053312-21AE-FF41-8558-205EC8211215}"/>
              </a:ext>
            </a:extLst>
          </p:cNvPr>
          <p:cNvSpPr txBox="1"/>
          <p:nvPr/>
        </p:nvSpPr>
        <p:spPr>
          <a:xfrm>
            <a:off x="2126512" y="8952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46478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1533</TotalTime>
  <Words>268</Words>
  <Application>Microsoft Macintosh PowerPoint</Application>
  <PresentationFormat>宽屏</PresentationFormat>
  <Paragraphs>62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3.2 Modules</vt:lpstr>
      <vt:lpstr>Summary of this chapter</vt:lpstr>
      <vt:lpstr>3.2.1 Importing and using modules</vt:lpstr>
      <vt:lpstr>3.2.1 Importing and using modules</vt:lpstr>
      <vt:lpstr>3.2.2 Checking built-in modules list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1689</cp:revision>
  <cp:lastPrinted>2017-07-17T10:18:00Z</cp:lastPrinted>
  <dcterms:created xsi:type="dcterms:W3CDTF">2007-03-02T11:26:00Z</dcterms:created>
  <dcterms:modified xsi:type="dcterms:W3CDTF">2023-11-02T03:35:23Z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