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842" r:id="rId2"/>
    <p:sldId id="870" r:id="rId3"/>
    <p:sldId id="871" r:id="rId4"/>
    <p:sldId id="852" r:id="rId5"/>
    <p:sldId id="875" r:id="rId6"/>
    <p:sldId id="879" r:id="rId7"/>
    <p:sldId id="873" r:id="rId8"/>
    <p:sldId id="878" r:id="rId9"/>
    <p:sldId id="876" r:id="rId10"/>
    <p:sldId id="880" r:id="rId11"/>
    <p:sldId id="797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0" autoAdjust="0"/>
    <p:restoredTop sz="95748" autoAdjust="0"/>
  </p:normalViewPr>
  <p:slideViewPr>
    <p:cSldViewPr>
      <p:cViewPr>
        <p:scale>
          <a:sx n="68" d="100"/>
          <a:sy n="68" d="100"/>
        </p:scale>
        <p:origin x="256" y="109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6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5" loCatId="list" qsTypeId="urn:microsoft.com/office/officeart/2005/8/quickstyle/simple1#15" qsCatId="simple" csTypeId="urn:microsoft.com/office/officeart/2005/8/colors/colorful5#16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98297"/>
          <a:ext cx="6725877" cy="41328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3.4.1 The help function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733337"/>
          <a:ext cx="6725877" cy="413280"/>
        </a:xfrm>
        <a:prstGeom prst="roundRect">
          <a:avLst/>
        </a:prstGeom>
        <a:solidFill>
          <a:srgbClr val="4472C4">
            <a:hueOff val="-1225557"/>
            <a:satOff val="-1705"/>
            <a:lumOff val="-654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3.4.2 </a:t>
          </a:r>
          <a:r>
            <a:rPr lang="en" altLang="zh-CN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DocString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699192C5-C10D-462F-882B-BAC9EF4495C8}">
      <dgm:prSet/>
      <dgm:spPr>
        <a:xfrm>
          <a:off x="480419" y="1368378"/>
          <a:ext cx="6725877" cy="41328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" b="0" dirty="0"/>
            <a:t>3.4.3 Checking source code </a:t>
          </a:r>
          <a:endParaRPr lang="zh-CN" altLang="en-US" b="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5829F448-698E-42B9-983A-03E1EEB64AFF}" type="parTrans" cxnId="{ABFC176B-D6DC-4034-ABCD-B47759BDA344}">
      <dgm:prSet/>
      <dgm:spPr/>
      <dgm:t>
        <a:bodyPr/>
        <a:lstStyle/>
        <a:p>
          <a:endParaRPr lang="zh-CN" altLang="en-US"/>
        </a:p>
      </dgm:t>
    </dgm:pt>
    <dgm:pt modelId="{CF9E38A9-E206-41F1-AE36-A125F9D2ECE8}" type="sibTrans" cxnId="{ABFC176B-D6DC-4034-ABCD-B47759BDA344}">
      <dgm:prSet/>
      <dgm:spPr/>
      <dgm:t>
        <a:bodyPr/>
        <a:lstStyle/>
        <a:p>
          <a:endParaRPr lang="zh-CN" altLang="en-US"/>
        </a:p>
      </dgm:t>
    </dgm:pt>
    <dgm:pt modelId="{8149BCB5-DE3E-42C4-9274-65DB2F6FC9C3}">
      <dgm:prSet/>
      <dgm:spPr>
        <a:xfrm>
          <a:off x="480419" y="2003418"/>
          <a:ext cx="6725877" cy="41328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b="0" dirty="0"/>
            <a:t>3.4.4 The </a:t>
          </a:r>
          <a:r>
            <a:rPr lang="en" b="0" i="1" dirty="0"/>
            <a:t>doc </a:t>
          </a:r>
          <a:r>
            <a:rPr lang="en" b="0" dirty="0"/>
            <a:t>attribute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87ED70F4-CB05-4F41-BCCD-253F998AAD0A}" type="parTrans" cxnId="{2069EFD1-B1F7-4B96-9691-35F9FD13B618}">
      <dgm:prSet/>
      <dgm:spPr/>
      <dgm:t>
        <a:bodyPr/>
        <a:lstStyle/>
        <a:p>
          <a:endParaRPr lang="zh-CN" altLang="en-US"/>
        </a:p>
      </dgm:t>
    </dgm:pt>
    <dgm:pt modelId="{69E99B1F-20D1-4C8B-A5BE-077F8BBE495E}" type="sibTrans" cxnId="{2069EFD1-B1F7-4B96-9691-35F9FD13B618}">
      <dgm:prSet/>
      <dgm:spPr/>
      <dgm:t>
        <a:bodyPr/>
        <a:lstStyle/>
        <a:p>
          <a:endParaRPr lang="zh-CN" altLang="en-US"/>
        </a:p>
      </dgm:t>
    </dgm:pt>
    <dgm:pt modelId="{C776A969-5265-4139-A11C-866A4AFF0E18}">
      <dgm:prSet/>
      <dgm:spPr>
        <a:xfrm>
          <a:off x="480419" y="2638457"/>
          <a:ext cx="6725877" cy="41328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3.4.5 The </a:t>
          </a:r>
          <a:r>
            <a:rPr lang="en" altLang="zh-CN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dir</a:t>
          </a: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() function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883637D9-3BE1-47B7-B781-E0DB0BD547FA}" type="parTrans" cxnId="{0EC2E857-FDC0-4AC3-9A6B-DBEE4685CF35}">
      <dgm:prSet/>
      <dgm:spPr/>
      <dgm:t>
        <a:bodyPr/>
        <a:lstStyle/>
        <a:p>
          <a:endParaRPr lang="zh-CN" altLang="en-US"/>
        </a:p>
      </dgm:t>
    </dgm:pt>
    <dgm:pt modelId="{43F03D19-2E2F-44AE-B509-DAFBCB741DFB}" type="sibTrans" cxnId="{0EC2E857-FDC0-4AC3-9A6B-DBEE4685CF35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5"/>
      <dgm:spPr/>
    </dgm:pt>
    <dgm:pt modelId="{FFD53BA8-45B8-48D7-839D-F63881906C2D}" type="pres">
      <dgm:prSet presAssocID="{4A6CFA20-D504-4C11-9666-95A21ED3E0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5">
        <dgm:presLayoutVars>
          <dgm:bulletEnabled val="1"/>
        </dgm:presLayoutVars>
      </dgm:prSet>
      <dgm:spPr>
        <a:xfrm>
          <a:off x="0" y="30493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5"/>
      <dgm:spPr/>
    </dgm:pt>
    <dgm:pt modelId="{F0E83ED0-3189-4ABA-A665-B109CE1D0191}" type="pres">
      <dgm:prSet presAssocID="{07FD02D3-E7E6-438A-89AC-27845D67F8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5">
        <dgm:presLayoutVars>
          <dgm:bulletEnabled val="1"/>
        </dgm:presLayoutVars>
      </dgm:prSet>
      <dgm:spPr>
        <a:xfrm>
          <a:off x="0" y="93997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225557"/>
              <a:satOff val="-1705"/>
              <a:lumOff val="-654"/>
              <a:alphaOff val="0"/>
            </a:srgbClr>
          </a:solidFill>
          <a:prstDash val="solid"/>
        </a:ln>
        <a:effectLst/>
      </dgm:spPr>
    </dgm:pt>
    <dgm:pt modelId="{3D0670FE-AEB4-45F2-B5A1-1C1DC26ADEA8}" type="pres">
      <dgm:prSet presAssocID="{947AA9B5-348C-49D4-8596-840AF5DDE9BB}" presName="spaceBetweenRectangles" presStyleCnt="0"/>
      <dgm:spPr/>
    </dgm:pt>
    <dgm:pt modelId="{0D92EBBE-FB7D-4CA8-A224-F73ABEF54F8D}" type="pres">
      <dgm:prSet presAssocID="{699192C5-C10D-462F-882B-BAC9EF4495C8}" presName="parentLin" presStyleCnt="0"/>
      <dgm:spPr/>
    </dgm:pt>
    <dgm:pt modelId="{190BF6D6-B60B-45AF-8558-896664881CE0}" type="pres">
      <dgm:prSet presAssocID="{699192C5-C10D-462F-882B-BAC9EF4495C8}" presName="parentLeftMargin" presStyleLbl="node1" presStyleIdx="1" presStyleCnt="5"/>
      <dgm:spPr/>
    </dgm:pt>
    <dgm:pt modelId="{D261A6BC-7536-41CB-8C3B-CE897FF8A4D7}" type="pres">
      <dgm:prSet presAssocID="{699192C5-C10D-462F-882B-BAC9EF4495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51BBC4-FE9C-4297-9034-90A35E794311}" type="pres">
      <dgm:prSet presAssocID="{699192C5-C10D-462F-882B-BAC9EF4495C8}" presName="negativeSpace" presStyleCnt="0"/>
      <dgm:spPr/>
    </dgm:pt>
    <dgm:pt modelId="{B212A93D-8A0C-4DC9-921F-331CB2305721}" type="pres">
      <dgm:prSet presAssocID="{699192C5-C10D-462F-882B-BAC9EF4495C8}" presName="childText" presStyleLbl="conFgAcc1" presStyleIdx="2" presStyleCnt="5">
        <dgm:presLayoutVars>
          <dgm:bulletEnabled val="1"/>
        </dgm:presLayoutVars>
      </dgm:prSet>
      <dgm:spPr>
        <a:xfrm>
          <a:off x="0" y="1575017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gm:spPr>
    </dgm:pt>
    <dgm:pt modelId="{9D7180E1-B0D6-469B-BCA7-EC246E34DA9B}" type="pres">
      <dgm:prSet presAssocID="{CF9E38A9-E206-41F1-AE36-A125F9D2ECE8}" presName="spaceBetweenRectangles" presStyleCnt="0"/>
      <dgm:spPr/>
    </dgm:pt>
    <dgm:pt modelId="{6A9EA995-B7D7-4882-BF8B-48D87C0A598A}" type="pres">
      <dgm:prSet presAssocID="{8149BCB5-DE3E-42C4-9274-65DB2F6FC9C3}" presName="parentLin" presStyleCnt="0"/>
      <dgm:spPr/>
    </dgm:pt>
    <dgm:pt modelId="{4AFE7AB3-01E5-4A5C-8EA2-5C186FAD9BEC}" type="pres">
      <dgm:prSet presAssocID="{8149BCB5-DE3E-42C4-9274-65DB2F6FC9C3}" presName="parentLeftMargin" presStyleLbl="node1" presStyleIdx="2" presStyleCnt="5"/>
      <dgm:spPr/>
    </dgm:pt>
    <dgm:pt modelId="{335AB171-E7EC-4CE5-98C2-5063820C3646}" type="pres">
      <dgm:prSet presAssocID="{8149BCB5-DE3E-42C4-9274-65DB2F6FC9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9C84142-37E4-439A-9182-75002F9BDC6C}" type="pres">
      <dgm:prSet presAssocID="{8149BCB5-DE3E-42C4-9274-65DB2F6FC9C3}" presName="negativeSpace" presStyleCnt="0"/>
      <dgm:spPr/>
    </dgm:pt>
    <dgm:pt modelId="{8C04943E-F67A-4E82-8965-9EDAF06A3110}" type="pres">
      <dgm:prSet presAssocID="{8149BCB5-DE3E-42C4-9274-65DB2F6FC9C3}" presName="childText" presStyleLbl="conFgAcc1" presStyleIdx="3" presStyleCnt="5">
        <dgm:presLayoutVars>
          <dgm:bulletEnabled val="1"/>
        </dgm:presLayoutVars>
      </dgm:prSet>
      <dgm:spPr>
        <a:xfrm>
          <a:off x="0" y="221005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3F1F9142-96B0-4DF1-BE60-2F48D188D96A}" type="pres">
      <dgm:prSet presAssocID="{69E99B1F-20D1-4C8B-A5BE-077F8BBE495E}" presName="spaceBetweenRectangles" presStyleCnt="0"/>
      <dgm:spPr/>
    </dgm:pt>
    <dgm:pt modelId="{89C848F9-304D-4A16-923A-CB07F9AA9E0B}" type="pres">
      <dgm:prSet presAssocID="{C776A969-5265-4139-A11C-866A4AFF0E18}" presName="parentLin" presStyleCnt="0"/>
      <dgm:spPr/>
    </dgm:pt>
    <dgm:pt modelId="{B4E319FA-3798-4D5D-BDDE-C7CE53DC1787}" type="pres">
      <dgm:prSet presAssocID="{C776A969-5265-4139-A11C-866A4AFF0E18}" presName="parentLeftMargin" presStyleLbl="node1" presStyleIdx="3" presStyleCnt="5"/>
      <dgm:spPr/>
    </dgm:pt>
    <dgm:pt modelId="{7033FE09-A3BD-42E0-9707-DDF538203D7B}" type="pres">
      <dgm:prSet presAssocID="{C776A969-5265-4139-A11C-866A4AFF0E1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7AA6F2C-5F18-4511-B6E4-32224AA14366}" type="pres">
      <dgm:prSet presAssocID="{C776A969-5265-4139-A11C-866A4AFF0E18}" presName="negativeSpace" presStyleCnt="0"/>
      <dgm:spPr/>
    </dgm:pt>
    <dgm:pt modelId="{AA5220E4-8250-47ED-8902-5EACAA2CFB52}" type="pres">
      <dgm:prSet presAssocID="{C776A969-5265-4139-A11C-866A4AFF0E18}" presName="childText" presStyleLbl="conFgAcc1" presStyleIdx="4" presStyleCnt="5">
        <dgm:presLayoutVars>
          <dgm:bulletEnabled val="1"/>
        </dgm:presLayoutVars>
      </dgm:prSet>
      <dgm:spPr>
        <a:xfrm>
          <a:off x="0" y="2845098"/>
          <a:ext cx="9608397" cy="3528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5"/>
    <dgm:cxn modelId="{5B482240-EB73-480B-A3A3-1A9B06E69A8D}" type="presOf" srcId="{699192C5-C10D-462F-882B-BAC9EF4495C8}" destId="{D261A6BC-7536-41CB-8C3B-CE897FF8A4D7}" srcOrd="1" destOrd="0" presId="urn:microsoft.com/office/officeart/2005/8/layout/list1#15"/>
    <dgm:cxn modelId="{65508D4A-B367-4415-82AA-9E18B9D1E97E}" type="presOf" srcId="{4A6CFA20-D504-4C11-9666-95A21ED3E06C}" destId="{FFD53BA8-45B8-48D7-839D-F63881906C2D}" srcOrd="1" destOrd="0" presId="urn:microsoft.com/office/officeart/2005/8/layout/list1#15"/>
    <dgm:cxn modelId="{0EC2E857-FDC0-4AC3-9A6B-DBEE4685CF35}" srcId="{2D3DEDF0-B9A1-4CD2-BA88-CA716FC4420C}" destId="{C776A969-5265-4139-A11C-866A4AFF0E18}" srcOrd="4" destOrd="0" parTransId="{883637D9-3BE1-47B7-B781-E0DB0BD547FA}" sibTransId="{43F03D19-2E2F-44AE-B509-DAFBCB741DFB}"/>
    <dgm:cxn modelId="{2365EC5B-1987-4B8C-B8EA-A3508C036EF5}" type="presOf" srcId="{C776A969-5265-4139-A11C-866A4AFF0E18}" destId="{B4E319FA-3798-4D5D-BDDE-C7CE53DC1787}" srcOrd="0" destOrd="0" presId="urn:microsoft.com/office/officeart/2005/8/layout/list1#15"/>
    <dgm:cxn modelId="{ABFC176B-D6DC-4034-ABCD-B47759BDA344}" srcId="{2D3DEDF0-B9A1-4CD2-BA88-CA716FC4420C}" destId="{699192C5-C10D-462F-882B-BAC9EF4495C8}" srcOrd="2" destOrd="0" parTransId="{5829F448-698E-42B9-983A-03E1EEB64AFF}" sibTransId="{CF9E38A9-E206-41F1-AE36-A125F9D2ECE8}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5"/>
    <dgm:cxn modelId="{6C25FE7E-8462-460C-A803-0FD951D183D2}" type="presOf" srcId="{4A6CFA20-D504-4C11-9666-95A21ED3E06C}" destId="{99D3529F-CE9E-430A-A33C-F4EF72985A46}" srcOrd="0" destOrd="0" presId="urn:microsoft.com/office/officeart/2005/8/layout/list1#15"/>
    <dgm:cxn modelId="{0A205386-9A97-4C11-9F79-C2FFCCCCBE05}" type="presOf" srcId="{8149BCB5-DE3E-42C4-9274-65DB2F6FC9C3}" destId="{335AB171-E7EC-4CE5-98C2-5063820C3646}" srcOrd="1" destOrd="0" presId="urn:microsoft.com/office/officeart/2005/8/layout/list1#15"/>
    <dgm:cxn modelId="{8E914B90-E1AB-48BC-8613-A1CDD1A194CD}" type="presOf" srcId="{8149BCB5-DE3E-42C4-9274-65DB2F6FC9C3}" destId="{4AFE7AB3-01E5-4A5C-8EA2-5C186FAD9BEC}" srcOrd="0" destOrd="0" presId="urn:microsoft.com/office/officeart/2005/8/layout/list1#15"/>
    <dgm:cxn modelId="{D8BE42A4-0CC9-4710-BE03-11BE47B9DFE9}" type="presOf" srcId="{699192C5-C10D-462F-882B-BAC9EF4495C8}" destId="{190BF6D6-B60B-45AF-8558-896664881CE0}" srcOrd="0" destOrd="0" presId="urn:microsoft.com/office/officeart/2005/8/layout/list1#15"/>
    <dgm:cxn modelId="{699D33B6-318A-43AA-9FB3-A60B45101762}" type="presOf" srcId="{07FD02D3-E7E6-438A-89AC-27845D67F8AB}" destId="{F0E83ED0-3189-4ABA-A665-B109CE1D0191}" srcOrd="1" destOrd="0" presId="urn:microsoft.com/office/officeart/2005/8/layout/list1#15"/>
    <dgm:cxn modelId="{32DB98C5-C650-4B13-929C-C50117F476C8}" type="presOf" srcId="{C776A969-5265-4139-A11C-866A4AFF0E18}" destId="{7033FE09-A3BD-42E0-9707-DDF538203D7B}" srcOrd="1" destOrd="0" presId="urn:microsoft.com/office/officeart/2005/8/layout/list1#15"/>
    <dgm:cxn modelId="{2069EFD1-B1F7-4B96-9691-35F9FD13B618}" srcId="{2D3DEDF0-B9A1-4CD2-BA88-CA716FC4420C}" destId="{8149BCB5-DE3E-42C4-9274-65DB2F6FC9C3}" srcOrd="3" destOrd="0" parTransId="{87ED70F4-CB05-4F41-BCCD-253F998AAD0A}" sibTransId="{69E99B1F-20D1-4C8B-A5BE-077F8BBE495E}"/>
    <dgm:cxn modelId="{1AD553EB-0562-42EB-A765-4A13473CE265}" type="presParOf" srcId="{ACC2AE7E-59B9-49A0-BAB4-22D68AC176E7}" destId="{7AEB1288-B212-47FC-96D6-40294FD2E307}" srcOrd="0" destOrd="0" presId="urn:microsoft.com/office/officeart/2005/8/layout/list1#15"/>
    <dgm:cxn modelId="{0F8E6D21-9A3E-4657-A85B-06F5AAC07AAC}" type="presParOf" srcId="{7AEB1288-B212-47FC-96D6-40294FD2E307}" destId="{99D3529F-CE9E-430A-A33C-F4EF72985A46}" srcOrd="0" destOrd="0" presId="urn:microsoft.com/office/officeart/2005/8/layout/list1#15"/>
    <dgm:cxn modelId="{E3C50494-009B-40D6-92CC-21CD602EAD80}" type="presParOf" srcId="{7AEB1288-B212-47FC-96D6-40294FD2E307}" destId="{FFD53BA8-45B8-48D7-839D-F63881906C2D}" srcOrd="1" destOrd="0" presId="urn:microsoft.com/office/officeart/2005/8/layout/list1#15"/>
    <dgm:cxn modelId="{FD8A86CC-42BB-4112-B2F5-BE266B59750E}" type="presParOf" srcId="{ACC2AE7E-59B9-49A0-BAB4-22D68AC176E7}" destId="{C0D297E7-F1B3-4D5E-9183-8D7DE7303441}" srcOrd="1" destOrd="0" presId="urn:microsoft.com/office/officeart/2005/8/layout/list1#15"/>
    <dgm:cxn modelId="{4EAD6C64-5614-4047-BC97-75F98D7B14C3}" type="presParOf" srcId="{ACC2AE7E-59B9-49A0-BAB4-22D68AC176E7}" destId="{BF82169F-36AF-4359-9BAE-4965A5F38BD5}" srcOrd="2" destOrd="0" presId="urn:microsoft.com/office/officeart/2005/8/layout/list1#15"/>
    <dgm:cxn modelId="{03C18FF5-B079-4BBF-B425-983629D1076F}" type="presParOf" srcId="{ACC2AE7E-59B9-49A0-BAB4-22D68AC176E7}" destId="{97EC761C-8953-48D7-AFE6-4E1B2DC860A0}" srcOrd="3" destOrd="0" presId="urn:microsoft.com/office/officeart/2005/8/layout/list1#15"/>
    <dgm:cxn modelId="{A7CE0FFB-0EF0-4756-8B9E-EE21FD8DF27E}" type="presParOf" srcId="{ACC2AE7E-59B9-49A0-BAB4-22D68AC176E7}" destId="{2A1250AA-1043-4D27-91C6-DB5939E35C6B}" srcOrd="4" destOrd="0" presId="urn:microsoft.com/office/officeart/2005/8/layout/list1#15"/>
    <dgm:cxn modelId="{E588E6CD-1540-4A3F-B751-A32805985E24}" type="presParOf" srcId="{2A1250AA-1043-4D27-91C6-DB5939E35C6B}" destId="{FFA56F0A-30CA-43F2-94BD-773A675BA6FB}" srcOrd="0" destOrd="0" presId="urn:microsoft.com/office/officeart/2005/8/layout/list1#15"/>
    <dgm:cxn modelId="{79AEB806-8070-44A3-B032-ACEF61465AC1}" type="presParOf" srcId="{2A1250AA-1043-4D27-91C6-DB5939E35C6B}" destId="{F0E83ED0-3189-4ABA-A665-B109CE1D0191}" srcOrd="1" destOrd="0" presId="urn:microsoft.com/office/officeart/2005/8/layout/list1#15"/>
    <dgm:cxn modelId="{D76CA352-33C1-42F3-8301-44F86AC26E9C}" type="presParOf" srcId="{ACC2AE7E-59B9-49A0-BAB4-22D68AC176E7}" destId="{ECE4EB38-14AE-459E-B6E4-1217F86B32D5}" srcOrd="5" destOrd="0" presId="urn:microsoft.com/office/officeart/2005/8/layout/list1#15"/>
    <dgm:cxn modelId="{1E9AA02B-DC6D-49CB-9B97-6693B21B3437}" type="presParOf" srcId="{ACC2AE7E-59B9-49A0-BAB4-22D68AC176E7}" destId="{AD17FCC9-9640-4BB4-87DF-C676D0600FF9}" srcOrd="6" destOrd="0" presId="urn:microsoft.com/office/officeart/2005/8/layout/list1#15"/>
    <dgm:cxn modelId="{67E550E8-8973-408A-83FB-F138AAAFC4AF}" type="presParOf" srcId="{ACC2AE7E-59B9-49A0-BAB4-22D68AC176E7}" destId="{3D0670FE-AEB4-45F2-B5A1-1C1DC26ADEA8}" srcOrd="7" destOrd="0" presId="urn:microsoft.com/office/officeart/2005/8/layout/list1#15"/>
    <dgm:cxn modelId="{B4CF9BB1-1508-42FA-8120-7436FC3BF86B}" type="presParOf" srcId="{ACC2AE7E-59B9-49A0-BAB4-22D68AC176E7}" destId="{0D92EBBE-FB7D-4CA8-A224-F73ABEF54F8D}" srcOrd="8" destOrd="0" presId="urn:microsoft.com/office/officeart/2005/8/layout/list1#15"/>
    <dgm:cxn modelId="{D0F4FDA4-755A-4170-B36C-B28B6A067D48}" type="presParOf" srcId="{0D92EBBE-FB7D-4CA8-A224-F73ABEF54F8D}" destId="{190BF6D6-B60B-45AF-8558-896664881CE0}" srcOrd="0" destOrd="0" presId="urn:microsoft.com/office/officeart/2005/8/layout/list1#15"/>
    <dgm:cxn modelId="{1D01BE0C-B2EF-41B7-B555-4534773E6780}" type="presParOf" srcId="{0D92EBBE-FB7D-4CA8-A224-F73ABEF54F8D}" destId="{D261A6BC-7536-41CB-8C3B-CE897FF8A4D7}" srcOrd="1" destOrd="0" presId="urn:microsoft.com/office/officeart/2005/8/layout/list1#15"/>
    <dgm:cxn modelId="{7A6BE1EA-DA5A-42AB-BAFA-5CE2F1B92EA9}" type="presParOf" srcId="{ACC2AE7E-59B9-49A0-BAB4-22D68AC176E7}" destId="{C251BBC4-FE9C-4297-9034-90A35E794311}" srcOrd="9" destOrd="0" presId="urn:microsoft.com/office/officeart/2005/8/layout/list1#15"/>
    <dgm:cxn modelId="{A542ABD7-E54F-4EF8-9F0E-2B98B4BAF31B}" type="presParOf" srcId="{ACC2AE7E-59B9-49A0-BAB4-22D68AC176E7}" destId="{B212A93D-8A0C-4DC9-921F-331CB2305721}" srcOrd="10" destOrd="0" presId="urn:microsoft.com/office/officeart/2005/8/layout/list1#15"/>
    <dgm:cxn modelId="{239E8B1D-A4EA-4070-9887-B7C4F4B62EBB}" type="presParOf" srcId="{ACC2AE7E-59B9-49A0-BAB4-22D68AC176E7}" destId="{9D7180E1-B0D6-469B-BCA7-EC246E34DA9B}" srcOrd="11" destOrd="0" presId="urn:microsoft.com/office/officeart/2005/8/layout/list1#15"/>
    <dgm:cxn modelId="{C94C931C-9837-4286-ADA9-77C30304DAF1}" type="presParOf" srcId="{ACC2AE7E-59B9-49A0-BAB4-22D68AC176E7}" destId="{6A9EA995-B7D7-4882-BF8B-48D87C0A598A}" srcOrd="12" destOrd="0" presId="urn:microsoft.com/office/officeart/2005/8/layout/list1#15"/>
    <dgm:cxn modelId="{781C3EB2-D9A9-4AB1-9DAB-DA079594A4D7}" type="presParOf" srcId="{6A9EA995-B7D7-4882-BF8B-48D87C0A598A}" destId="{4AFE7AB3-01E5-4A5C-8EA2-5C186FAD9BEC}" srcOrd="0" destOrd="0" presId="urn:microsoft.com/office/officeart/2005/8/layout/list1#15"/>
    <dgm:cxn modelId="{6EDD6C2B-223E-40C1-81CA-E0F6EACB782C}" type="presParOf" srcId="{6A9EA995-B7D7-4882-BF8B-48D87C0A598A}" destId="{335AB171-E7EC-4CE5-98C2-5063820C3646}" srcOrd="1" destOrd="0" presId="urn:microsoft.com/office/officeart/2005/8/layout/list1#15"/>
    <dgm:cxn modelId="{796C558A-7D50-4F2E-A289-1DF8143FF0F2}" type="presParOf" srcId="{ACC2AE7E-59B9-49A0-BAB4-22D68AC176E7}" destId="{39C84142-37E4-439A-9182-75002F9BDC6C}" srcOrd="13" destOrd="0" presId="urn:microsoft.com/office/officeart/2005/8/layout/list1#15"/>
    <dgm:cxn modelId="{EEFF61D2-EE43-4F7A-BA9B-C009D659A47B}" type="presParOf" srcId="{ACC2AE7E-59B9-49A0-BAB4-22D68AC176E7}" destId="{8C04943E-F67A-4E82-8965-9EDAF06A3110}" srcOrd="14" destOrd="0" presId="urn:microsoft.com/office/officeart/2005/8/layout/list1#15"/>
    <dgm:cxn modelId="{9963107C-C6A8-466E-9FD6-22BEF055B35D}" type="presParOf" srcId="{ACC2AE7E-59B9-49A0-BAB4-22D68AC176E7}" destId="{3F1F9142-96B0-4DF1-BE60-2F48D188D96A}" srcOrd="15" destOrd="0" presId="urn:microsoft.com/office/officeart/2005/8/layout/list1#15"/>
    <dgm:cxn modelId="{CFF35142-4A1D-4898-999A-0C1E92FE0096}" type="presParOf" srcId="{ACC2AE7E-59B9-49A0-BAB4-22D68AC176E7}" destId="{89C848F9-304D-4A16-923A-CB07F9AA9E0B}" srcOrd="16" destOrd="0" presId="urn:microsoft.com/office/officeart/2005/8/layout/list1#15"/>
    <dgm:cxn modelId="{46E96DED-00E4-496C-A336-C1A2776040E0}" type="presParOf" srcId="{89C848F9-304D-4A16-923A-CB07F9AA9E0B}" destId="{B4E319FA-3798-4D5D-BDDE-C7CE53DC1787}" srcOrd="0" destOrd="0" presId="urn:microsoft.com/office/officeart/2005/8/layout/list1#15"/>
    <dgm:cxn modelId="{B337B05B-CC61-4CC4-82ED-97162E8EE235}" type="presParOf" srcId="{89C848F9-304D-4A16-923A-CB07F9AA9E0B}" destId="{7033FE09-A3BD-42E0-9707-DDF538203D7B}" srcOrd="1" destOrd="0" presId="urn:microsoft.com/office/officeart/2005/8/layout/list1#15"/>
    <dgm:cxn modelId="{5ED9FBF2-B7D5-46DF-90F2-BB5D6DAF37E6}" type="presParOf" srcId="{ACC2AE7E-59B9-49A0-BAB4-22D68AC176E7}" destId="{77AA6F2C-5F18-4511-B6E4-32224AA14366}" srcOrd="17" destOrd="0" presId="urn:microsoft.com/office/officeart/2005/8/layout/list1#15"/>
    <dgm:cxn modelId="{055EA5E0-9702-4AC7-BB17-D846A200EA39}" type="presParOf" srcId="{ACC2AE7E-59B9-49A0-BAB4-22D68AC176E7}" destId="{AA5220E4-8250-47ED-8902-5EACAA2CFB52}" srcOrd="18" destOrd="0" presId="urn:microsoft.com/office/officeart/2005/8/layout/list1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643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6913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3.4.1 The help function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795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7153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1225557"/>
              <a:satOff val="-1705"/>
              <a:lumOff val="-65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76337"/>
          <a:ext cx="6725877" cy="590400"/>
        </a:xfrm>
        <a:prstGeom prst="roundRect">
          <a:avLst/>
        </a:prstGeom>
        <a:solidFill>
          <a:srgbClr val="4472C4">
            <a:hueOff val="-1225557"/>
            <a:satOff val="-1705"/>
            <a:lumOff val="-654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3.4.2 </a:t>
          </a:r>
          <a:r>
            <a:rPr lang="en" altLang="zh-CN" sz="2000" kern="1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DocString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005158"/>
        <a:ext cx="6668235" cy="532758"/>
      </dsp:txXfrm>
    </dsp:sp>
    <dsp:sp modelId="{B212A93D-8A0C-4DC9-921F-331CB2305721}">
      <dsp:nvSpPr>
        <dsp:cNvPr id="0" name=""/>
        <dsp:cNvSpPr/>
      </dsp:nvSpPr>
      <dsp:spPr>
        <a:xfrm>
          <a:off x="0" y="21787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1A6BC-7536-41CB-8C3B-CE897FF8A4D7}">
      <dsp:nvSpPr>
        <dsp:cNvPr id="0" name=""/>
        <dsp:cNvSpPr/>
      </dsp:nvSpPr>
      <dsp:spPr>
        <a:xfrm>
          <a:off x="480419" y="1883538"/>
          <a:ext cx="6725877" cy="590400"/>
        </a:xfrm>
        <a:prstGeom prst="roundRect">
          <a:avLst/>
        </a:prstGeom>
        <a:solidFill>
          <a:srgbClr val="4472C4">
            <a:hueOff val="-2451115"/>
            <a:satOff val="-3409"/>
            <a:lumOff val="-1307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3.4.3 Checking source code </a:t>
          </a:r>
          <a:endParaRPr lang="zh-CN" altLang="en-US" sz="2000" b="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912359"/>
        <a:ext cx="6668235" cy="532758"/>
      </dsp:txXfrm>
    </dsp:sp>
    <dsp:sp modelId="{8C04943E-F67A-4E82-8965-9EDAF06A3110}">
      <dsp:nvSpPr>
        <dsp:cNvPr id="0" name=""/>
        <dsp:cNvSpPr/>
      </dsp:nvSpPr>
      <dsp:spPr>
        <a:xfrm>
          <a:off x="0" y="30859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AB171-E7EC-4CE5-98C2-5063820C3646}">
      <dsp:nvSpPr>
        <dsp:cNvPr id="0" name=""/>
        <dsp:cNvSpPr/>
      </dsp:nvSpPr>
      <dsp:spPr>
        <a:xfrm>
          <a:off x="480419" y="2790738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0" kern="1200" dirty="0"/>
            <a:t>3.4.4 The </a:t>
          </a:r>
          <a:r>
            <a:rPr lang="en" sz="2000" b="0" i="1" kern="1200" dirty="0"/>
            <a:t>doc </a:t>
          </a:r>
          <a:r>
            <a:rPr lang="en" sz="2000" b="0" kern="1200" dirty="0"/>
            <a:t>attribute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2819559"/>
        <a:ext cx="6668235" cy="532758"/>
      </dsp:txXfrm>
    </dsp:sp>
    <dsp:sp modelId="{AA5220E4-8250-47ED-8902-5EACAA2CFB52}">
      <dsp:nvSpPr>
        <dsp:cNvPr id="0" name=""/>
        <dsp:cNvSpPr/>
      </dsp:nvSpPr>
      <dsp:spPr>
        <a:xfrm>
          <a:off x="0" y="3993138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3FE09-A3BD-42E0-9707-DDF538203D7B}">
      <dsp:nvSpPr>
        <dsp:cNvPr id="0" name=""/>
        <dsp:cNvSpPr/>
      </dsp:nvSpPr>
      <dsp:spPr>
        <a:xfrm>
          <a:off x="480419" y="3697938"/>
          <a:ext cx="6725877" cy="590400"/>
        </a:xfrm>
        <a:prstGeom prst="roundRect">
          <a:avLst/>
        </a:prstGeom>
        <a:solidFill>
          <a:srgbClr val="4472C4">
            <a:hueOff val="-4902230"/>
            <a:satOff val="-6819"/>
            <a:lumOff val="-2615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3.4.5 The </a:t>
          </a:r>
          <a:r>
            <a:rPr lang="en" altLang="zh-CN" sz="2000" kern="1200" dirty="0" err="1">
              <a:solidFill>
                <a:sysClr val="window" lastClr="FFFFFF"/>
              </a:solidFill>
              <a:latin typeface="Arial"/>
              <a:ea typeface="宋体"/>
              <a:cs typeface="+mn-cs"/>
            </a:rPr>
            <a:t>dir</a:t>
          </a: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() function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3726759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67499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3.4 Help documentation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3.4.5 The </a:t>
            </a:r>
            <a:r>
              <a:rPr lang="en-US" altLang="zh-CN" dirty="0" err="1">
                <a:latin typeface="+mj-lt"/>
              </a:rPr>
              <a:t>dir</a:t>
            </a:r>
            <a:r>
              <a:rPr lang="en-US" altLang="zh-CN" dirty="0">
                <a:latin typeface="+mj-lt"/>
              </a:rPr>
              <a:t>() function</a:t>
            </a:r>
            <a:endParaRPr lang="zh-CN" altLang="en-US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872BC8-3957-1246-AD6F-6852A0D9F338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In[12]: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B0FBF7-15FE-8D42-BC49-8B2CDE073FCA}"/>
              </a:ext>
            </a:extLst>
          </p:cNvPr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dir(len)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5D37A2-04E1-6745-A482-FD5B33F0C527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Out[12]: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2C95BA-358C-2945-BF77-4803F531E35C}"/>
              </a:ext>
            </a:extLst>
          </p:cNvPr>
          <p:cNvSpPr/>
          <p:nvPr/>
        </p:nvSpPr>
        <p:spPr>
          <a:xfrm>
            <a:off x="2144334" y="2531082"/>
            <a:ext cx="7992211" cy="2410086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['__call__',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'__class__',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'__delattr__',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……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'__subclasshook__',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'__text_signature__']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CF956C-603E-FF41-AC2C-BC24DB0016F4}"/>
              </a:ext>
            </a:extLst>
          </p:cNvPr>
          <p:cNvSpPr txBox="1"/>
          <p:nvPr/>
        </p:nvSpPr>
        <p:spPr>
          <a:xfrm>
            <a:off x="1019775" y="5487615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In[13]: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8F616A-1FBB-DC49-B4A4-F57CCCF11A85}"/>
              </a:ext>
            </a:extLst>
          </p:cNvPr>
          <p:cNvSpPr/>
          <p:nvPr/>
        </p:nvSpPr>
        <p:spPr>
          <a:xfrm>
            <a:off x="2144334" y="5430416"/>
            <a:ext cx="7992211" cy="590872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dir?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495090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3.4 Help documentation
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3.4 Help documentation
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3.4 Help documentation
</a:t>
            </a:r>
            <a:endParaRPr lang="zh-CN" altLang="en-US" dirty="0"/>
          </a:p>
        </p:txBody>
      </p:sp>
      <p:graphicFrame>
        <p:nvGraphicFramePr>
          <p:cNvPr id="18" name="内容占位符 7">
            <a:extLst>
              <a:ext uri="{FF2B5EF4-FFF2-40B4-BE49-F238E27FC236}">
                <a16:creationId xmlns:a16="http://schemas.microsoft.com/office/drawing/2014/main" id="{70BFA11C-D0F1-2445-A6FF-1FBBCC9DE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97631"/>
              </p:ext>
            </p:extLst>
          </p:nvPr>
        </p:nvGraphicFramePr>
        <p:xfrm>
          <a:off x="1096115" y="1696809"/>
          <a:ext cx="9608397" cy="456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3.4 Help documentation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3.4.1 The help function</a:t>
            </a:r>
            <a:endParaRPr lang="zh-CN" altLang="en-US" dirty="0">
              <a:latin typeface="+mj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6CCAA13-7154-9F4B-9E35-5E3AA62F1B2D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2A9F3E2-69D8-F646-B3B9-3C09016CBB23}"/>
              </a:ext>
            </a:extLst>
          </p:cNvPr>
          <p:cNvSpPr/>
          <p:nvPr/>
        </p:nvSpPr>
        <p:spPr>
          <a:xfrm>
            <a:off x="2144334" y="1916832"/>
            <a:ext cx="8128130" cy="8508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help(len) 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E13180D-C8B5-4247-AD45-7F1600D28EA4}"/>
              </a:ext>
            </a:extLst>
          </p:cNvPr>
          <p:cNvSpPr/>
          <p:nvPr/>
        </p:nvSpPr>
        <p:spPr>
          <a:xfrm>
            <a:off x="2144334" y="2887209"/>
            <a:ext cx="7992211" cy="1621911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Help on built-in function len in module builtins: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len(obj, /)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  Return the number of items in a container.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3.4 Help documentation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3.4.2 </a:t>
            </a:r>
            <a:r>
              <a:rPr lang="en-US" altLang="zh-CN" dirty="0" err="1">
                <a:latin typeface="+mj-lt"/>
              </a:rPr>
              <a:t>DocString</a:t>
            </a:r>
            <a:endParaRPr lang="zh-CN" altLang="en-US" dirty="0">
              <a:latin typeface="+mj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2AC88FA-3FD2-7E4B-B1D8-732B868E6407}"/>
              </a:ext>
            </a:extLst>
          </p:cNvPr>
          <p:cNvSpPr txBox="1"/>
          <p:nvPr/>
        </p:nvSpPr>
        <p:spPr>
          <a:xfrm>
            <a:off x="731743" y="1772816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4001283-8825-344F-BFE4-363798A1F449}"/>
              </a:ext>
            </a:extLst>
          </p:cNvPr>
          <p:cNvSpPr/>
          <p:nvPr/>
        </p:nvSpPr>
        <p:spPr>
          <a:xfrm>
            <a:off x="1856302" y="1696809"/>
            <a:ext cx="9280258" cy="194821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len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#Signature: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len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(obj, /)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#Docstring: Return the number of items in a container.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#Type:   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builtin_function_or_method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DE41565-9FC0-6D4E-B355-02D31A458EE8}"/>
              </a:ext>
            </a:extLst>
          </p:cNvPr>
          <p:cNvSpPr txBox="1"/>
          <p:nvPr/>
        </p:nvSpPr>
        <p:spPr>
          <a:xfrm>
            <a:off x="731742" y="3983361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CA2E0C-0DEC-E647-8EA3-81675BB4D5F9}"/>
              </a:ext>
            </a:extLst>
          </p:cNvPr>
          <p:cNvSpPr/>
          <p:nvPr/>
        </p:nvSpPr>
        <p:spPr>
          <a:xfrm>
            <a:off x="1873066" y="3926162"/>
            <a:ext cx="9263494" cy="2311150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myList1=[1,2,3,4]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myList1.append?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#Docstring: L.append(object) -&gt; None -- append object to end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#Type:      builtin_function_or_method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0201A7E-8797-5047-9701-4410F0F8CB4C}"/>
              </a:ext>
            </a:extLst>
          </p:cNvPr>
          <p:cNvSpPr/>
          <p:nvPr/>
        </p:nvSpPr>
        <p:spPr>
          <a:xfrm>
            <a:off x="1873067" y="4760436"/>
            <a:ext cx="8111364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1857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3.4 Help documentation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3.4.2 </a:t>
            </a:r>
            <a:r>
              <a:rPr lang="en-US" altLang="zh-CN" dirty="0" err="1">
                <a:latin typeface="+mj-lt"/>
              </a:rPr>
              <a:t>DocString</a:t>
            </a:r>
            <a:endParaRPr lang="zh-CN" altLang="en-US" dirty="0">
              <a:latin typeface="+mj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0201A7E-8797-5047-9701-4410F0F8CB4C}"/>
              </a:ext>
            </a:extLst>
          </p:cNvPr>
          <p:cNvSpPr/>
          <p:nvPr/>
        </p:nvSpPr>
        <p:spPr>
          <a:xfrm>
            <a:off x="1873067" y="4760436"/>
            <a:ext cx="8111364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C41FFB-A676-B344-9CB3-CB5CDBFCC916}"/>
              </a:ext>
            </a:extLst>
          </p:cNvPr>
          <p:cNvSpPr txBox="1"/>
          <p:nvPr/>
        </p:nvSpPr>
        <p:spPr>
          <a:xfrm>
            <a:off x="884143" y="1535559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61CE90-1A00-144B-AF56-07A182DE9183}"/>
              </a:ext>
            </a:extLst>
          </p:cNvPr>
          <p:cNvSpPr/>
          <p:nvPr/>
        </p:nvSpPr>
        <p:spPr>
          <a:xfrm>
            <a:off x="2008702" y="1542085"/>
            <a:ext cx="9568290" cy="4199555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def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testDocString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</a:t>
            </a:r>
            <a:r>
              <a:rPr lang="en-US" altLang="zh-CN" sz="2400" b="1" kern="0" dirty="0">
                <a:solidFill>
                  <a:prstClr val="black"/>
                </a:solidFill>
                <a:latin typeface="Arial"/>
                <a:ea typeface="宋体"/>
              </a:rPr>
              <a:t>"""</a:t>
            </a:r>
            <a:r>
              <a:rPr kumimoji="0" lang="e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This is </a:t>
            </a:r>
            <a:r>
              <a:rPr kumimoji="0" lang="en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docString</a:t>
            </a:r>
            <a:r>
              <a:rPr kumimoji="0" lang="e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You can use "?" to view the help information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"""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    return(1)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testDocString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#Signature: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testDocString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#Docstring: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</a:t>
            </a:r>
            <a:r>
              <a:rPr kumimoji="0" lang="e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This is </a:t>
            </a:r>
            <a:r>
              <a:rPr kumimoji="0" lang="en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docString</a:t>
            </a:r>
            <a:r>
              <a:rPr kumimoji="0" lang="e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</a:t>
            </a:r>
            <a:r>
              <a:rPr kumimoji="0" lang="en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You can use "?" to view the help information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#File:      c:\users\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soloman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\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clm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\&lt;ipython-input-4-742d4bf944c4&gt;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#Type:      function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C44052-5D12-2F48-A1F4-099129C29EA3}"/>
              </a:ext>
            </a:extLst>
          </p:cNvPr>
          <p:cNvSpPr txBox="1"/>
          <p:nvPr/>
        </p:nvSpPr>
        <p:spPr>
          <a:xfrm>
            <a:off x="884142" y="6000055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In[5]: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0B0CA-A69A-3041-BFD1-CCB159362DB9}"/>
              </a:ext>
            </a:extLst>
          </p:cNvPr>
          <p:cNvSpPr/>
          <p:nvPr/>
        </p:nvSpPr>
        <p:spPr>
          <a:xfrm>
            <a:off x="2025466" y="5942856"/>
            <a:ext cx="9551526" cy="518864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?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testDocString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40C266A-B260-D342-ACD5-CE60CCA088A6}"/>
              </a:ext>
            </a:extLst>
          </p:cNvPr>
          <p:cNvSpPr/>
          <p:nvPr/>
        </p:nvSpPr>
        <p:spPr>
          <a:xfrm>
            <a:off x="2025467" y="4912836"/>
            <a:ext cx="8111364" cy="590872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51219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3.4 Help documentation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3.4.3 Checking source code</a:t>
            </a:r>
            <a:endParaRPr lang="zh-CN" altLang="en-US" dirty="0">
              <a:latin typeface="+mj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4E81AF-EA87-DC47-B5DD-9E0367ACC0E0}"/>
              </a:ext>
            </a:extLst>
          </p:cNvPr>
          <p:cNvSpPr txBox="1"/>
          <p:nvPr/>
        </p:nvSpPr>
        <p:spPr>
          <a:xfrm>
            <a:off x="1019775" y="197403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In[6]: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490A2A-C465-1048-9E62-BC0886701422}"/>
              </a:ext>
            </a:extLst>
          </p:cNvPr>
          <p:cNvSpPr/>
          <p:nvPr/>
        </p:nvSpPr>
        <p:spPr>
          <a:xfrm>
            <a:off x="2144333" y="1916832"/>
            <a:ext cx="8276863" cy="648071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testDocString??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B3386A-DFC1-EF47-A506-F18EE9054018}"/>
              </a:ext>
            </a:extLst>
          </p:cNvPr>
          <p:cNvSpPr txBox="1"/>
          <p:nvPr/>
        </p:nvSpPr>
        <p:spPr>
          <a:xfrm>
            <a:off x="1019774" y="2982143"/>
            <a:ext cx="103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In[7]: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577568-00F7-7547-BA2C-C8245C2735BE}"/>
              </a:ext>
            </a:extLst>
          </p:cNvPr>
          <p:cNvSpPr/>
          <p:nvPr/>
        </p:nvSpPr>
        <p:spPr>
          <a:xfrm>
            <a:off x="2161098" y="2924944"/>
            <a:ext cx="8260099" cy="2232248"/>
          </a:xfrm>
          <a:prstGeom prst="rect">
            <a:avLst/>
          </a:prstGeom>
          <a:solidFill>
            <a:srgbClr val="FFC000">
              <a:lumMod val="75000"/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len?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#Signature: len(obj, /)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#Docstring: Return the number of items in a container.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#Type:      builtin_function_or_method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7E2F861-FFD7-AE4F-AAE6-3D2DFA145E6D}"/>
              </a:ext>
            </a:extLst>
          </p:cNvPr>
          <p:cNvSpPr txBox="1"/>
          <p:nvPr/>
        </p:nvSpPr>
        <p:spPr>
          <a:xfrm>
            <a:off x="1067810" y="566124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In[8]: </a:t>
            </a:r>
            <a:endParaRPr lang="zh-CN" altLang="en-US" sz="240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C3D2081-F252-F64F-92EC-7E4A6C2B0013}"/>
              </a:ext>
            </a:extLst>
          </p:cNvPr>
          <p:cNvSpPr/>
          <p:nvPr/>
        </p:nvSpPr>
        <p:spPr>
          <a:xfrm>
            <a:off x="2161098" y="5589240"/>
            <a:ext cx="8260098" cy="590872"/>
          </a:xfrm>
          <a:prstGeom prst="rect">
            <a:avLst/>
          </a:prstGeom>
          <a:solidFill>
            <a:srgbClr val="EDCDCB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len??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)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464788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3.4 Help documentation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3.4.4 The doc attribute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313C0F-54ED-7349-8E55-68D03F7F4F24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In[9]: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1E8E98C-60B7-9C47-A2BA-417926693F24}"/>
              </a:ext>
            </a:extLst>
          </p:cNvPr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testDocString.__doc__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979EB2-DD30-B440-8E02-27191C7C4CAF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Out[9]: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B82348E-D931-4B45-BD09-867A4460D502}"/>
              </a:ext>
            </a:extLst>
          </p:cNvPr>
          <p:cNvSpPr/>
          <p:nvPr/>
        </p:nvSpPr>
        <p:spPr>
          <a:xfrm>
            <a:off x="2144334" y="2531082"/>
            <a:ext cx="7992211" cy="969925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'This is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docString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,\n    You can use "?" to view the help information'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6765F79-7947-784E-AEBA-D0E9FD69A56E}"/>
              </a:ext>
            </a:extLst>
          </p:cNvPr>
          <p:cNvGrpSpPr/>
          <p:nvPr/>
        </p:nvGrpSpPr>
        <p:grpSpPr>
          <a:xfrm>
            <a:off x="1019775" y="4092086"/>
            <a:ext cx="9116770" cy="1425146"/>
            <a:chOff x="975335" y="2003854"/>
            <a:chExt cx="9116770" cy="1425146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55D9AA8-B4DC-2948-BE17-CE96EB008983}"/>
                </a:ext>
              </a:extLst>
            </p:cNvPr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B133BA7-F8E8-F94A-B68D-F27A224E3C0F}"/>
                </a:ext>
              </a:extLst>
            </p:cNvPr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FC000">
                <a:lumMod val="75000"/>
                <a:alpha val="13000"/>
              </a:srgbClr>
            </a:solidFill>
            <a:ln w="8890" cap="flat" cmpd="thickThin" algn="ctr">
              <a:solidFill>
                <a:srgbClr val="AB0000"/>
              </a:solidFill>
              <a:prstDash val="sysDash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rPr>
                <a:t>len.__doc__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B67A88F-EF0E-5D47-A949-400F87D20254}"/>
                </a:ext>
              </a:extLst>
            </p:cNvPr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3A5766-19E8-164F-8C77-3868E17E0D21}"/>
                </a:ext>
              </a:extLst>
            </p:cNvPr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 cap="flat" cmpd="thickThin" algn="ctr">
              <a:noFill/>
              <a:prstDash val="solid"/>
            </a:ln>
            <a:effectLst/>
          </p:spPr>
          <p:txBody>
            <a:bodyPr lIns="27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</a:rPr>
                <a:t>'Return the number of items in a container.'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057826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3 Advanced Python Programming for Data Science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3.4 Help documentation
</a:t>
            </a:r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3.4.5 The </a:t>
            </a:r>
            <a:r>
              <a:rPr lang="en-US" altLang="zh-CN" dirty="0" err="1">
                <a:latin typeface="+mj-lt"/>
              </a:rPr>
              <a:t>dir</a:t>
            </a:r>
            <a:r>
              <a:rPr lang="en-US" altLang="zh-CN" dirty="0">
                <a:latin typeface="+mj-lt"/>
              </a:rPr>
              <a:t>() function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D8A475-DDBB-EE44-8FE6-ABD6409D1EC1}"/>
              </a:ext>
            </a:extLst>
          </p:cNvPr>
          <p:cNvSpPr txBox="1"/>
          <p:nvPr/>
        </p:nvSpPr>
        <p:spPr>
          <a:xfrm>
            <a:off x="1019775" y="1754008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Sitka Subheading" panose="02000505000000020004" pitchFamily="2" charset="0"/>
                <a:cs typeface="MV Boli" panose="02000500030200090000" pitchFamily="2" charset="0"/>
              </a:rPr>
              <a:t>In[11]: </a:t>
            </a:r>
            <a:endParaRPr lang="zh-CN" altLang="en-US" sz="2400" dirty="0">
              <a:solidFill>
                <a:prstClr val="black"/>
              </a:solidFill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4D635B-E689-5940-B39F-DE11EF1A5DC7}"/>
              </a:ext>
            </a:extLst>
          </p:cNvPr>
          <p:cNvSpPr/>
          <p:nvPr/>
        </p:nvSpPr>
        <p:spPr>
          <a:xfrm>
            <a:off x="2144334" y="1696809"/>
            <a:ext cx="7992211" cy="590872"/>
          </a:xfrm>
          <a:prstGeom prst="rect">
            <a:avLst/>
          </a:prstGeom>
          <a:solidFill>
            <a:srgbClr val="F1EEF4">
              <a:alpha val="13000"/>
            </a:srgbClr>
          </a:solidFill>
          <a:ln w="8890" cap="flat" cmpd="thickThin" algn="ctr">
            <a:solidFill>
              <a:srgbClr val="AB0000"/>
            </a:solidFill>
            <a:prstDash val="sysDash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dir(print)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14A49C-4076-AA45-9A07-5F680466495A}"/>
              </a:ext>
            </a:extLst>
          </p:cNvPr>
          <p:cNvSpPr txBox="1"/>
          <p:nvPr/>
        </p:nvSpPr>
        <p:spPr>
          <a:xfrm>
            <a:off x="1019775" y="2588282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Out[11]:</a:t>
            </a:r>
            <a:endParaRPr lang="zh-CN" altLang="en-US" sz="2400" dirty="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8CA1EE-1876-3340-8152-EAFF0D064708}"/>
              </a:ext>
            </a:extLst>
          </p:cNvPr>
          <p:cNvSpPr/>
          <p:nvPr/>
        </p:nvSpPr>
        <p:spPr>
          <a:xfrm>
            <a:off x="2144334" y="2531082"/>
            <a:ext cx="7992211" cy="3490206"/>
          </a:xfrm>
          <a:prstGeom prst="rect">
            <a:avLst/>
          </a:prstGeom>
          <a:noFill/>
          <a:ln w="9525" cap="flat" cmpd="thickThin" algn="ctr">
            <a:noFill/>
            <a:prstDash val="solid"/>
          </a:ln>
          <a:effectLst/>
        </p:spPr>
        <p:txBody>
          <a:bodyPr lIns="27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['__call__',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'__class__',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'__delattr__',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'__dir__',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'__doc__',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……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'__str__',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'__subclasshook__',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'__text_signature__']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8829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1554</TotalTime>
  <Words>573</Words>
  <Application>Microsoft Macintosh PowerPoint</Application>
  <PresentationFormat>宽屏</PresentationFormat>
  <Paragraphs>113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3.4 Help documentation
</vt:lpstr>
      <vt:lpstr>Summary of this chapter</vt:lpstr>
      <vt:lpstr>3.4.1 The help function</vt:lpstr>
      <vt:lpstr>3.4.2 DocString</vt:lpstr>
      <vt:lpstr>3.4.2 DocString</vt:lpstr>
      <vt:lpstr>3.4.3 Checking source code</vt:lpstr>
      <vt:lpstr>3.4.4 The doc attribute</vt:lpstr>
      <vt:lpstr>3.4.5 The dir() function</vt:lpstr>
      <vt:lpstr>3.4.5 The dir() function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1690</cp:revision>
  <cp:lastPrinted>2017-07-17T10:18:00Z</cp:lastPrinted>
  <dcterms:created xsi:type="dcterms:W3CDTF">2007-03-02T11:26:00Z</dcterms:created>
  <dcterms:modified xsi:type="dcterms:W3CDTF">2023-11-01T17:46:40Z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