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42" r:id="rId2"/>
    <p:sldId id="870" r:id="rId3"/>
    <p:sldId id="871" r:id="rId4"/>
    <p:sldId id="852" r:id="rId5"/>
    <p:sldId id="881" r:id="rId6"/>
    <p:sldId id="882" r:id="rId7"/>
    <p:sldId id="875" r:id="rId8"/>
    <p:sldId id="873" r:id="rId9"/>
    <p:sldId id="797" r:id="rId1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27" autoAdjust="0"/>
    <p:restoredTop sz="95748" autoAdjust="0"/>
  </p:normalViewPr>
  <p:slideViewPr>
    <p:cSldViewPr>
      <p:cViewPr varScale="1">
        <p:scale>
          <a:sx n="62" d="100"/>
          <a:sy n="62" d="100"/>
        </p:scale>
        <p:origin x="200" y="1216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8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7" loCatId="list" qsTypeId="urn:microsoft.com/office/officeart/2005/8/quickstyle/simple1#17" qsCatId="simple" csTypeId="urn:microsoft.com/office/officeart/2005/8/colors/colorful5#18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61577"/>
          <a:ext cx="6725877" cy="100368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3.5.1 Try/Except/Finally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>
        <a:xfrm>
          <a:off x="480419" y="1603818"/>
          <a:ext cx="6725877" cy="100368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3.5.2 Exception reporting mode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437F496D-FC93-4AFA-BC42-4B0E949071AC}">
      <dgm:prSet/>
      <dgm:spPr>
        <a:xfrm>
          <a:off x="480419" y="3146057"/>
          <a:ext cx="6725877" cy="100368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i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3.5.3 Assertion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70ECDD7-1CA4-4D35-A2CE-3BE7AB4AB051}" type="parTrans" cxnId="{2E1EB63F-FBFF-4C49-A72A-F55A9C3E39D9}">
      <dgm:prSet/>
      <dgm:spPr/>
      <dgm:t>
        <a:bodyPr/>
        <a:lstStyle/>
        <a:p>
          <a:endParaRPr lang="zh-CN" altLang="en-US"/>
        </a:p>
      </dgm:t>
    </dgm:pt>
    <dgm:pt modelId="{A9A6F21B-247F-45C1-9597-F2CF1E8C3411}" type="sibTrans" cxnId="{2E1EB63F-FBFF-4C49-A72A-F55A9C3E39D9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>
        <a:xfrm>
          <a:off x="0" y="563417"/>
          <a:ext cx="9608397" cy="856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3"/>
      <dgm:spPr/>
    </dgm:pt>
    <dgm:pt modelId="{B5E34E5E-BCD5-48AD-9666-299E56BF6317}" type="pres">
      <dgm:prSet presAssocID="{488FD816-4CED-4740-B5D1-1055C0C495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3">
        <dgm:presLayoutVars>
          <dgm:bulletEnabled val="1"/>
        </dgm:presLayoutVars>
      </dgm:prSet>
      <dgm:spPr>
        <a:xfrm>
          <a:off x="0" y="2105658"/>
          <a:ext cx="9608397" cy="856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gm:spPr>
    </dgm:pt>
    <dgm:pt modelId="{A236FCA7-63A6-4F18-891A-6D49874FF246}" type="pres">
      <dgm:prSet presAssocID="{CB206672-2423-4C3D-AEBB-8A81ECD7041D}" presName="spaceBetweenRectangles" presStyleCnt="0"/>
      <dgm:spPr/>
    </dgm:pt>
    <dgm:pt modelId="{6CAAD200-6B13-4D73-BE7C-7579583BC680}" type="pres">
      <dgm:prSet presAssocID="{437F496D-FC93-4AFA-BC42-4B0E949071AC}" presName="parentLin" presStyleCnt="0"/>
      <dgm:spPr/>
    </dgm:pt>
    <dgm:pt modelId="{98543128-3874-433F-9A1D-590964E55435}" type="pres">
      <dgm:prSet presAssocID="{437F496D-FC93-4AFA-BC42-4B0E949071AC}" presName="parentLeftMargin" presStyleLbl="node1" presStyleIdx="1" presStyleCnt="3"/>
      <dgm:spPr/>
    </dgm:pt>
    <dgm:pt modelId="{320BA1D2-03F8-4D10-9A99-596A91AD2187}" type="pres">
      <dgm:prSet presAssocID="{437F496D-FC93-4AFA-BC42-4B0E949071A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3C29E89-4D82-40C0-809C-E01D020C2947}" type="pres">
      <dgm:prSet presAssocID="{437F496D-FC93-4AFA-BC42-4B0E949071AC}" presName="negativeSpace" presStyleCnt="0"/>
      <dgm:spPr/>
    </dgm:pt>
    <dgm:pt modelId="{A441FE2E-AE30-4EBC-88AD-1022D3DC175F}" type="pres">
      <dgm:prSet presAssocID="{437F496D-FC93-4AFA-BC42-4B0E949071AC}" presName="childText" presStyleLbl="conFgAcc1" presStyleIdx="2" presStyleCnt="3">
        <dgm:presLayoutVars>
          <dgm:bulletEnabled val="1"/>
        </dgm:presLayoutVars>
      </dgm:prSet>
      <dgm:spPr>
        <a:xfrm>
          <a:off x="0" y="3647898"/>
          <a:ext cx="9608397" cy="856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2E1EB63F-FBFF-4C49-A72A-F55A9C3E39D9}" srcId="{2D3DEDF0-B9A1-4CD2-BA88-CA716FC4420C}" destId="{437F496D-FC93-4AFA-BC42-4B0E949071AC}" srcOrd="2" destOrd="0" parTransId="{770ECDD7-1CA4-4D35-A2CE-3BE7AB4AB051}" sibTransId="{A9A6F21B-247F-45C1-9597-F2CF1E8C3411}"/>
    <dgm:cxn modelId="{65508D4A-B367-4415-82AA-9E18B9D1E97E}" type="presOf" srcId="{4A6CFA20-D504-4C11-9666-95A21ED3E06C}" destId="{FFD53BA8-45B8-48D7-839D-F63881906C2D}" srcOrd="1" destOrd="0" presId="urn:microsoft.com/office/officeart/2005/8/layout/list1#17"/>
    <dgm:cxn modelId="{B32E2D6E-E60B-4AB7-BF51-0F9D7FEC3543}" type="presOf" srcId="{488FD816-4CED-4740-B5D1-1055C0C49531}" destId="{90EC56A5-59F7-4E96-A03E-3D14FB68C19D}" srcOrd="0" destOrd="0" presId="urn:microsoft.com/office/officeart/2005/8/layout/list1#17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7"/>
    <dgm:cxn modelId="{D91B927A-3386-4456-9FAF-0AA6A39C915A}" type="presOf" srcId="{437F496D-FC93-4AFA-BC42-4B0E949071AC}" destId="{320BA1D2-03F8-4D10-9A99-596A91AD2187}" srcOrd="1" destOrd="0" presId="urn:microsoft.com/office/officeart/2005/8/layout/list1#17"/>
    <dgm:cxn modelId="{6C25FE7E-8462-460C-A803-0FD951D183D2}" type="presOf" srcId="{4A6CFA20-D504-4C11-9666-95A21ED3E06C}" destId="{99D3529F-CE9E-430A-A33C-F4EF72985A46}" srcOrd="0" destOrd="0" presId="urn:microsoft.com/office/officeart/2005/8/layout/list1#17"/>
    <dgm:cxn modelId="{0311C3AD-C087-4B4F-BE26-34F283DF0F0A}" type="presOf" srcId="{437F496D-FC93-4AFA-BC42-4B0E949071AC}" destId="{98543128-3874-433F-9A1D-590964E55435}" srcOrd="0" destOrd="0" presId="urn:microsoft.com/office/officeart/2005/8/layout/list1#17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#17"/>
    <dgm:cxn modelId="{1AD553EB-0562-42EB-A765-4A13473CE265}" type="presParOf" srcId="{ACC2AE7E-59B9-49A0-BAB4-22D68AC176E7}" destId="{7AEB1288-B212-47FC-96D6-40294FD2E307}" srcOrd="0" destOrd="0" presId="urn:microsoft.com/office/officeart/2005/8/layout/list1#17"/>
    <dgm:cxn modelId="{0F8E6D21-9A3E-4657-A85B-06F5AAC07AAC}" type="presParOf" srcId="{7AEB1288-B212-47FC-96D6-40294FD2E307}" destId="{99D3529F-CE9E-430A-A33C-F4EF72985A46}" srcOrd="0" destOrd="0" presId="urn:microsoft.com/office/officeart/2005/8/layout/list1#17"/>
    <dgm:cxn modelId="{E3C50494-009B-40D6-92CC-21CD602EAD80}" type="presParOf" srcId="{7AEB1288-B212-47FC-96D6-40294FD2E307}" destId="{FFD53BA8-45B8-48D7-839D-F63881906C2D}" srcOrd="1" destOrd="0" presId="urn:microsoft.com/office/officeart/2005/8/layout/list1#17"/>
    <dgm:cxn modelId="{FD8A86CC-42BB-4112-B2F5-BE266B59750E}" type="presParOf" srcId="{ACC2AE7E-59B9-49A0-BAB4-22D68AC176E7}" destId="{C0D297E7-F1B3-4D5E-9183-8D7DE7303441}" srcOrd="1" destOrd="0" presId="urn:microsoft.com/office/officeart/2005/8/layout/list1#17"/>
    <dgm:cxn modelId="{4EAD6C64-5614-4047-BC97-75F98D7B14C3}" type="presParOf" srcId="{ACC2AE7E-59B9-49A0-BAB4-22D68AC176E7}" destId="{BF82169F-36AF-4359-9BAE-4965A5F38BD5}" srcOrd="2" destOrd="0" presId="urn:microsoft.com/office/officeart/2005/8/layout/list1#17"/>
    <dgm:cxn modelId="{82B45EE1-F028-4B44-87E8-361031F584B1}" type="presParOf" srcId="{ACC2AE7E-59B9-49A0-BAB4-22D68AC176E7}" destId="{97EC761C-8953-48D7-AFE6-4E1B2DC860A0}" srcOrd="3" destOrd="0" presId="urn:microsoft.com/office/officeart/2005/8/layout/list1#17"/>
    <dgm:cxn modelId="{9D11D568-9748-47F4-BECC-2247CB1ECB8C}" type="presParOf" srcId="{ACC2AE7E-59B9-49A0-BAB4-22D68AC176E7}" destId="{518BB173-E63F-417F-A6D6-CA0F0837AF1C}" srcOrd="4" destOrd="0" presId="urn:microsoft.com/office/officeart/2005/8/layout/list1#17"/>
    <dgm:cxn modelId="{DF43FF26-BA63-4B05-9A49-FABF15FD61AF}" type="presParOf" srcId="{518BB173-E63F-417F-A6D6-CA0F0837AF1C}" destId="{90EC56A5-59F7-4E96-A03E-3D14FB68C19D}" srcOrd="0" destOrd="0" presId="urn:microsoft.com/office/officeart/2005/8/layout/list1#17"/>
    <dgm:cxn modelId="{28C047E7-B63F-4A7D-B789-7806561FDC67}" type="presParOf" srcId="{518BB173-E63F-417F-A6D6-CA0F0837AF1C}" destId="{B5E34E5E-BCD5-48AD-9666-299E56BF6317}" srcOrd="1" destOrd="0" presId="urn:microsoft.com/office/officeart/2005/8/layout/list1#17"/>
    <dgm:cxn modelId="{B21EB702-F829-4711-9B39-FDAA0C7EE143}" type="presParOf" srcId="{ACC2AE7E-59B9-49A0-BAB4-22D68AC176E7}" destId="{085E0FEC-4A50-4C12-8556-4B92E3C65DBD}" srcOrd="5" destOrd="0" presId="urn:microsoft.com/office/officeart/2005/8/layout/list1#17"/>
    <dgm:cxn modelId="{773931A2-351B-4174-95A8-B437D82BF2F3}" type="presParOf" srcId="{ACC2AE7E-59B9-49A0-BAB4-22D68AC176E7}" destId="{A4C178BF-6B80-46A6-BFA4-EE73407D0AF3}" srcOrd="6" destOrd="0" presId="urn:microsoft.com/office/officeart/2005/8/layout/list1#17"/>
    <dgm:cxn modelId="{FE186DF2-C034-494A-8AC6-240693774517}" type="presParOf" srcId="{ACC2AE7E-59B9-49A0-BAB4-22D68AC176E7}" destId="{A236FCA7-63A6-4F18-891A-6D49874FF246}" srcOrd="7" destOrd="0" presId="urn:microsoft.com/office/officeart/2005/8/layout/list1#17"/>
    <dgm:cxn modelId="{4B0B05DC-C0DC-42F5-A0E9-9428A24DB5D0}" type="presParOf" srcId="{ACC2AE7E-59B9-49A0-BAB4-22D68AC176E7}" destId="{6CAAD200-6B13-4D73-BE7C-7579583BC680}" srcOrd="8" destOrd="0" presId="urn:microsoft.com/office/officeart/2005/8/layout/list1#17"/>
    <dgm:cxn modelId="{64F971E8-4BD1-4506-8209-C4D08CB3BF52}" type="presParOf" srcId="{6CAAD200-6B13-4D73-BE7C-7579583BC680}" destId="{98543128-3874-433F-9A1D-590964E55435}" srcOrd="0" destOrd="0" presId="urn:microsoft.com/office/officeart/2005/8/layout/list1#17"/>
    <dgm:cxn modelId="{9F5D7456-1548-4BBE-A494-7C596B53D55B}" type="presParOf" srcId="{6CAAD200-6B13-4D73-BE7C-7579583BC680}" destId="{320BA1D2-03F8-4D10-9A99-596A91AD2187}" srcOrd="1" destOrd="0" presId="urn:microsoft.com/office/officeart/2005/8/layout/list1#17"/>
    <dgm:cxn modelId="{CB5FAD8E-485B-4F3B-85F5-02CD386F6779}" type="presParOf" srcId="{ACC2AE7E-59B9-49A0-BAB4-22D68AC176E7}" destId="{13C29E89-4D82-40C0-809C-E01D020C2947}" srcOrd="9" destOrd="0" presId="urn:microsoft.com/office/officeart/2005/8/layout/list1#17"/>
    <dgm:cxn modelId="{6738E408-0BAF-4C00-9178-4E198A203F0A}" type="presParOf" srcId="{ACC2AE7E-59B9-49A0-BAB4-22D68AC176E7}" destId="{A441FE2E-AE30-4EBC-88AD-1022D3DC175F}" srcOrd="10" destOrd="0" presId="urn:microsoft.com/office/officeart/2005/8/layout/list1#1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563417"/>
          <a:ext cx="9608397" cy="856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1577"/>
          <a:ext cx="6725877" cy="100368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3400" b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3.5.1 Try/Except/Finally</a:t>
          </a:r>
          <a:endParaRPr lang="zh-CN" altLang="en-US" sz="34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29415" y="110573"/>
        <a:ext cx="6627885" cy="905688"/>
      </dsp:txXfrm>
    </dsp:sp>
    <dsp:sp modelId="{A4C178BF-6B80-46A6-BFA4-EE73407D0AF3}">
      <dsp:nvSpPr>
        <dsp:cNvPr id="0" name=""/>
        <dsp:cNvSpPr/>
      </dsp:nvSpPr>
      <dsp:spPr>
        <a:xfrm>
          <a:off x="0" y="2105658"/>
          <a:ext cx="9608397" cy="856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80419" y="1603818"/>
          <a:ext cx="6725877" cy="100368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3400" b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3.5.2 Exception reporting mode</a:t>
          </a:r>
          <a:endParaRPr lang="zh-CN" altLang="en-US" sz="34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29415" y="1652814"/>
        <a:ext cx="6627885" cy="905688"/>
      </dsp:txXfrm>
    </dsp:sp>
    <dsp:sp modelId="{A441FE2E-AE30-4EBC-88AD-1022D3DC175F}">
      <dsp:nvSpPr>
        <dsp:cNvPr id="0" name=""/>
        <dsp:cNvSpPr/>
      </dsp:nvSpPr>
      <dsp:spPr>
        <a:xfrm>
          <a:off x="0" y="3647898"/>
          <a:ext cx="9608397" cy="856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BA1D2-03F8-4D10-9A99-596A91AD2187}">
      <dsp:nvSpPr>
        <dsp:cNvPr id="0" name=""/>
        <dsp:cNvSpPr/>
      </dsp:nvSpPr>
      <dsp:spPr>
        <a:xfrm>
          <a:off x="480419" y="3146057"/>
          <a:ext cx="6725877" cy="100368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3400" b="0" i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3.5.3 Assertion</a:t>
          </a:r>
          <a:endParaRPr lang="zh-CN" altLang="en-US" sz="34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29415" y="3195053"/>
        <a:ext cx="6627885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7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0" i="0">
                <a:solidFill>
                  <a:srgbClr val="C00000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67499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3.5 Exception and errors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3.5 Exception and errors
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b="1" dirty="0">
                <a:latin typeface="+mj-lt"/>
              </a:rPr>
              <a:t>Summary of this chapter</a:t>
            </a:r>
            <a:endParaRPr lang="zh-CN" altLang="en-US" b="1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3.5 Exception and errors
</a:t>
            </a:r>
            <a:endParaRPr lang="zh-CN" altLang="en-US" dirty="0"/>
          </a:p>
        </p:txBody>
      </p:sp>
      <p:graphicFrame>
        <p:nvGraphicFramePr>
          <p:cNvPr id="6" name="内容占位符 7">
            <a:extLst>
              <a:ext uri="{FF2B5EF4-FFF2-40B4-BE49-F238E27FC236}">
                <a16:creationId xmlns:a16="http://schemas.microsoft.com/office/drawing/2014/main" id="{D58FCF6E-C5E2-8040-86D3-E59AF923DD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602749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3.5 Exception and errors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3.5.1 Try/Except/Finally</a:t>
            </a:r>
            <a:endParaRPr lang="zh-CN" altLang="en-US" dirty="0"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5B8545-F280-534A-90A5-1FEE5B85DB01}"/>
              </a:ext>
            </a:extLst>
          </p:cNvPr>
          <p:cNvSpPr txBox="1"/>
          <p:nvPr/>
        </p:nvSpPr>
        <p:spPr>
          <a:xfrm>
            <a:off x="1019775" y="146597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3E3563-2C20-F149-B30F-602859F51EBA}"/>
              </a:ext>
            </a:extLst>
          </p:cNvPr>
          <p:cNvSpPr/>
          <p:nvPr/>
        </p:nvSpPr>
        <p:spPr>
          <a:xfrm>
            <a:off x="2144334" y="1389685"/>
            <a:ext cx="8128130" cy="3770143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try: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f=open('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myfile.txt','w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')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while True: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s=input("please enter Q")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if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s.upper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()=='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Q':break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f.write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(s+'\n')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except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KeyboardInterrupt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print("program interruption")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finally: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f.close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F20A6D-09F2-4143-962F-D131DCE63C34}"/>
              </a:ext>
            </a:extLst>
          </p:cNvPr>
          <p:cNvSpPr txBox="1"/>
          <p:nvPr/>
        </p:nvSpPr>
        <p:spPr>
          <a:xfrm>
            <a:off x="1019775" y="522920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989822-46CE-F74E-ACF2-6EA741C87401}"/>
              </a:ext>
            </a:extLst>
          </p:cNvPr>
          <p:cNvSpPr/>
          <p:nvPr/>
        </p:nvSpPr>
        <p:spPr>
          <a:xfrm>
            <a:off x="2144334" y="5172000"/>
            <a:ext cx="7992211" cy="1065311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please enter </a:t>
            </a:r>
            <a:r>
              <a:rPr kumimoji="0" lang="en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Qa</a:t>
            </a:r>
            <a:endParaRPr kumimoji="0" lang="e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please enter QQ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3.5 Exception and errors
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92A05B-D927-C842-897D-071EF8081CB9}"/>
              </a:ext>
            </a:extLst>
          </p:cNvPr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0CB8C8-8A61-3D44-9E6C-9F6DB78B8E88}"/>
              </a:ext>
            </a:extLst>
          </p:cNvPr>
          <p:cNvSpPr/>
          <p:nvPr/>
        </p:nvSpPr>
        <p:spPr>
          <a:xfrm>
            <a:off x="2144334" y="1916832"/>
            <a:ext cx="8128130" cy="1266527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%xmode Plain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x1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31E6D7C-CD09-434F-9575-46E66B35C957}"/>
              </a:ext>
            </a:extLst>
          </p:cNvPr>
          <p:cNvSpPr/>
          <p:nvPr/>
        </p:nvSpPr>
        <p:spPr>
          <a:xfrm>
            <a:off x="2144334" y="3270176"/>
            <a:ext cx="8560178" cy="2823120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Exception reporting mode: Plain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Traceback (most recent call last):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File "&lt;ipython-input-14-6067cb69f3f6&gt;", line 3, in &lt;module&gt;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x1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NameError: name 'x1' is not defined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4BA55BD-1504-8C40-937E-1951707B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3.5.2 Exception reporting mode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8863217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3.5 Exception and errors
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A892DC-E4F6-8D4D-AA21-20C5CDF16BA5}"/>
              </a:ext>
            </a:extLst>
          </p:cNvPr>
          <p:cNvSpPr txBox="1"/>
          <p:nvPr/>
        </p:nvSpPr>
        <p:spPr>
          <a:xfrm>
            <a:off x="1019775" y="16139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B59137-3830-614B-A3BB-93BF48ECD0B9}"/>
              </a:ext>
            </a:extLst>
          </p:cNvPr>
          <p:cNvSpPr/>
          <p:nvPr/>
        </p:nvSpPr>
        <p:spPr>
          <a:xfrm>
            <a:off x="2144334" y="1556792"/>
            <a:ext cx="8128130" cy="1266527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%xmode Verbose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6A77EC-DECA-A84A-B6FC-B35B3433D612}"/>
              </a:ext>
            </a:extLst>
          </p:cNvPr>
          <p:cNvSpPr/>
          <p:nvPr/>
        </p:nvSpPr>
        <p:spPr>
          <a:xfrm>
            <a:off x="2144334" y="3270176"/>
            <a:ext cx="8560178" cy="2823120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Exception reporting mode: Verbose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--------------------------------------------------------------------------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NameError                                Traceback (most recent call last)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&lt;ipython-input-15-9ace4a24824c&gt; in &lt;module&gt;()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1 get_ipython().magic('xmode Verbose')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2 x=1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----&gt; 3 x1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global x1 = undefined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NameError: name 'x1' is not defined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4ECCF78-C3F4-994F-9C7A-1181EFCE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3.5.2 Exception reporting mode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8467764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3.5 Exception and errors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3.5.2 Exception reporting mode</a:t>
            </a:r>
            <a:endParaRPr lang="zh-CN" altLang="en-US" dirty="0"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4FF4D8-E598-5849-A2C3-4B7AE6C688BC}"/>
              </a:ext>
            </a:extLst>
          </p:cNvPr>
          <p:cNvSpPr txBox="1"/>
          <p:nvPr/>
        </p:nvSpPr>
        <p:spPr>
          <a:xfrm>
            <a:off x="1019775" y="16139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C70A8A-D800-CA43-824A-BE51B64A6F54}"/>
              </a:ext>
            </a:extLst>
          </p:cNvPr>
          <p:cNvSpPr/>
          <p:nvPr/>
        </p:nvSpPr>
        <p:spPr>
          <a:xfrm>
            <a:off x="2144334" y="1556792"/>
            <a:ext cx="8128130" cy="1266527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%xmode Context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49997A-F852-4948-A01A-EB5FB345C583}"/>
              </a:ext>
            </a:extLst>
          </p:cNvPr>
          <p:cNvSpPr/>
          <p:nvPr/>
        </p:nvSpPr>
        <p:spPr>
          <a:xfrm>
            <a:off x="2144334" y="3270176"/>
            <a:ext cx="8560178" cy="2823120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Exception reporting mode: Context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--------------------------------------------------------------------------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NameError                                Traceback (most recent call last)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&lt;ipython-input-12-5d9d36673da7&gt; in &lt;module&gt;()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1 get_ipython().magic('xmode Context')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2 x=1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----&gt; 3 x1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NameError: name 'x1'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2216118576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3.5 Exception and errors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3.5.3 Assertion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9540FC-2BE4-7A42-982F-9818E8D63C80}"/>
              </a:ext>
            </a:extLst>
          </p:cNvPr>
          <p:cNvSpPr txBox="1"/>
          <p:nvPr/>
        </p:nvSpPr>
        <p:spPr>
          <a:xfrm>
            <a:off x="1019775" y="154198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B94B59-E23B-CF4C-84FA-BB9A3F1220C9}"/>
              </a:ext>
            </a:extLst>
          </p:cNvPr>
          <p:cNvSpPr/>
          <p:nvPr/>
        </p:nvSpPr>
        <p:spPr>
          <a:xfrm>
            <a:off x="2144334" y="1484784"/>
            <a:ext cx="8128130" cy="11521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b=2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assert b!=0 , "The denominator can't equal 0"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B17CA3-7C2B-5E48-BB6A-E58C4001E610}"/>
              </a:ext>
            </a:extLst>
          </p:cNvPr>
          <p:cNvSpPr txBox="1"/>
          <p:nvPr/>
        </p:nvSpPr>
        <p:spPr>
          <a:xfrm>
            <a:off x="1019774" y="2917235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122ED1-3693-5B43-883D-B4F571E5AB93}"/>
              </a:ext>
            </a:extLst>
          </p:cNvPr>
          <p:cNvSpPr/>
          <p:nvPr/>
        </p:nvSpPr>
        <p:spPr>
          <a:xfrm>
            <a:off x="2161099" y="2874844"/>
            <a:ext cx="8111364" cy="1164329"/>
          </a:xfrm>
          <a:prstGeom prst="rect">
            <a:avLst/>
          </a:prstGeom>
          <a:solidFill>
            <a:srgbClr val="FFC000">
              <a:lumMod val="75000"/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b=0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assert b!=0 , "The denominator can't equal 0"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06E434-02E8-4C4F-ADD5-BE4EA6D21226}"/>
              </a:ext>
            </a:extLst>
          </p:cNvPr>
          <p:cNvSpPr/>
          <p:nvPr/>
        </p:nvSpPr>
        <p:spPr>
          <a:xfrm>
            <a:off x="2144334" y="4077072"/>
            <a:ext cx="9496282" cy="2220047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AssertionError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                   Traceback (most recent call last)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&lt;ipython-input-12-7df206de7943&gt; in &lt;module&gt;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1 a=1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2 b=0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----&gt; 3 assert b!=0 , "The denominator can't equal 0"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AssertionError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: The denominator can't equal 0</a:t>
            </a:r>
          </a:p>
        </p:txBody>
      </p:sp>
    </p:spTree>
    <p:extLst>
      <p:ext uri="{BB962C8B-B14F-4D97-AF65-F5344CB8AC3E}">
        <p14:creationId xmlns:p14="http://schemas.microsoft.com/office/powerpoint/2010/main" val="3403464788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1563</TotalTime>
  <Words>508</Words>
  <Application>Microsoft Macintosh PowerPoint</Application>
  <PresentationFormat>宽屏</PresentationFormat>
  <Paragraphs>99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3.5 Exception and errors</vt:lpstr>
      <vt:lpstr>Summary of this chapter</vt:lpstr>
      <vt:lpstr>3.5.1 Try/Except/Finally</vt:lpstr>
      <vt:lpstr>3.5.2 Exception reporting mode</vt:lpstr>
      <vt:lpstr>3.5.2 Exception reporting mode</vt:lpstr>
      <vt:lpstr>3.5.2 Exception reporting mode</vt:lpstr>
      <vt:lpstr>3.5.3 Assertion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1692</cp:revision>
  <cp:lastPrinted>2017-07-17T10:18:00Z</cp:lastPrinted>
  <dcterms:created xsi:type="dcterms:W3CDTF">2007-03-02T11:26:00Z</dcterms:created>
  <dcterms:modified xsi:type="dcterms:W3CDTF">2023-11-02T03:42:46Z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