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870" r:id="rId3"/>
    <p:sldId id="871" r:id="rId4"/>
    <p:sldId id="852" r:id="rId5"/>
    <p:sldId id="883" r:id="rId6"/>
    <p:sldId id="881" r:id="rId7"/>
    <p:sldId id="884" r:id="rId8"/>
    <p:sldId id="885" r:id="rId9"/>
    <p:sldId id="882" r:id="rId10"/>
    <p:sldId id="886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1" autoAdjust="0"/>
    <p:restoredTop sz="95748" autoAdjust="0"/>
  </p:normalViewPr>
  <p:slideViewPr>
    <p:cSldViewPr>
      <p:cViewPr varScale="1">
        <p:scale>
          <a:sx n="65" d="100"/>
          <a:sy n="65" d="100"/>
        </p:scale>
        <p:origin x="224" y="1160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7" loCatId="list" qsTypeId="urn:microsoft.com/office/officeart/2005/8/quickstyle/simple1#17" qsCatId="simple" csTypeId="urn:microsoft.com/office/officeart/2005/8/colors/colorful5#1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custT="1"/>
      <dgm:spPr>
        <a:xfrm>
          <a:off x="480419" y="61577"/>
          <a:ext cx="6725877" cy="10036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3.6.1 Enabling the Python Debugger</a:t>
          </a:r>
          <a:endParaRPr lang="zh-CN" altLang="en-US" sz="3200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 custT="1"/>
      <dgm:spPr>
        <a:xfrm>
          <a:off x="480419" y="1603818"/>
          <a:ext cx="6725877" cy="10036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b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3.6.2 Changing exception reporting modes</a:t>
          </a:r>
          <a:endParaRPr lang="zh-CN" altLang="en-US" sz="3200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 custT="1"/>
      <dgm:spPr>
        <a:xfrm>
          <a:off x="480419" y="3146057"/>
          <a:ext cx="6725877" cy="10036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sz="3200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3.6.3 Working with checkpoints</a:t>
          </a:r>
          <a:endParaRPr lang="zh-CN" altLang="en-US" sz="3200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70ECDD7-1CA4-4D35-A2CE-3BE7AB4AB051}" type="par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9A6F21B-247F-45C1-9597-F2CF1E8C3411}" type="sibTrans" cxnId="{2E1EB63F-FBFF-4C49-A72A-F55A9C3E39D9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 custScaleX="12860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563417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 custScaleX="128604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>
        <a:xfrm>
          <a:off x="0" y="210565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3"/>
      <dgm:spPr/>
    </dgm:pt>
    <dgm:pt modelId="{320BA1D2-03F8-4D10-9A99-596A91AD2187}" type="pres">
      <dgm:prSet presAssocID="{437F496D-FC93-4AFA-BC42-4B0E949071AC}" presName="parentText" presStyleLbl="node1" presStyleIdx="2" presStyleCnt="3" custScaleX="128604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3">
        <dgm:presLayoutVars>
          <dgm:bulletEnabled val="1"/>
        </dgm:presLayoutVars>
      </dgm:prSet>
      <dgm:spPr>
        <a:xfrm>
          <a:off x="0" y="364789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5508D4A-B367-4415-82AA-9E18B9D1E97E}" type="presOf" srcId="{4A6CFA20-D504-4C11-9666-95A21ED3E06C}" destId="{FFD53BA8-45B8-48D7-839D-F63881906C2D}" srcOrd="1" destOrd="0" presId="urn:microsoft.com/office/officeart/2005/8/layout/list1#17"/>
    <dgm:cxn modelId="{B32E2D6E-E60B-4AB7-BF51-0F9D7FEC3543}" type="presOf" srcId="{488FD816-4CED-4740-B5D1-1055C0C49531}" destId="{90EC56A5-59F7-4E96-A03E-3D14FB68C19D}" srcOrd="0" destOrd="0" presId="urn:microsoft.com/office/officeart/2005/8/layout/list1#17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7"/>
    <dgm:cxn modelId="{D91B927A-3386-4456-9FAF-0AA6A39C915A}" type="presOf" srcId="{437F496D-FC93-4AFA-BC42-4B0E949071AC}" destId="{320BA1D2-03F8-4D10-9A99-596A91AD2187}" srcOrd="1" destOrd="0" presId="urn:microsoft.com/office/officeart/2005/8/layout/list1#17"/>
    <dgm:cxn modelId="{6C25FE7E-8462-460C-A803-0FD951D183D2}" type="presOf" srcId="{4A6CFA20-D504-4C11-9666-95A21ED3E06C}" destId="{99D3529F-CE9E-430A-A33C-F4EF72985A46}" srcOrd="0" destOrd="0" presId="urn:microsoft.com/office/officeart/2005/8/layout/list1#17"/>
    <dgm:cxn modelId="{0311C3AD-C087-4B4F-BE26-34F283DF0F0A}" type="presOf" srcId="{437F496D-FC93-4AFA-BC42-4B0E949071AC}" destId="{98543128-3874-433F-9A1D-590964E55435}" srcOrd="0" destOrd="0" presId="urn:microsoft.com/office/officeart/2005/8/layout/list1#17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17"/>
    <dgm:cxn modelId="{1AD553EB-0562-42EB-A765-4A13473CE265}" type="presParOf" srcId="{ACC2AE7E-59B9-49A0-BAB4-22D68AC176E7}" destId="{7AEB1288-B212-47FC-96D6-40294FD2E307}" srcOrd="0" destOrd="0" presId="urn:microsoft.com/office/officeart/2005/8/layout/list1#17"/>
    <dgm:cxn modelId="{0F8E6D21-9A3E-4657-A85B-06F5AAC07AAC}" type="presParOf" srcId="{7AEB1288-B212-47FC-96D6-40294FD2E307}" destId="{99D3529F-CE9E-430A-A33C-F4EF72985A46}" srcOrd="0" destOrd="0" presId="urn:microsoft.com/office/officeart/2005/8/layout/list1#17"/>
    <dgm:cxn modelId="{E3C50494-009B-40D6-92CC-21CD602EAD80}" type="presParOf" srcId="{7AEB1288-B212-47FC-96D6-40294FD2E307}" destId="{FFD53BA8-45B8-48D7-839D-F63881906C2D}" srcOrd="1" destOrd="0" presId="urn:microsoft.com/office/officeart/2005/8/layout/list1#17"/>
    <dgm:cxn modelId="{FD8A86CC-42BB-4112-B2F5-BE266B59750E}" type="presParOf" srcId="{ACC2AE7E-59B9-49A0-BAB4-22D68AC176E7}" destId="{C0D297E7-F1B3-4D5E-9183-8D7DE7303441}" srcOrd="1" destOrd="0" presId="urn:microsoft.com/office/officeart/2005/8/layout/list1#17"/>
    <dgm:cxn modelId="{4EAD6C64-5614-4047-BC97-75F98D7B14C3}" type="presParOf" srcId="{ACC2AE7E-59B9-49A0-BAB4-22D68AC176E7}" destId="{BF82169F-36AF-4359-9BAE-4965A5F38BD5}" srcOrd="2" destOrd="0" presId="urn:microsoft.com/office/officeart/2005/8/layout/list1#17"/>
    <dgm:cxn modelId="{82B45EE1-F028-4B44-87E8-361031F584B1}" type="presParOf" srcId="{ACC2AE7E-59B9-49A0-BAB4-22D68AC176E7}" destId="{97EC761C-8953-48D7-AFE6-4E1B2DC860A0}" srcOrd="3" destOrd="0" presId="urn:microsoft.com/office/officeart/2005/8/layout/list1#17"/>
    <dgm:cxn modelId="{9D11D568-9748-47F4-BECC-2247CB1ECB8C}" type="presParOf" srcId="{ACC2AE7E-59B9-49A0-BAB4-22D68AC176E7}" destId="{518BB173-E63F-417F-A6D6-CA0F0837AF1C}" srcOrd="4" destOrd="0" presId="urn:microsoft.com/office/officeart/2005/8/layout/list1#17"/>
    <dgm:cxn modelId="{DF43FF26-BA63-4B05-9A49-FABF15FD61AF}" type="presParOf" srcId="{518BB173-E63F-417F-A6D6-CA0F0837AF1C}" destId="{90EC56A5-59F7-4E96-A03E-3D14FB68C19D}" srcOrd="0" destOrd="0" presId="urn:microsoft.com/office/officeart/2005/8/layout/list1#17"/>
    <dgm:cxn modelId="{28C047E7-B63F-4A7D-B789-7806561FDC67}" type="presParOf" srcId="{518BB173-E63F-417F-A6D6-CA0F0837AF1C}" destId="{B5E34E5E-BCD5-48AD-9666-299E56BF6317}" srcOrd="1" destOrd="0" presId="urn:microsoft.com/office/officeart/2005/8/layout/list1#17"/>
    <dgm:cxn modelId="{B21EB702-F829-4711-9B39-FDAA0C7EE143}" type="presParOf" srcId="{ACC2AE7E-59B9-49A0-BAB4-22D68AC176E7}" destId="{085E0FEC-4A50-4C12-8556-4B92E3C65DBD}" srcOrd="5" destOrd="0" presId="urn:microsoft.com/office/officeart/2005/8/layout/list1#17"/>
    <dgm:cxn modelId="{773931A2-351B-4174-95A8-B437D82BF2F3}" type="presParOf" srcId="{ACC2AE7E-59B9-49A0-BAB4-22D68AC176E7}" destId="{A4C178BF-6B80-46A6-BFA4-EE73407D0AF3}" srcOrd="6" destOrd="0" presId="urn:microsoft.com/office/officeart/2005/8/layout/list1#17"/>
    <dgm:cxn modelId="{FE186DF2-C034-494A-8AC6-240693774517}" type="presParOf" srcId="{ACC2AE7E-59B9-49A0-BAB4-22D68AC176E7}" destId="{A236FCA7-63A6-4F18-891A-6D49874FF246}" srcOrd="7" destOrd="0" presId="urn:microsoft.com/office/officeart/2005/8/layout/list1#17"/>
    <dgm:cxn modelId="{4B0B05DC-C0DC-42F5-A0E9-9428A24DB5D0}" type="presParOf" srcId="{ACC2AE7E-59B9-49A0-BAB4-22D68AC176E7}" destId="{6CAAD200-6B13-4D73-BE7C-7579583BC680}" srcOrd="8" destOrd="0" presId="urn:microsoft.com/office/officeart/2005/8/layout/list1#17"/>
    <dgm:cxn modelId="{64F971E8-4BD1-4506-8209-C4D08CB3BF52}" type="presParOf" srcId="{6CAAD200-6B13-4D73-BE7C-7579583BC680}" destId="{98543128-3874-433F-9A1D-590964E55435}" srcOrd="0" destOrd="0" presId="urn:microsoft.com/office/officeart/2005/8/layout/list1#17"/>
    <dgm:cxn modelId="{9F5D7456-1548-4BBE-A494-7C596B53D55B}" type="presParOf" srcId="{6CAAD200-6B13-4D73-BE7C-7579583BC680}" destId="{320BA1D2-03F8-4D10-9A99-596A91AD2187}" srcOrd="1" destOrd="0" presId="urn:microsoft.com/office/officeart/2005/8/layout/list1#17"/>
    <dgm:cxn modelId="{CB5FAD8E-485B-4F3B-85F5-02CD386F6779}" type="presParOf" srcId="{ACC2AE7E-59B9-49A0-BAB4-22D68AC176E7}" destId="{13C29E89-4D82-40C0-809C-E01D020C2947}" srcOrd="9" destOrd="0" presId="urn:microsoft.com/office/officeart/2005/8/layout/list1#17"/>
    <dgm:cxn modelId="{6738E408-0BAF-4C00-9178-4E198A203F0A}" type="presParOf" srcId="{ACC2AE7E-59B9-49A0-BAB4-22D68AC176E7}" destId="{A441FE2E-AE30-4EBC-88AD-1022D3DC175F}" srcOrd="10" destOrd="0" presId="urn:microsoft.com/office/officeart/2005/8/layout/list1#1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3417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1577"/>
          <a:ext cx="8649748" cy="10036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3.6.1 Enabling the Python Debugger</a:t>
          </a:r>
          <a:endParaRPr lang="zh-CN" altLang="en-US" sz="32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29415" y="110573"/>
        <a:ext cx="8551756" cy="905688"/>
      </dsp:txXfrm>
    </dsp:sp>
    <dsp:sp modelId="{A4C178BF-6B80-46A6-BFA4-EE73407D0AF3}">
      <dsp:nvSpPr>
        <dsp:cNvPr id="0" name=""/>
        <dsp:cNvSpPr/>
      </dsp:nvSpPr>
      <dsp:spPr>
        <a:xfrm>
          <a:off x="0" y="210565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1603818"/>
          <a:ext cx="8649748" cy="10036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b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3.6.2 Changing exception reporting modes</a:t>
          </a:r>
          <a:endParaRPr lang="zh-CN" altLang="en-US" sz="32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29415" y="1652814"/>
        <a:ext cx="8551756" cy="905688"/>
      </dsp:txXfrm>
    </dsp:sp>
    <dsp:sp modelId="{A441FE2E-AE30-4EBC-88AD-1022D3DC175F}">
      <dsp:nvSpPr>
        <dsp:cNvPr id="0" name=""/>
        <dsp:cNvSpPr/>
      </dsp:nvSpPr>
      <dsp:spPr>
        <a:xfrm>
          <a:off x="0" y="3647898"/>
          <a:ext cx="9608397" cy="856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3146057"/>
          <a:ext cx="8649748" cy="100368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32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3.6.3 Working with checkpoints</a:t>
          </a:r>
          <a:endParaRPr lang="zh-CN" altLang="en-US" sz="32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29415" y="3195053"/>
        <a:ext cx="8551756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7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3.6.3 Working with checkpoints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C12F23-1D58-5A48-AADB-8977B7E413B3}"/>
              </a:ext>
            </a:extLst>
          </p:cNvPr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8C9631-C11E-1648-89AB-88B15F13E3AE}"/>
              </a:ext>
            </a:extLst>
          </p:cNvPr>
          <p:cNvSpPr/>
          <p:nvPr/>
        </p:nvSpPr>
        <p:spPr>
          <a:xfrm>
            <a:off x="2144334" y="1700808"/>
            <a:ext cx="8128130" cy="576064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%debug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3E1040-37F5-1D4F-A520-26293303F3A8}"/>
              </a:ext>
            </a:extLst>
          </p:cNvPr>
          <p:cNvSpPr/>
          <p:nvPr/>
        </p:nvSpPr>
        <p:spPr>
          <a:xfrm>
            <a:off x="2144334" y="2185563"/>
            <a:ext cx="8920218" cy="4555805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&gt; &lt;ipython-input-6-441fadcfe486&gt;(3)&lt;module&gt;()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a=1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b=0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assert b!=0,"The denominator can't equal 0"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&gt;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&gt;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&gt; c</a:t>
            </a:r>
          </a:p>
        </p:txBody>
      </p:sp>
    </p:spTree>
    <p:extLst>
      <p:ext uri="{BB962C8B-B14F-4D97-AF65-F5344CB8AC3E}">
        <p14:creationId xmlns:p14="http://schemas.microsoft.com/office/powerpoint/2010/main" val="1010769064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3.6 Debugging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3.6 Debugging
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3.6 Debugging
</a:t>
            </a:r>
            <a:endParaRPr lang="zh-CN" altLang="en-US" dirty="0"/>
          </a:p>
        </p:txBody>
      </p:sp>
      <p:graphicFrame>
        <p:nvGraphicFramePr>
          <p:cNvPr id="6" name="内容占位符 7">
            <a:extLst>
              <a:ext uri="{FF2B5EF4-FFF2-40B4-BE49-F238E27FC236}">
                <a16:creationId xmlns:a16="http://schemas.microsoft.com/office/drawing/2014/main" id="{D58FCF6E-C5E2-8040-86D3-E59AF923D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39265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3.6.1 Enabling the Python Debugger</a:t>
            </a:r>
            <a:endParaRPr lang="zh-CN" altLang="en-US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5EAE5C-71E6-2341-A403-90DFD2C3237D}"/>
              </a:ext>
            </a:extLst>
          </p:cNvPr>
          <p:cNvSpPr txBox="1"/>
          <p:nvPr/>
        </p:nvSpPr>
        <p:spPr>
          <a:xfrm>
            <a:off x="1019775" y="21140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C7F830-7D96-3A46-BC00-F380E2624D10}"/>
              </a:ext>
            </a:extLst>
          </p:cNvPr>
          <p:cNvSpPr/>
          <p:nvPr/>
        </p:nvSpPr>
        <p:spPr>
          <a:xfrm>
            <a:off x="2144334" y="2037758"/>
            <a:ext cx="8128130" cy="959194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66EFC3-AEF6-F54B-89AE-E4E7FCFC8878}"/>
              </a:ext>
            </a:extLst>
          </p:cNvPr>
          <p:cNvSpPr/>
          <p:nvPr/>
        </p:nvSpPr>
        <p:spPr>
          <a:xfrm>
            <a:off x="2144334" y="2492896"/>
            <a:ext cx="8920218" cy="3672408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&lt;ipython-input-1-8d773601edf7&gt;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2 x1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'x1' is not defined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3.6.1 Enabling the Python Debugger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1D0564-5955-5F46-AEBA-57448A3D40D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4D5E26-2148-F249-98E7-109B82F001F7}"/>
              </a:ext>
            </a:extLst>
          </p:cNvPr>
          <p:cNvSpPr/>
          <p:nvPr/>
        </p:nvSpPr>
        <p:spPr>
          <a:xfrm>
            <a:off x="2144334" y="1677718"/>
            <a:ext cx="8128130" cy="671162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%debug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82BE3C-48C7-8B4E-B61C-7F88D681B51F}"/>
              </a:ext>
            </a:extLst>
          </p:cNvPr>
          <p:cNvSpPr/>
          <p:nvPr/>
        </p:nvSpPr>
        <p:spPr>
          <a:xfrm>
            <a:off x="2144334" y="2492896"/>
            <a:ext cx="8920218" cy="396044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&gt; &lt;ipython-input-1-8d773601edf7&gt;(2)&lt;module&gt;()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x=1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2 x1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x1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*** NameError: name 'x1' is not 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q</a:t>
            </a:r>
          </a:p>
        </p:txBody>
      </p:sp>
    </p:spTree>
    <p:extLst>
      <p:ext uri="{BB962C8B-B14F-4D97-AF65-F5344CB8AC3E}">
        <p14:creationId xmlns:p14="http://schemas.microsoft.com/office/powerpoint/2010/main" val="889057291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3.6.2 Changing exception reporting modes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0CBD06-37D1-8946-96C0-619521254225}"/>
              </a:ext>
            </a:extLst>
          </p:cNvPr>
          <p:cNvSpPr txBox="1"/>
          <p:nvPr/>
        </p:nvSpPr>
        <p:spPr>
          <a:xfrm>
            <a:off x="1019775" y="18260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874095-B9AD-CC43-AE8E-0BB4A80F39C4}"/>
              </a:ext>
            </a:extLst>
          </p:cNvPr>
          <p:cNvSpPr/>
          <p:nvPr/>
        </p:nvSpPr>
        <p:spPr>
          <a:xfrm>
            <a:off x="2144334" y="1749726"/>
            <a:ext cx="8128130" cy="1247226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xmode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Plain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3D7E512-A0B6-F944-AF7D-362834101AF7}"/>
              </a:ext>
            </a:extLst>
          </p:cNvPr>
          <p:cNvSpPr/>
          <p:nvPr/>
        </p:nvSpPr>
        <p:spPr>
          <a:xfrm>
            <a:off x="2144334" y="2564904"/>
            <a:ext cx="8920218" cy="3816424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Exception reporting mode: Plain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Traceback (most recent call last):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File "&lt;ipython-input-3-2ab22ce97508&gt;", line 3,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'Y'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898863217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3.6.2 Changing exception reporting modes</a:t>
            </a:r>
            <a:endParaRPr lang="zh-CN" altLang="en-US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10AB5E-7592-0348-8786-CE69A4E6EF0C}"/>
              </a:ext>
            </a:extLst>
          </p:cNvPr>
          <p:cNvSpPr txBox="1"/>
          <p:nvPr/>
        </p:nvSpPr>
        <p:spPr>
          <a:xfrm>
            <a:off x="1019775" y="18260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52CC5F-ECBF-7D45-8EF3-C00D206DAA27}"/>
              </a:ext>
            </a:extLst>
          </p:cNvPr>
          <p:cNvSpPr/>
          <p:nvPr/>
        </p:nvSpPr>
        <p:spPr>
          <a:xfrm>
            <a:off x="2144334" y="1749726"/>
            <a:ext cx="8128130" cy="1247226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%xmode Verbose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217C7B-C77A-A840-B885-88CBABE56407}"/>
              </a:ext>
            </a:extLst>
          </p:cNvPr>
          <p:cNvSpPr/>
          <p:nvPr/>
        </p:nvSpPr>
        <p:spPr>
          <a:xfrm>
            <a:off x="2144334" y="2708920"/>
            <a:ext cx="8920218" cy="4032448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Exception reporting mode: Verbose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     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&lt;ipython-input-4-4e5fe2f91061&gt; in 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get_ipython().run_line_magic('xmode', 'Verbose')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y=1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global Y = undefined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NameError: name 'Y'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42065205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3.6.2 Changing exception reporting modes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708817-820C-F240-82D4-A981DA61D38B}"/>
              </a:ext>
            </a:extLst>
          </p:cNvPr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C8860C-A0FE-D748-A176-E52CEC829EF9}"/>
              </a:ext>
            </a:extLst>
          </p:cNvPr>
          <p:cNvSpPr/>
          <p:nvPr/>
        </p:nvSpPr>
        <p:spPr>
          <a:xfrm>
            <a:off x="2144334" y="1700808"/>
            <a:ext cx="8128130" cy="5379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%debug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0B397F-306A-7341-9CA1-F4B6D836B303}"/>
              </a:ext>
            </a:extLst>
          </p:cNvPr>
          <p:cNvSpPr/>
          <p:nvPr/>
        </p:nvSpPr>
        <p:spPr>
          <a:xfrm>
            <a:off x="2144334" y="2060848"/>
            <a:ext cx="8920218" cy="4680520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&gt; &lt;ipython-input-4-4e5fe2f91061&gt;(3)&lt;module&gt;()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get_ipython().run_line_magic('xmode', 'Verbose')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y=1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*** NameError: name 'Y' is not 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ipdb&gt; quit</a:t>
            </a:r>
          </a:p>
        </p:txBody>
      </p:sp>
    </p:spTree>
    <p:extLst>
      <p:ext uri="{BB962C8B-B14F-4D97-AF65-F5344CB8AC3E}">
        <p14:creationId xmlns:p14="http://schemas.microsoft.com/office/powerpoint/2010/main" val="3594457899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3.6 Debugging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3.6.3 Working with checkpoints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69F787-9593-A849-8340-B70138CF7B01}"/>
              </a:ext>
            </a:extLst>
          </p:cNvPr>
          <p:cNvSpPr txBox="1"/>
          <p:nvPr/>
        </p:nvSpPr>
        <p:spPr>
          <a:xfrm>
            <a:off x="1019775" y="172389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B936EE-3B59-BA49-B2F1-D123F078778D}"/>
              </a:ext>
            </a:extLst>
          </p:cNvPr>
          <p:cNvSpPr/>
          <p:nvPr/>
        </p:nvSpPr>
        <p:spPr>
          <a:xfrm>
            <a:off x="2144334" y="1700808"/>
            <a:ext cx="8128130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assert b!=0,"The denominator can't equal 0"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FEB99C-639B-D04A-AD1D-527C86E8021E}"/>
              </a:ext>
            </a:extLst>
          </p:cNvPr>
          <p:cNvSpPr/>
          <p:nvPr/>
        </p:nvSpPr>
        <p:spPr>
          <a:xfrm>
            <a:off x="2144334" y="2276872"/>
            <a:ext cx="8920218" cy="446449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AssertionError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                    Traceback (most recent call last)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&lt;ipython-input-6-441fadcfe486&gt;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1 a=1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2 b=0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----&gt; 3 assert b!=0,"The denominator can't equal 0"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    global b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AssertionError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: The denominator can't equal 0</a:t>
            </a:r>
          </a:p>
        </p:txBody>
      </p:sp>
    </p:spTree>
    <p:extLst>
      <p:ext uri="{BB962C8B-B14F-4D97-AF65-F5344CB8AC3E}">
        <p14:creationId xmlns:p14="http://schemas.microsoft.com/office/powerpoint/2010/main" val="106846776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1571</TotalTime>
  <Words>578</Words>
  <Application>Microsoft Macintosh PowerPoint</Application>
  <PresentationFormat>宽屏</PresentationFormat>
  <Paragraphs>121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3.6 Debugging</vt:lpstr>
      <vt:lpstr>Summary of this chapter</vt:lpstr>
      <vt:lpstr>3.6.1 Enabling the Python Debugger</vt:lpstr>
      <vt:lpstr>3.6.1 Enabling the Python Debugger</vt:lpstr>
      <vt:lpstr>3.6.2 Changing exception reporting modes</vt:lpstr>
      <vt:lpstr>3.6.2 Changing exception reporting modes</vt:lpstr>
      <vt:lpstr>3.6.2 Changing exception reporting modes</vt:lpstr>
      <vt:lpstr>3.6.3 Working with checkpoints</vt:lpstr>
      <vt:lpstr>3.6.3 Working with checkpoints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1692</cp:revision>
  <cp:lastPrinted>2017-07-17T10:18:00Z</cp:lastPrinted>
  <dcterms:created xsi:type="dcterms:W3CDTF">2007-03-02T11:26:00Z</dcterms:created>
  <dcterms:modified xsi:type="dcterms:W3CDTF">2023-11-02T00:20:11Z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