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42" r:id="rId2"/>
    <p:sldId id="870" r:id="rId3"/>
    <p:sldId id="871" r:id="rId4"/>
    <p:sldId id="852" r:id="rId5"/>
    <p:sldId id="888" r:id="rId6"/>
    <p:sldId id="890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 autoAdjust="0"/>
    <p:restoredTop sz="95748" autoAdjust="0"/>
  </p:normalViewPr>
  <p:slideViewPr>
    <p:cSldViewPr>
      <p:cViewPr varScale="1">
        <p:scale>
          <a:sx n="57" d="100"/>
          <a:sy n="57" d="100"/>
        </p:scale>
        <p:origin x="176" y="1304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2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22" loCatId="list" qsTypeId="urn:microsoft.com/office/officeart/2005/8/quickstyle/simple1#22" qsCatId="simple" csTypeId="urn:microsoft.com/office/officeart/2005/8/colors/colorful5#23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15612" y="52020"/>
          <a:ext cx="5818577" cy="7084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3.8.1 Getting current working directory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>
        <a:xfrm>
          <a:off x="415612" y="1140660"/>
          <a:ext cx="5818577" cy="7084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3.8.2 Resetting current working directory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39A4897E-6E54-4DD0-95D0-97BD3674D0E3}">
      <dgm:prSet/>
      <dgm:spPr>
        <a:xfrm>
          <a:off x="415612" y="2229300"/>
          <a:ext cx="5818577" cy="7084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3.8.3 Reading/writing current working directory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68A7FF5A-AA40-466F-96A6-091E42C2568C}" type="parTrans" cxnId="{3660F20C-ABB0-450F-855F-40A03E857B30}">
      <dgm:prSet/>
      <dgm:spPr/>
      <dgm:t>
        <a:bodyPr/>
        <a:lstStyle/>
        <a:p>
          <a:endParaRPr lang="zh-CN" altLang="en-US"/>
        </a:p>
      </dgm:t>
    </dgm:pt>
    <dgm:pt modelId="{66A49E94-7B07-4DE2-A50E-B619E3925574}" type="sibTrans" cxnId="{3660F20C-ABB0-450F-855F-40A03E857B30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 custScaleX="126361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406260"/>
          <a:ext cx="8312253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 custScaleX="126361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>
        <a:xfrm>
          <a:off x="0" y="1494900"/>
          <a:ext cx="8312253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C32A937A-CA3B-4548-8B1A-8C30057B1584}" type="pres">
      <dgm:prSet presAssocID="{CB206672-2423-4C3D-AEBB-8A81ECD7041D}" presName="spaceBetweenRectangles" presStyleCnt="0"/>
      <dgm:spPr/>
    </dgm:pt>
    <dgm:pt modelId="{FEE6E835-C047-4438-BACE-E981D584EA15}" type="pres">
      <dgm:prSet presAssocID="{39A4897E-6E54-4DD0-95D0-97BD3674D0E3}" presName="parentLin" presStyleCnt="0"/>
      <dgm:spPr/>
    </dgm:pt>
    <dgm:pt modelId="{FBB295B6-CBB6-4C0A-BE60-124B6FEB2618}" type="pres">
      <dgm:prSet presAssocID="{39A4897E-6E54-4DD0-95D0-97BD3674D0E3}" presName="parentLeftMargin" presStyleLbl="node1" presStyleIdx="1" presStyleCnt="3"/>
      <dgm:spPr/>
    </dgm:pt>
    <dgm:pt modelId="{EC6DCACB-3C4B-47BD-8231-606EC259CEE8}" type="pres">
      <dgm:prSet presAssocID="{39A4897E-6E54-4DD0-95D0-97BD3674D0E3}" presName="parentText" presStyleLbl="node1" presStyleIdx="2" presStyleCnt="3" custScaleX="126361">
        <dgm:presLayoutVars>
          <dgm:chMax val="0"/>
          <dgm:bulletEnabled val="1"/>
        </dgm:presLayoutVars>
      </dgm:prSet>
      <dgm:spPr/>
    </dgm:pt>
    <dgm:pt modelId="{FA425412-BF71-40BE-9DA3-DBB5739B6243}" type="pres">
      <dgm:prSet presAssocID="{39A4897E-6E54-4DD0-95D0-97BD3674D0E3}" presName="negativeSpace" presStyleCnt="0"/>
      <dgm:spPr/>
    </dgm:pt>
    <dgm:pt modelId="{A821687A-A24F-4220-B7CA-97EE3E9C8C3E}" type="pres">
      <dgm:prSet presAssocID="{39A4897E-6E54-4DD0-95D0-97BD3674D0E3}" presName="childText" presStyleLbl="conFgAcc1" presStyleIdx="2" presStyleCnt="3">
        <dgm:presLayoutVars>
          <dgm:bulletEnabled val="1"/>
        </dgm:presLayoutVars>
      </dgm:prSet>
      <dgm:spPr>
        <a:xfrm>
          <a:off x="0" y="2583540"/>
          <a:ext cx="8312253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3660F20C-ABB0-450F-855F-40A03E857B30}" srcId="{2D3DEDF0-B9A1-4CD2-BA88-CA716FC4420C}" destId="{39A4897E-6E54-4DD0-95D0-97BD3674D0E3}" srcOrd="2" destOrd="0" parTransId="{68A7FF5A-AA40-466F-96A6-091E42C2568C}" sibTransId="{66A49E94-7B07-4DE2-A50E-B619E3925574}"/>
    <dgm:cxn modelId="{8773D038-940A-4211-82B8-DE6B1AABC50D}" type="presOf" srcId="{39A4897E-6E54-4DD0-95D0-97BD3674D0E3}" destId="{EC6DCACB-3C4B-47BD-8231-606EC259CEE8}" srcOrd="1" destOrd="0" presId="urn:microsoft.com/office/officeart/2005/8/layout/list1#22"/>
    <dgm:cxn modelId="{65508D4A-B367-4415-82AA-9E18B9D1E97E}" type="presOf" srcId="{4A6CFA20-D504-4C11-9666-95A21ED3E06C}" destId="{FFD53BA8-45B8-48D7-839D-F63881906C2D}" srcOrd="1" destOrd="0" presId="urn:microsoft.com/office/officeart/2005/8/layout/list1#22"/>
    <dgm:cxn modelId="{B32E2D6E-E60B-4AB7-BF51-0F9D7FEC3543}" type="presOf" srcId="{488FD816-4CED-4740-B5D1-1055C0C49531}" destId="{90EC56A5-59F7-4E96-A03E-3D14FB68C19D}" srcOrd="0" destOrd="0" presId="urn:microsoft.com/office/officeart/2005/8/layout/list1#22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22"/>
    <dgm:cxn modelId="{6C25FE7E-8462-460C-A803-0FD951D183D2}" type="presOf" srcId="{4A6CFA20-D504-4C11-9666-95A21ED3E06C}" destId="{99D3529F-CE9E-430A-A33C-F4EF72985A46}" srcOrd="0" destOrd="0" presId="urn:microsoft.com/office/officeart/2005/8/layout/list1#22"/>
    <dgm:cxn modelId="{617C77A3-636D-4975-9066-DFD3B2AFE1C9}" type="presOf" srcId="{39A4897E-6E54-4DD0-95D0-97BD3674D0E3}" destId="{FBB295B6-CBB6-4C0A-BE60-124B6FEB2618}" srcOrd="0" destOrd="0" presId="urn:microsoft.com/office/officeart/2005/8/layout/list1#22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22"/>
    <dgm:cxn modelId="{1AD553EB-0562-42EB-A765-4A13473CE265}" type="presParOf" srcId="{ACC2AE7E-59B9-49A0-BAB4-22D68AC176E7}" destId="{7AEB1288-B212-47FC-96D6-40294FD2E307}" srcOrd="0" destOrd="0" presId="urn:microsoft.com/office/officeart/2005/8/layout/list1#22"/>
    <dgm:cxn modelId="{0F8E6D21-9A3E-4657-A85B-06F5AAC07AAC}" type="presParOf" srcId="{7AEB1288-B212-47FC-96D6-40294FD2E307}" destId="{99D3529F-CE9E-430A-A33C-F4EF72985A46}" srcOrd="0" destOrd="0" presId="urn:microsoft.com/office/officeart/2005/8/layout/list1#22"/>
    <dgm:cxn modelId="{E3C50494-009B-40D6-92CC-21CD602EAD80}" type="presParOf" srcId="{7AEB1288-B212-47FC-96D6-40294FD2E307}" destId="{FFD53BA8-45B8-48D7-839D-F63881906C2D}" srcOrd="1" destOrd="0" presId="urn:microsoft.com/office/officeart/2005/8/layout/list1#22"/>
    <dgm:cxn modelId="{FD8A86CC-42BB-4112-B2F5-BE266B59750E}" type="presParOf" srcId="{ACC2AE7E-59B9-49A0-BAB4-22D68AC176E7}" destId="{C0D297E7-F1B3-4D5E-9183-8D7DE7303441}" srcOrd="1" destOrd="0" presId="urn:microsoft.com/office/officeart/2005/8/layout/list1#22"/>
    <dgm:cxn modelId="{4EAD6C64-5614-4047-BC97-75F98D7B14C3}" type="presParOf" srcId="{ACC2AE7E-59B9-49A0-BAB4-22D68AC176E7}" destId="{BF82169F-36AF-4359-9BAE-4965A5F38BD5}" srcOrd="2" destOrd="0" presId="urn:microsoft.com/office/officeart/2005/8/layout/list1#22"/>
    <dgm:cxn modelId="{82B45EE1-F028-4B44-87E8-361031F584B1}" type="presParOf" srcId="{ACC2AE7E-59B9-49A0-BAB4-22D68AC176E7}" destId="{97EC761C-8953-48D7-AFE6-4E1B2DC860A0}" srcOrd="3" destOrd="0" presId="urn:microsoft.com/office/officeart/2005/8/layout/list1#22"/>
    <dgm:cxn modelId="{9D11D568-9748-47F4-BECC-2247CB1ECB8C}" type="presParOf" srcId="{ACC2AE7E-59B9-49A0-BAB4-22D68AC176E7}" destId="{518BB173-E63F-417F-A6D6-CA0F0837AF1C}" srcOrd="4" destOrd="0" presId="urn:microsoft.com/office/officeart/2005/8/layout/list1#22"/>
    <dgm:cxn modelId="{DF43FF26-BA63-4B05-9A49-FABF15FD61AF}" type="presParOf" srcId="{518BB173-E63F-417F-A6D6-CA0F0837AF1C}" destId="{90EC56A5-59F7-4E96-A03E-3D14FB68C19D}" srcOrd="0" destOrd="0" presId="urn:microsoft.com/office/officeart/2005/8/layout/list1#22"/>
    <dgm:cxn modelId="{28C047E7-B63F-4A7D-B789-7806561FDC67}" type="presParOf" srcId="{518BB173-E63F-417F-A6D6-CA0F0837AF1C}" destId="{B5E34E5E-BCD5-48AD-9666-299E56BF6317}" srcOrd="1" destOrd="0" presId="urn:microsoft.com/office/officeart/2005/8/layout/list1#22"/>
    <dgm:cxn modelId="{B21EB702-F829-4711-9B39-FDAA0C7EE143}" type="presParOf" srcId="{ACC2AE7E-59B9-49A0-BAB4-22D68AC176E7}" destId="{085E0FEC-4A50-4C12-8556-4B92E3C65DBD}" srcOrd="5" destOrd="0" presId="urn:microsoft.com/office/officeart/2005/8/layout/list1#22"/>
    <dgm:cxn modelId="{773931A2-351B-4174-95A8-B437D82BF2F3}" type="presParOf" srcId="{ACC2AE7E-59B9-49A0-BAB4-22D68AC176E7}" destId="{A4C178BF-6B80-46A6-BFA4-EE73407D0AF3}" srcOrd="6" destOrd="0" presId="urn:microsoft.com/office/officeart/2005/8/layout/list1#22"/>
    <dgm:cxn modelId="{829BEB94-6108-466F-B696-7061EF64B69D}" type="presParOf" srcId="{ACC2AE7E-59B9-49A0-BAB4-22D68AC176E7}" destId="{C32A937A-CA3B-4548-8B1A-8C30057B1584}" srcOrd="7" destOrd="0" presId="urn:microsoft.com/office/officeart/2005/8/layout/list1#22"/>
    <dgm:cxn modelId="{878C6A54-45D4-443D-92A1-F23CDAEB0079}" type="presParOf" srcId="{ACC2AE7E-59B9-49A0-BAB4-22D68AC176E7}" destId="{FEE6E835-C047-4438-BACE-E981D584EA15}" srcOrd="8" destOrd="0" presId="urn:microsoft.com/office/officeart/2005/8/layout/list1#22"/>
    <dgm:cxn modelId="{FA9DE974-19D9-4AC5-AB32-B45F2D5EA5F9}" type="presParOf" srcId="{FEE6E835-C047-4438-BACE-E981D584EA15}" destId="{FBB295B6-CBB6-4C0A-BE60-124B6FEB2618}" srcOrd="0" destOrd="0" presId="urn:microsoft.com/office/officeart/2005/8/layout/list1#22"/>
    <dgm:cxn modelId="{4F132A89-266B-47B3-AA6A-B961477906FF}" type="presParOf" srcId="{FEE6E835-C047-4438-BACE-E981D584EA15}" destId="{EC6DCACB-3C4B-47BD-8231-606EC259CEE8}" srcOrd="1" destOrd="0" presId="urn:microsoft.com/office/officeart/2005/8/layout/list1#22"/>
    <dgm:cxn modelId="{36CF5A86-F39C-48A4-9D41-BDCE781E6D2B}" type="presParOf" srcId="{ACC2AE7E-59B9-49A0-BAB4-22D68AC176E7}" destId="{FA425412-BF71-40BE-9DA3-DBB5739B6243}" srcOrd="9" destOrd="0" presId="urn:microsoft.com/office/officeart/2005/8/layout/list1#22"/>
    <dgm:cxn modelId="{FF9BC770-333D-4E01-8CB9-1FDE83B035A8}" type="presParOf" srcId="{ACC2AE7E-59B9-49A0-BAB4-22D68AC176E7}" destId="{A821687A-A24F-4220-B7CA-97EE3E9C8C3E}" srcOrd="10" destOrd="0" presId="urn:microsoft.com/office/officeart/2005/8/layout/list1#2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06260"/>
          <a:ext cx="8312253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52020"/>
          <a:ext cx="7352412" cy="7084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4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3.8.1 Getting current working directory</a:t>
          </a:r>
          <a:endParaRPr lang="zh-CN" altLang="en-US" sz="24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450197" y="86605"/>
        <a:ext cx="7283242" cy="639310"/>
      </dsp:txXfrm>
    </dsp:sp>
    <dsp:sp modelId="{A4C178BF-6B80-46A6-BFA4-EE73407D0AF3}">
      <dsp:nvSpPr>
        <dsp:cNvPr id="0" name=""/>
        <dsp:cNvSpPr/>
      </dsp:nvSpPr>
      <dsp:spPr>
        <a:xfrm>
          <a:off x="0" y="1494900"/>
          <a:ext cx="8312253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140660"/>
          <a:ext cx="7352412" cy="7084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4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3.8.2 Resetting current working directory</a:t>
          </a:r>
          <a:endParaRPr lang="zh-CN" altLang="en-US" sz="24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450197" y="1175245"/>
        <a:ext cx="7283242" cy="639310"/>
      </dsp:txXfrm>
    </dsp:sp>
    <dsp:sp modelId="{A821687A-A24F-4220-B7CA-97EE3E9C8C3E}">
      <dsp:nvSpPr>
        <dsp:cNvPr id="0" name=""/>
        <dsp:cNvSpPr/>
      </dsp:nvSpPr>
      <dsp:spPr>
        <a:xfrm>
          <a:off x="0" y="2583540"/>
          <a:ext cx="8312253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DCACB-3C4B-47BD-8231-606EC259CEE8}">
      <dsp:nvSpPr>
        <dsp:cNvPr id="0" name=""/>
        <dsp:cNvSpPr/>
      </dsp:nvSpPr>
      <dsp:spPr>
        <a:xfrm>
          <a:off x="415612" y="2229300"/>
          <a:ext cx="7352412" cy="7084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4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3.8.3 Reading/writing current working directory</a:t>
          </a:r>
          <a:endParaRPr lang="zh-CN" altLang="en-US" sz="24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450197" y="2263885"/>
        <a:ext cx="7283242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3.8 Current working directory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3.8 Current working directory
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3.8 Current working directory
</a:t>
            </a:r>
            <a:endParaRPr lang="zh-CN" altLang="en-US" dirty="0"/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B57FD1C0-753B-EF41-AA84-1067641F1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475004"/>
              </p:ext>
            </p:extLst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3.8 Current working directory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3.8.1 Getting current working directory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A48882-4E44-234C-A2BB-1983B2918681}"/>
              </a:ext>
            </a:extLst>
          </p:cNvPr>
          <p:cNvSpPr txBox="1"/>
          <p:nvPr/>
        </p:nvSpPr>
        <p:spPr>
          <a:xfrm>
            <a:off x="1023477" y="22238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6A469-55B1-9C49-8314-EA871E6FD2BE}"/>
              </a:ext>
            </a:extLst>
          </p:cNvPr>
          <p:cNvSpPr/>
          <p:nvPr/>
        </p:nvSpPr>
        <p:spPr>
          <a:xfrm>
            <a:off x="2144334" y="2151863"/>
            <a:ext cx="8128130" cy="9594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import 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print(os.getcwd())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BB2FFA-A71B-5042-A088-A68ECD2765FB}"/>
              </a:ext>
            </a:extLst>
          </p:cNvPr>
          <p:cNvSpPr/>
          <p:nvPr/>
        </p:nvSpPr>
        <p:spPr>
          <a:xfrm>
            <a:off x="2148036" y="2931177"/>
            <a:ext cx="7992211" cy="1001879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C:\Users\soloman\clm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3.8 Current working directory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3.8.2 Resetting current working directory</a:t>
            </a:r>
            <a:endParaRPr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63152C-0360-6941-9CB5-A7AF44779B76}"/>
              </a:ext>
            </a:extLst>
          </p:cNvPr>
          <p:cNvSpPr txBox="1"/>
          <p:nvPr/>
        </p:nvSpPr>
        <p:spPr>
          <a:xfrm>
            <a:off x="1023477" y="22238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D54B54-B5DC-1E4C-952A-5D853BA6A7ED}"/>
              </a:ext>
            </a:extLst>
          </p:cNvPr>
          <p:cNvSpPr/>
          <p:nvPr/>
        </p:nvSpPr>
        <p:spPr>
          <a:xfrm>
            <a:off x="2144334" y="2151863"/>
            <a:ext cx="8128130" cy="9594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os.chdir('E:\PythonProjects')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print(os.getcwd())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346F2E-D296-2F4E-8B0D-55E9491B3DAD}"/>
              </a:ext>
            </a:extLst>
          </p:cNvPr>
          <p:cNvSpPr/>
          <p:nvPr/>
        </p:nvSpPr>
        <p:spPr>
          <a:xfrm>
            <a:off x="2148036" y="2931177"/>
            <a:ext cx="7992211" cy="1001879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E:\PythonProjects</a:t>
            </a:r>
          </a:p>
        </p:txBody>
      </p:sp>
    </p:spTree>
    <p:extLst>
      <p:ext uri="{BB962C8B-B14F-4D97-AF65-F5344CB8AC3E}">
        <p14:creationId xmlns:p14="http://schemas.microsoft.com/office/powerpoint/2010/main" val="3880894644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3.8 Current working directory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3.8.3 Reading/writing current working directory</a:t>
            </a:r>
            <a:endParaRPr lang="zh-CN" altLang="en-US" dirty="0">
              <a:latin typeface="+mj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E7DC66-DD53-E849-82B0-E444D9FCD9E9}"/>
              </a:ext>
            </a:extLst>
          </p:cNvPr>
          <p:cNvSpPr txBox="1"/>
          <p:nvPr/>
        </p:nvSpPr>
        <p:spPr>
          <a:xfrm>
            <a:off x="1023477" y="198884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AE4D27-4DFD-024F-B443-25768E241470}"/>
              </a:ext>
            </a:extLst>
          </p:cNvPr>
          <p:cNvSpPr/>
          <p:nvPr/>
        </p:nvSpPr>
        <p:spPr>
          <a:xfrm>
            <a:off x="2144334" y="1916832"/>
            <a:ext cx="8128130" cy="14211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from pandas import read_csv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data = read_csv('bc_data.csv')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data.head(5)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9E4910-4457-934A-822D-E83EB055FCBF}"/>
              </a:ext>
            </a:extLst>
          </p:cNvPr>
          <p:cNvSpPr txBox="1"/>
          <p:nvPr/>
        </p:nvSpPr>
        <p:spPr>
          <a:xfrm>
            <a:off x="1023477" y="345861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F6E95C-2774-B342-A045-751BEE354A52}"/>
              </a:ext>
            </a:extLst>
          </p:cNvPr>
          <p:cNvSpPr/>
          <p:nvPr/>
        </p:nvSpPr>
        <p:spPr>
          <a:xfrm>
            <a:off x="2148036" y="5799032"/>
            <a:ext cx="7992211" cy="58229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rows × 32 columns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284819D-A057-6744-8026-B0673D6D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513490"/>
            <a:ext cx="6674690" cy="22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180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</TotalTime>
  <Words>224</Words>
  <Application>Microsoft Macintosh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3.8 Current working directory</vt:lpstr>
      <vt:lpstr>Summary of this chapter</vt:lpstr>
      <vt:lpstr>3.8.1 Getting current working directory</vt:lpstr>
      <vt:lpstr>3.8.2 Resetting current working directory</vt:lpstr>
      <vt:lpstr>3.8.3 Reading/writing current working directory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1695</cp:revision>
  <cp:lastPrinted>2017-07-17T10:18:00Z</cp:lastPrinted>
  <dcterms:created xsi:type="dcterms:W3CDTF">2007-03-02T11:26:00Z</dcterms:created>
  <dcterms:modified xsi:type="dcterms:W3CDTF">2023-11-02T03:49:14Z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