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842" r:id="rId2"/>
    <p:sldId id="870" r:id="rId3"/>
    <p:sldId id="871" r:id="rId4"/>
    <p:sldId id="862" r:id="rId5"/>
    <p:sldId id="863" r:id="rId6"/>
    <p:sldId id="866" r:id="rId7"/>
    <p:sldId id="864" r:id="rId8"/>
    <p:sldId id="865" r:id="rId9"/>
    <p:sldId id="867" r:id="rId10"/>
    <p:sldId id="868" r:id="rId11"/>
    <p:sldId id="869" r:id="rId12"/>
    <p:sldId id="872" r:id="rId13"/>
    <p:sldId id="873" r:id="rId14"/>
    <p:sldId id="874" r:id="rId15"/>
    <p:sldId id="875" r:id="rId16"/>
    <p:sldId id="876" r:id="rId17"/>
    <p:sldId id="877" r:id="rId18"/>
    <p:sldId id="797" r:id="rId19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08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12C"/>
    <a:srgbClr val="C00000"/>
    <a:srgbClr val="D75C5C"/>
    <a:srgbClr val="CF3E3E"/>
    <a:srgbClr val="EDCDCB"/>
    <a:srgbClr val="F1EEF4"/>
    <a:srgbClr val="AB0000"/>
    <a:srgbClr val="CC0000"/>
    <a:srgbClr val="A9CDCB"/>
    <a:srgbClr val="D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85" autoAdjust="0"/>
    <p:restoredTop sz="95748" autoAdjust="0"/>
  </p:normalViewPr>
  <p:slideViewPr>
    <p:cSldViewPr>
      <p:cViewPr varScale="1">
        <p:scale>
          <a:sx n="57" d="100"/>
          <a:sy n="57" d="100"/>
        </p:scale>
        <p:origin x="176" y="1304"/>
      </p:cViewPr>
      <p:guideLst>
        <p:guide orient="horz" pos="215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1848" y="192"/>
      </p:cViewPr>
      <p:guideLst>
        <p:guide orient="horz" pos="3208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24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23" loCatId="list" qsTypeId="urn:microsoft.com/office/officeart/2005/8/quickstyle/simple1#23" qsCatId="simple" csTypeId="urn:microsoft.com/office/officeart/2005/8/colors/colorful5#24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>
        <a:xfrm>
          <a:off x="480419" y="15677"/>
          <a:ext cx="6725877" cy="50184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b="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3.9.1 Classes</a:t>
          </a:r>
          <a:endParaRPr lang="zh-CN" altLang="en-US" b="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488FD816-4CED-4740-B5D1-1055C0C49531}">
      <dgm:prSet/>
      <dgm:spPr>
        <a:xfrm>
          <a:off x="480419" y="786797"/>
          <a:ext cx="6725877" cy="501840"/>
        </a:xfrm>
        <a:prstGeom prst="roundRect">
          <a:avLst/>
        </a:prstGeom>
        <a:solidFill>
          <a:srgbClr val="4472C4">
            <a:hueOff val="-1470669"/>
            <a:satOff val="-2046"/>
            <a:lumOff val="-784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b="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3.9.2 Methods</a:t>
          </a:r>
          <a:endParaRPr lang="zh-CN" altLang="en-US" b="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04CD0439-BA50-438F-8AA7-AEA89DC2C872}" type="par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CB206672-2423-4C3D-AEBB-8A81ECD7041D}" type="sib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437F496D-FC93-4AFA-BC42-4B0E949071AC}">
      <dgm:prSet/>
      <dgm:spPr>
        <a:xfrm>
          <a:off x="480419" y="1557917"/>
          <a:ext cx="6725877" cy="501840"/>
        </a:xfrm>
        <a:prstGeom prst="roundRect">
          <a:avLst/>
        </a:prstGeom>
        <a:solidFill>
          <a:srgbClr val="4472C4">
            <a:hueOff val="-2941338"/>
            <a:satOff val="-4091"/>
            <a:lumOff val="-1569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b="0" i="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3.9.3 Inheritance</a:t>
          </a:r>
          <a:endParaRPr lang="en-US" altLang="zh-CN" b="0" i="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770ECDD7-1CA4-4D35-A2CE-3BE7AB4AB051}" type="parTrans" cxnId="{2E1EB63F-FBFF-4C49-A72A-F55A9C3E39D9}">
      <dgm:prSet/>
      <dgm:spPr/>
      <dgm:t>
        <a:bodyPr/>
        <a:lstStyle/>
        <a:p>
          <a:endParaRPr lang="zh-CN" altLang="en-US"/>
        </a:p>
      </dgm:t>
    </dgm:pt>
    <dgm:pt modelId="{A9A6F21B-247F-45C1-9597-F2CF1E8C3411}" type="sibTrans" cxnId="{2E1EB63F-FBFF-4C49-A72A-F55A9C3E39D9}">
      <dgm:prSet/>
      <dgm:spPr/>
      <dgm:t>
        <a:bodyPr/>
        <a:lstStyle/>
        <a:p>
          <a:endParaRPr lang="zh-CN" altLang="en-US"/>
        </a:p>
      </dgm:t>
    </dgm:pt>
    <dgm:pt modelId="{3E56CBFF-D07A-4812-822F-DC097C17EBA4}">
      <dgm:prSet/>
      <dgm:spPr>
        <a:xfrm>
          <a:off x="480419" y="2329038"/>
          <a:ext cx="6725877" cy="501840"/>
        </a:xfrm>
        <a:prstGeom prst="roundRect">
          <a:avLst/>
        </a:prstGeom>
        <a:solidFill>
          <a:srgbClr val="4472C4">
            <a:hueOff val="-4412007"/>
            <a:satOff val="-6137"/>
            <a:lumOff val="-2353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b="0" i="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3.9.4 Attributes</a:t>
          </a:r>
          <a:endParaRPr lang="en-US" altLang="zh-CN" b="0" i="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1B676FB0-2F9A-4948-88BF-6FA780FEE51B}" type="parTrans" cxnId="{8D3711A5-9D59-4F00-87CF-3B4946B7A7D6}">
      <dgm:prSet/>
      <dgm:spPr/>
      <dgm:t>
        <a:bodyPr/>
        <a:lstStyle/>
        <a:p>
          <a:endParaRPr lang="zh-CN" altLang="en-US"/>
        </a:p>
      </dgm:t>
    </dgm:pt>
    <dgm:pt modelId="{3EEA866C-3438-4E3D-BE44-698084A50C91}" type="sibTrans" cxnId="{8D3711A5-9D59-4F00-87CF-3B4946B7A7D6}">
      <dgm:prSet/>
      <dgm:spPr/>
      <dgm:t>
        <a:bodyPr/>
        <a:lstStyle/>
        <a:p>
          <a:endParaRPr lang="zh-CN" altLang="en-US"/>
        </a:p>
      </dgm:t>
    </dgm:pt>
    <dgm:pt modelId="{E31FF92E-2A4E-44D7-97F5-685C3D4592D4}">
      <dgm:prSet/>
      <dgm:spPr>
        <a:xfrm>
          <a:off x="480419" y="3100158"/>
          <a:ext cx="6725877" cy="501840"/>
        </a:xfrm>
        <a:prstGeom prst="roundRect">
          <a:avLst/>
        </a:prstGeom>
        <a:solidFill>
          <a:srgbClr val="4472C4">
            <a:hueOff val="-5882676"/>
            <a:satOff val="-8182"/>
            <a:lumOff val="-3138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b="0" i="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3.9.5 Self and </a:t>
          </a:r>
          <a:r>
            <a:rPr lang="en" altLang="zh-CN" b="0" i="0" dirty="0" err="1">
              <a:solidFill>
                <a:sysClr val="window" lastClr="FFFFFF"/>
              </a:solidFill>
              <a:latin typeface="Arial"/>
              <a:ea typeface="宋体"/>
              <a:cs typeface="+mn-cs"/>
            </a:rPr>
            <a:t>Cls</a:t>
          </a:r>
          <a:endParaRPr lang="en-US" altLang="zh-CN" b="0" i="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3C55C363-8DC8-48A7-BD65-694DEF11870A}" type="parTrans" cxnId="{F9B81659-A1B1-46DB-951E-4FD763817B6D}">
      <dgm:prSet/>
      <dgm:spPr/>
      <dgm:t>
        <a:bodyPr/>
        <a:lstStyle/>
        <a:p>
          <a:endParaRPr lang="zh-CN" altLang="en-US"/>
        </a:p>
      </dgm:t>
    </dgm:pt>
    <dgm:pt modelId="{3E90FE7F-BD8E-4306-9EF0-A57BA1B59204}" type="sibTrans" cxnId="{F9B81659-A1B1-46DB-951E-4FD763817B6D}">
      <dgm:prSet/>
      <dgm:spPr/>
      <dgm:t>
        <a:bodyPr/>
        <a:lstStyle/>
        <a:p>
          <a:endParaRPr lang="zh-CN" altLang="en-US"/>
        </a:p>
      </dgm:t>
    </dgm:pt>
    <dgm:pt modelId="{93D6BEFA-3FCC-44F2-89EB-7D8409A6DC70}">
      <dgm:prSet/>
      <dgm:spPr>
        <a:xfrm>
          <a:off x="480419" y="3871278"/>
          <a:ext cx="6725877" cy="50184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b="0" i="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3.9.6 __new__ () and __</a:t>
          </a:r>
          <a:r>
            <a:rPr lang="en" altLang="zh-CN" b="0" i="0" dirty="0" err="1">
              <a:solidFill>
                <a:sysClr val="window" lastClr="FFFFFF"/>
              </a:solidFill>
              <a:latin typeface="Arial"/>
              <a:ea typeface="宋体"/>
              <a:cs typeface="+mn-cs"/>
            </a:rPr>
            <a:t>init</a:t>
          </a:r>
          <a:r>
            <a:rPr lang="en" altLang="zh-CN" b="0" i="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__()</a:t>
          </a:r>
          <a:endParaRPr lang="en-US" altLang="zh-CN" b="0" i="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42F51DD4-DFF5-4C9E-B742-6FC1EE5D4E8A}" type="parTrans" cxnId="{A0FD6AD3-62F8-4C93-A3DA-43E7D64BB366}">
      <dgm:prSet/>
      <dgm:spPr/>
      <dgm:t>
        <a:bodyPr/>
        <a:lstStyle/>
        <a:p>
          <a:endParaRPr lang="zh-CN" altLang="en-US"/>
        </a:p>
      </dgm:t>
    </dgm:pt>
    <dgm:pt modelId="{E812043E-95DA-4C79-ADAB-3592AB66F958}" type="sibTrans" cxnId="{A0FD6AD3-62F8-4C93-A3DA-43E7D64BB366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6"/>
      <dgm:spPr/>
    </dgm:pt>
    <dgm:pt modelId="{FFD53BA8-45B8-48D7-839D-F63881906C2D}" type="pres">
      <dgm:prSet presAssocID="{4A6CFA20-D504-4C11-9666-95A21ED3E06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6">
        <dgm:presLayoutVars>
          <dgm:bulletEnabled val="1"/>
        </dgm:presLayoutVars>
      </dgm:prSet>
      <dgm:spPr>
        <a:xfrm>
          <a:off x="0" y="266597"/>
          <a:ext cx="9608397" cy="4284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97EC761C-8953-48D7-AFE6-4E1B2DC860A0}" type="pres">
      <dgm:prSet presAssocID="{535AB587-A692-43E5-9615-766AE847F8A5}" presName="spaceBetweenRectangles" presStyleCnt="0"/>
      <dgm:spPr/>
    </dgm:pt>
    <dgm:pt modelId="{518BB173-E63F-417F-A6D6-CA0F0837AF1C}" type="pres">
      <dgm:prSet presAssocID="{488FD816-4CED-4740-B5D1-1055C0C49531}" presName="parentLin" presStyleCnt="0"/>
      <dgm:spPr/>
    </dgm:pt>
    <dgm:pt modelId="{90EC56A5-59F7-4E96-A03E-3D14FB68C19D}" type="pres">
      <dgm:prSet presAssocID="{488FD816-4CED-4740-B5D1-1055C0C49531}" presName="parentLeftMargin" presStyleLbl="node1" presStyleIdx="0" presStyleCnt="6"/>
      <dgm:spPr/>
    </dgm:pt>
    <dgm:pt modelId="{B5E34E5E-BCD5-48AD-9666-299E56BF6317}" type="pres">
      <dgm:prSet presAssocID="{488FD816-4CED-4740-B5D1-1055C0C4953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85E0FEC-4A50-4C12-8556-4B92E3C65DBD}" type="pres">
      <dgm:prSet presAssocID="{488FD816-4CED-4740-B5D1-1055C0C49531}" presName="negativeSpace" presStyleCnt="0"/>
      <dgm:spPr/>
    </dgm:pt>
    <dgm:pt modelId="{A4C178BF-6B80-46A6-BFA4-EE73407D0AF3}" type="pres">
      <dgm:prSet presAssocID="{488FD816-4CED-4740-B5D1-1055C0C49531}" presName="childText" presStyleLbl="conFgAcc1" presStyleIdx="1" presStyleCnt="6">
        <dgm:presLayoutVars>
          <dgm:bulletEnabled val="1"/>
        </dgm:presLayoutVars>
      </dgm:prSet>
      <dgm:spPr>
        <a:xfrm>
          <a:off x="0" y="1037717"/>
          <a:ext cx="9608397" cy="4284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1470669"/>
              <a:satOff val="-2046"/>
              <a:lumOff val="-784"/>
              <a:alphaOff val="0"/>
            </a:srgbClr>
          </a:solidFill>
          <a:prstDash val="solid"/>
        </a:ln>
        <a:effectLst/>
      </dgm:spPr>
    </dgm:pt>
    <dgm:pt modelId="{A236FCA7-63A6-4F18-891A-6D49874FF246}" type="pres">
      <dgm:prSet presAssocID="{CB206672-2423-4C3D-AEBB-8A81ECD7041D}" presName="spaceBetweenRectangles" presStyleCnt="0"/>
      <dgm:spPr/>
    </dgm:pt>
    <dgm:pt modelId="{6CAAD200-6B13-4D73-BE7C-7579583BC680}" type="pres">
      <dgm:prSet presAssocID="{437F496D-FC93-4AFA-BC42-4B0E949071AC}" presName="parentLin" presStyleCnt="0"/>
      <dgm:spPr/>
    </dgm:pt>
    <dgm:pt modelId="{98543128-3874-433F-9A1D-590964E55435}" type="pres">
      <dgm:prSet presAssocID="{437F496D-FC93-4AFA-BC42-4B0E949071AC}" presName="parentLeftMargin" presStyleLbl="node1" presStyleIdx="1" presStyleCnt="6"/>
      <dgm:spPr/>
    </dgm:pt>
    <dgm:pt modelId="{320BA1D2-03F8-4D10-9A99-596A91AD2187}" type="pres">
      <dgm:prSet presAssocID="{437F496D-FC93-4AFA-BC42-4B0E949071A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3C29E89-4D82-40C0-809C-E01D020C2947}" type="pres">
      <dgm:prSet presAssocID="{437F496D-FC93-4AFA-BC42-4B0E949071AC}" presName="negativeSpace" presStyleCnt="0"/>
      <dgm:spPr/>
    </dgm:pt>
    <dgm:pt modelId="{A441FE2E-AE30-4EBC-88AD-1022D3DC175F}" type="pres">
      <dgm:prSet presAssocID="{437F496D-FC93-4AFA-BC42-4B0E949071AC}" presName="childText" presStyleLbl="conFgAcc1" presStyleIdx="2" presStyleCnt="6">
        <dgm:presLayoutVars>
          <dgm:bulletEnabled val="1"/>
        </dgm:presLayoutVars>
      </dgm:prSet>
      <dgm:spPr>
        <a:xfrm>
          <a:off x="0" y="1808837"/>
          <a:ext cx="9608397" cy="4284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2941338"/>
              <a:satOff val="-4091"/>
              <a:lumOff val="-1569"/>
              <a:alphaOff val="0"/>
            </a:srgbClr>
          </a:solidFill>
          <a:prstDash val="solid"/>
        </a:ln>
        <a:effectLst/>
      </dgm:spPr>
    </dgm:pt>
    <dgm:pt modelId="{990FEFA7-8A5A-4366-A951-92412548A9DB}" type="pres">
      <dgm:prSet presAssocID="{A9A6F21B-247F-45C1-9597-F2CF1E8C3411}" presName="spaceBetweenRectangles" presStyleCnt="0"/>
      <dgm:spPr/>
    </dgm:pt>
    <dgm:pt modelId="{4717B96D-909A-4F0B-BF9A-9AA57A206165}" type="pres">
      <dgm:prSet presAssocID="{3E56CBFF-D07A-4812-822F-DC097C17EBA4}" presName="parentLin" presStyleCnt="0"/>
      <dgm:spPr/>
    </dgm:pt>
    <dgm:pt modelId="{2A7486EF-0156-4FE0-A5C6-C97EFA3BAF7D}" type="pres">
      <dgm:prSet presAssocID="{3E56CBFF-D07A-4812-822F-DC097C17EBA4}" presName="parentLeftMargin" presStyleLbl="node1" presStyleIdx="2" presStyleCnt="6"/>
      <dgm:spPr/>
    </dgm:pt>
    <dgm:pt modelId="{48AA33E5-4972-424C-8817-6BA3A35D1437}" type="pres">
      <dgm:prSet presAssocID="{3E56CBFF-D07A-4812-822F-DC097C17EBA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6935DBB-B0AE-4D57-AE88-7171B2F310B7}" type="pres">
      <dgm:prSet presAssocID="{3E56CBFF-D07A-4812-822F-DC097C17EBA4}" presName="negativeSpace" presStyleCnt="0"/>
      <dgm:spPr/>
    </dgm:pt>
    <dgm:pt modelId="{F33B9338-F68C-4536-86E0-4D86AD288AFF}" type="pres">
      <dgm:prSet presAssocID="{3E56CBFF-D07A-4812-822F-DC097C17EBA4}" presName="childText" presStyleLbl="conFgAcc1" presStyleIdx="3" presStyleCnt="6">
        <dgm:presLayoutVars>
          <dgm:bulletEnabled val="1"/>
        </dgm:presLayoutVars>
      </dgm:prSet>
      <dgm:spPr>
        <a:xfrm>
          <a:off x="0" y="2579957"/>
          <a:ext cx="9608397" cy="4284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4412007"/>
              <a:satOff val="-6137"/>
              <a:lumOff val="-2353"/>
              <a:alphaOff val="0"/>
            </a:srgbClr>
          </a:solidFill>
          <a:prstDash val="solid"/>
        </a:ln>
        <a:effectLst/>
      </dgm:spPr>
    </dgm:pt>
    <dgm:pt modelId="{A09EF628-478A-4696-9B92-D0DADF54867F}" type="pres">
      <dgm:prSet presAssocID="{3EEA866C-3438-4E3D-BE44-698084A50C91}" presName="spaceBetweenRectangles" presStyleCnt="0"/>
      <dgm:spPr/>
    </dgm:pt>
    <dgm:pt modelId="{86D09FC2-F300-4144-8AF7-6DC306932889}" type="pres">
      <dgm:prSet presAssocID="{E31FF92E-2A4E-44D7-97F5-685C3D4592D4}" presName="parentLin" presStyleCnt="0"/>
      <dgm:spPr/>
    </dgm:pt>
    <dgm:pt modelId="{ABCF3782-91FC-4421-9528-B5C104488C87}" type="pres">
      <dgm:prSet presAssocID="{E31FF92E-2A4E-44D7-97F5-685C3D4592D4}" presName="parentLeftMargin" presStyleLbl="node1" presStyleIdx="3" presStyleCnt="6"/>
      <dgm:spPr/>
    </dgm:pt>
    <dgm:pt modelId="{15EB9C42-068C-4951-A87A-3C6BBBD33093}" type="pres">
      <dgm:prSet presAssocID="{E31FF92E-2A4E-44D7-97F5-685C3D4592D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7F5C8EF-E8F8-45DB-9104-E95BEFE8173B}" type="pres">
      <dgm:prSet presAssocID="{E31FF92E-2A4E-44D7-97F5-685C3D4592D4}" presName="negativeSpace" presStyleCnt="0"/>
      <dgm:spPr/>
    </dgm:pt>
    <dgm:pt modelId="{86FD0201-D36F-4D86-BC04-F02836AFF1DC}" type="pres">
      <dgm:prSet presAssocID="{E31FF92E-2A4E-44D7-97F5-685C3D4592D4}" presName="childText" presStyleLbl="conFgAcc1" presStyleIdx="4" presStyleCnt="6">
        <dgm:presLayoutVars>
          <dgm:bulletEnabled val="1"/>
        </dgm:presLayoutVars>
      </dgm:prSet>
      <dgm:spPr>
        <a:xfrm>
          <a:off x="0" y="3351078"/>
          <a:ext cx="9608397" cy="4284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5882676"/>
              <a:satOff val="-8182"/>
              <a:lumOff val="-3138"/>
              <a:alphaOff val="0"/>
            </a:srgbClr>
          </a:solidFill>
          <a:prstDash val="solid"/>
        </a:ln>
        <a:effectLst/>
      </dgm:spPr>
    </dgm:pt>
    <dgm:pt modelId="{FB22C0DF-D5CA-4A37-B8FB-3598C258BD8B}" type="pres">
      <dgm:prSet presAssocID="{3E90FE7F-BD8E-4306-9EF0-A57BA1B59204}" presName="spaceBetweenRectangles" presStyleCnt="0"/>
      <dgm:spPr/>
    </dgm:pt>
    <dgm:pt modelId="{FBC120BD-AD72-423C-AF99-0E740719414A}" type="pres">
      <dgm:prSet presAssocID="{93D6BEFA-3FCC-44F2-89EB-7D8409A6DC70}" presName="parentLin" presStyleCnt="0"/>
      <dgm:spPr/>
    </dgm:pt>
    <dgm:pt modelId="{42A3EEFC-0D40-4C2C-95FA-0C5C2EDB3EDF}" type="pres">
      <dgm:prSet presAssocID="{93D6BEFA-3FCC-44F2-89EB-7D8409A6DC70}" presName="parentLeftMargin" presStyleLbl="node1" presStyleIdx="4" presStyleCnt="6"/>
      <dgm:spPr/>
    </dgm:pt>
    <dgm:pt modelId="{55735C82-8C84-4AA8-987C-30E3E3DD6B32}" type="pres">
      <dgm:prSet presAssocID="{93D6BEFA-3FCC-44F2-89EB-7D8409A6DC70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94DF9E69-8AA8-4C22-B576-9FCE601E6D0C}" type="pres">
      <dgm:prSet presAssocID="{93D6BEFA-3FCC-44F2-89EB-7D8409A6DC70}" presName="negativeSpace" presStyleCnt="0"/>
      <dgm:spPr/>
    </dgm:pt>
    <dgm:pt modelId="{BF63B23C-1A58-41B6-A0E3-CB407DE35D8B}" type="pres">
      <dgm:prSet presAssocID="{93D6BEFA-3FCC-44F2-89EB-7D8409A6DC70}" presName="childText" presStyleLbl="conFgAcc1" presStyleIdx="5" presStyleCnt="6">
        <dgm:presLayoutVars>
          <dgm:bulletEnabled val="1"/>
        </dgm:presLayoutVars>
      </dgm:prSet>
      <dgm:spPr>
        <a:xfrm>
          <a:off x="0" y="4122198"/>
          <a:ext cx="9608397" cy="4284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gm:spPr>
    </dgm:pt>
  </dgm:ptLst>
  <dgm:cxnLst>
    <dgm:cxn modelId="{2E1EB63F-FBFF-4C49-A72A-F55A9C3E39D9}" srcId="{2D3DEDF0-B9A1-4CD2-BA88-CA716FC4420C}" destId="{437F496D-FC93-4AFA-BC42-4B0E949071AC}" srcOrd="2" destOrd="0" parTransId="{770ECDD7-1CA4-4D35-A2CE-3BE7AB4AB051}" sibTransId="{A9A6F21B-247F-45C1-9597-F2CF1E8C3411}"/>
    <dgm:cxn modelId="{65508D4A-B367-4415-82AA-9E18B9D1E97E}" type="presOf" srcId="{4A6CFA20-D504-4C11-9666-95A21ED3E06C}" destId="{FFD53BA8-45B8-48D7-839D-F63881906C2D}" srcOrd="1" destOrd="0" presId="urn:microsoft.com/office/officeart/2005/8/layout/list1#23"/>
    <dgm:cxn modelId="{F9B81659-A1B1-46DB-951E-4FD763817B6D}" srcId="{2D3DEDF0-B9A1-4CD2-BA88-CA716FC4420C}" destId="{E31FF92E-2A4E-44D7-97F5-685C3D4592D4}" srcOrd="4" destOrd="0" parTransId="{3C55C363-8DC8-48A7-BD65-694DEF11870A}" sibTransId="{3E90FE7F-BD8E-4306-9EF0-A57BA1B59204}"/>
    <dgm:cxn modelId="{636CAA63-623C-42B7-8E5A-A2C02F05F85A}" type="presOf" srcId="{93D6BEFA-3FCC-44F2-89EB-7D8409A6DC70}" destId="{42A3EEFC-0D40-4C2C-95FA-0C5C2EDB3EDF}" srcOrd="0" destOrd="0" presId="urn:microsoft.com/office/officeart/2005/8/layout/list1#23"/>
    <dgm:cxn modelId="{B32E2D6E-E60B-4AB7-BF51-0F9D7FEC3543}" type="presOf" srcId="{488FD816-4CED-4740-B5D1-1055C0C49531}" destId="{90EC56A5-59F7-4E96-A03E-3D14FB68C19D}" srcOrd="0" destOrd="0" presId="urn:microsoft.com/office/officeart/2005/8/layout/list1#23"/>
    <dgm:cxn modelId="{5EF75076-B18B-4E01-B056-F1D20C4E6AE8}" type="presOf" srcId="{3E56CBFF-D07A-4812-822F-DC097C17EBA4}" destId="{2A7486EF-0156-4FE0-A5C6-C97EFA3BAF7D}" srcOrd="0" destOrd="0" presId="urn:microsoft.com/office/officeart/2005/8/layout/list1#23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#23"/>
    <dgm:cxn modelId="{D579237A-F0D6-4756-B9A4-2423D3C4C7A0}" type="presOf" srcId="{E31FF92E-2A4E-44D7-97F5-685C3D4592D4}" destId="{15EB9C42-068C-4951-A87A-3C6BBBD33093}" srcOrd="1" destOrd="0" presId="urn:microsoft.com/office/officeart/2005/8/layout/list1#23"/>
    <dgm:cxn modelId="{D91B927A-3386-4456-9FAF-0AA6A39C915A}" type="presOf" srcId="{437F496D-FC93-4AFA-BC42-4B0E949071AC}" destId="{320BA1D2-03F8-4D10-9A99-596A91AD2187}" srcOrd="1" destOrd="0" presId="urn:microsoft.com/office/officeart/2005/8/layout/list1#23"/>
    <dgm:cxn modelId="{DDEE2C7D-DA21-4181-970F-A723EE7A3CDC}" type="presOf" srcId="{3E56CBFF-D07A-4812-822F-DC097C17EBA4}" destId="{48AA33E5-4972-424C-8817-6BA3A35D1437}" srcOrd="1" destOrd="0" presId="urn:microsoft.com/office/officeart/2005/8/layout/list1#23"/>
    <dgm:cxn modelId="{6C25FE7E-8462-460C-A803-0FD951D183D2}" type="presOf" srcId="{4A6CFA20-D504-4C11-9666-95A21ED3E06C}" destId="{99D3529F-CE9E-430A-A33C-F4EF72985A46}" srcOrd="0" destOrd="0" presId="urn:microsoft.com/office/officeart/2005/8/layout/list1#23"/>
    <dgm:cxn modelId="{8D3711A5-9D59-4F00-87CF-3B4946B7A7D6}" srcId="{2D3DEDF0-B9A1-4CD2-BA88-CA716FC4420C}" destId="{3E56CBFF-D07A-4812-822F-DC097C17EBA4}" srcOrd="3" destOrd="0" parTransId="{1B676FB0-2F9A-4948-88BF-6FA780FEE51B}" sibTransId="{3EEA866C-3438-4E3D-BE44-698084A50C91}"/>
    <dgm:cxn modelId="{0311C3AD-C087-4B4F-BE26-34F283DF0F0A}" type="presOf" srcId="{437F496D-FC93-4AFA-BC42-4B0E949071AC}" destId="{98543128-3874-433F-9A1D-590964E55435}" srcOrd="0" destOrd="0" presId="urn:microsoft.com/office/officeart/2005/8/layout/list1#23"/>
    <dgm:cxn modelId="{A4593EB5-96F0-45CB-9E14-AD363CD2B91A}" srcId="{2D3DEDF0-B9A1-4CD2-BA88-CA716FC4420C}" destId="{488FD816-4CED-4740-B5D1-1055C0C49531}" srcOrd="1" destOrd="0" parTransId="{04CD0439-BA50-438F-8AA7-AEA89DC2C872}" sibTransId="{CB206672-2423-4C3D-AEBB-8A81ECD7041D}"/>
    <dgm:cxn modelId="{4C0743BE-3C8F-46DA-B245-89EE69665101}" type="presOf" srcId="{488FD816-4CED-4740-B5D1-1055C0C49531}" destId="{B5E34E5E-BCD5-48AD-9666-299E56BF6317}" srcOrd="1" destOrd="0" presId="urn:microsoft.com/office/officeart/2005/8/layout/list1#23"/>
    <dgm:cxn modelId="{DEE442CA-808C-40FC-A6B4-883047A9DB9D}" type="presOf" srcId="{93D6BEFA-3FCC-44F2-89EB-7D8409A6DC70}" destId="{55735C82-8C84-4AA8-987C-30E3E3DD6B32}" srcOrd="1" destOrd="0" presId="urn:microsoft.com/office/officeart/2005/8/layout/list1#23"/>
    <dgm:cxn modelId="{A0FD6AD3-62F8-4C93-A3DA-43E7D64BB366}" srcId="{2D3DEDF0-B9A1-4CD2-BA88-CA716FC4420C}" destId="{93D6BEFA-3FCC-44F2-89EB-7D8409A6DC70}" srcOrd="5" destOrd="0" parTransId="{42F51DD4-DFF5-4C9E-B742-6FC1EE5D4E8A}" sibTransId="{E812043E-95DA-4C79-ADAB-3592AB66F958}"/>
    <dgm:cxn modelId="{3AB5B4D3-B4AC-4A43-83F6-41C4ECD11193}" type="presOf" srcId="{E31FF92E-2A4E-44D7-97F5-685C3D4592D4}" destId="{ABCF3782-91FC-4421-9528-B5C104488C87}" srcOrd="0" destOrd="0" presId="urn:microsoft.com/office/officeart/2005/8/layout/list1#23"/>
    <dgm:cxn modelId="{1AD553EB-0562-42EB-A765-4A13473CE265}" type="presParOf" srcId="{ACC2AE7E-59B9-49A0-BAB4-22D68AC176E7}" destId="{7AEB1288-B212-47FC-96D6-40294FD2E307}" srcOrd="0" destOrd="0" presId="urn:microsoft.com/office/officeart/2005/8/layout/list1#23"/>
    <dgm:cxn modelId="{0F8E6D21-9A3E-4657-A85B-06F5AAC07AAC}" type="presParOf" srcId="{7AEB1288-B212-47FC-96D6-40294FD2E307}" destId="{99D3529F-CE9E-430A-A33C-F4EF72985A46}" srcOrd="0" destOrd="0" presId="urn:microsoft.com/office/officeart/2005/8/layout/list1#23"/>
    <dgm:cxn modelId="{E3C50494-009B-40D6-92CC-21CD602EAD80}" type="presParOf" srcId="{7AEB1288-B212-47FC-96D6-40294FD2E307}" destId="{FFD53BA8-45B8-48D7-839D-F63881906C2D}" srcOrd="1" destOrd="0" presId="urn:microsoft.com/office/officeart/2005/8/layout/list1#23"/>
    <dgm:cxn modelId="{FD8A86CC-42BB-4112-B2F5-BE266B59750E}" type="presParOf" srcId="{ACC2AE7E-59B9-49A0-BAB4-22D68AC176E7}" destId="{C0D297E7-F1B3-4D5E-9183-8D7DE7303441}" srcOrd="1" destOrd="0" presId="urn:microsoft.com/office/officeart/2005/8/layout/list1#23"/>
    <dgm:cxn modelId="{4EAD6C64-5614-4047-BC97-75F98D7B14C3}" type="presParOf" srcId="{ACC2AE7E-59B9-49A0-BAB4-22D68AC176E7}" destId="{BF82169F-36AF-4359-9BAE-4965A5F38BD5}" srcOrd="2" destOrd="0" presId="urn:microsoft.com/office/officeart/2005/8/layout/list1#23"/>
    <dgm:cxn modelId="{82B45EE1-F028-4B44-87E8-361031F584B1}" type="presParOf" srcId="{ACC2AE7E-59B9-49A0-BAB4-22D68AC176E7}" destId="{97EC761C-8953-48D7-AFE6-4E1B2DC860A0}" srcOrd="3" destOrd="0" presId="urn:microsoft.com/office/officeart/2005/8/layout/list1#23"/>
    <dgm:cxn modelId="{9D11D568-9748-47F4-BECC-2247CB1ECB8C}" type="presParOf" srcId="{ACC2AE7E-59B9-49A0-BAB4-22D68AC176E7}" destId="{518BB173-E63F-417F-A6D6-CA0F0837AF1C}" srcOrd="4" destOrd="0" presId="urn:microsoft.com/office/officeart/2005/8/layout/list1#23"/>
    <dgm:cxn modelId="{DF43FF26-BA63-4B05-9A49-FABF15FD61AF}" type="presParOf" srcId="{518BB173-E63F-417F-A6D6-CA0F0837AF1C}" destId="{90EC56A5-59F7-4E96-A03E-3D14FB68C19D}" srcOrd="0" destOrd="0" presId="urn:microsoft.com/office/officeart/2005/8/layout/list1#23"/>
    <dgm:cxn modelId="{28C047E7-B63F-4A7D-B789-7806561FDC67}" type="presParOf" srcId="{518BB173-E63F-417F-A6D6-CA0F0837AF1C}" destId="{B5E34E5E-BCD5-48AD-9666-299E56BF6317}" srcOrd="1" destOrd="0" presId="urn:microsoft.com/office/officeart/2005/8/layout/list1#23"/>
    <dgm:cxn modelId="{B21EB702-F829-4711-9B39-FDAA0C7EE143}" type="presParOf" srcId="{ACC2AE7E-59B9-49A0-BAB4-22D68AC176E7}" destId="{085E0FEC-4A50-4C12-8556-4B92E3C65DBD}" srcOrd="5" destOrd="0" presId="urn:microsoft.com/office/officeart/2005/8/layout/list1#23"/>
    <dgm:cxn modelId="{773931A2-351B-4174-95A8-B437D82BF2F3}" type="presParOf" srcId="{ACC2AE7E-59B9-49A0-BAB4-22D68AC176E7}" destId="{A4C178BF-6B80-46A6-BFA4-EE73407D0AF3}" srcOrd="6" destOrd="0" presId="urn:microsoft.com/office/officeart/2005/8/layout/list1#23"/>
    <dgm:cxn modelId="{FE186DF2-C034-494A-8AC6-240693774517}" type="presParOf" srcId="{ACC2AE7E-59B9-49A0-BAB4-22D68AC176E7}" destId="{A236FCA7-63A6-4F18-891A-6D49874FF246}" srcOrd="7" destOrd="0" presId="urn:microsoft.com/office/officeart/2005/8/layout/list1#23"/>
    <dgm:cxn modelId="{4B0B05DC-C0DC-42F5-A0E9-9428A24DB5D0}" type="presParOf" srcId="{ACC2AE7E-59B9-49A0-BAB4-22D68AC176E7}" destId="{6CAAD200-6B13-4D73-BE7C-7579583BC680}" srcOrd="8" destOrd="0" presId="urn:microsoft.com/office/officeart/2005/8/layout/list1#23"/>
    <dgm:cxn modelId="{64F971E8-4BD1-4506-8209-C4D08CB3BF52}" type="presParOf" srcId="{6CAAD200-6B13-4D73-BE7C-7579583BC680}" destId="{98543128-3874-433F-9A1D-590964E55435}" srcOrd="0" destOrd="0" presId="urn:microsoft.com/office/officeart/2005/8/layout/list1#23"/>
    <dgm:cxn modelId="{9F5D7456-1548-4BBE-A494-7C596B53D55B}" type="presParOf" srcId="{6CAAD200-6B13-4D73-BE7C-7579583BC680}" destId="{320BA1D2-03F8-4D10-9A99-596A91AD2187}" srcOrd="1" destOrd="0" presId="urn:microsoft.com/office/officeart/2005/8/layout/list1#23"/>
    <dgm:cxn modelId="{CB5FAD8E-485B-4F3B-85F5-02CD386F6779}" type="presParOf" srcId="{ACC2AE7E-59B9-49A0-BAB4-22D68AC176E7}" destId="{13C29E89-4D82-40C0-809C-E01D020C2947}" srcOrd="9" destOrd="0" presId="urn:microsoft.com/office/officeart/2005/8/layout/list1#23"/>
    <dgm:cxn modelId="{6738E408-0BAF-4C00-9178-4E198A203F0A}" type="presParOf" srcId="{ACC2AE7E-59B9-49A0-BAB4-22D68AC176E7}" destId="{A441FE2E-AE30-4EBC-88AD-1022D3DC175F}" srcOrd="10" destOrd="0" presId="urn:microsoft.com/office/officeart/2005/8/layout/list1#23"/>
    <dgm:cxn modelId="{1CC1E73A-DD08-43AB-BE5A-2738350BA518}" type="presParOf" srcId="{ACC2AE7E-59B9-49A0-BAB4-22D68AC176E7}" destId="{990FEFA7-8A5A-4366-A951-92412548A9DB}" srcOrd="11" destOrd="0" presId="urn:microsoft.com/office/officeart/2005/8/layout/list1#23"/>
    <dgm:cxn modelId="{A6858BFE-AD20-4EB4-84C8-4A2AD46E045B}" type="presParOf" srcId="{ACC2AE7E-59B9-49A0-BAB4-22D68AC176E7}" destId="{4717B96D-909A-4F0B-BF9A-9AA57A206165}" srcOrd="12" destOrd="0" presId="urn:microsoft.com/office/officeart/2005/8/layout/list1#23"/>
    <dgm:cxn modelId="{4BE36DE0-9BCB-4966-814D-27279658CC48}" type="presParOf" srcId="{4717B96D-909A-4F0B-BF9A-9AA57A206165}" destId="{2A7486EF-0156-4FE0-A5C6-C97EFA3BAF7D}" srcOrd="0" destOrd="0" presId="urn:microsoft.com/office/officeart/2005/8/layout/list1#23"/>
    <dgm:cxn modelId="{6B29FB8D-B214-48E4-A526-9E8CF84D5B88}" type="presParOf" srcId="{4717B96D-909A-4F0B-BF9A-9AA57A206165}" destId="{48AA33E5-4972-424C-8817-6BA3A35D1437}" srcOrd="1" destOrd="0" presId="urn:microsoft.com/office/officeart/2005/8/layout/list1#23"/>
    <dgm:cxn modelId="{A01C9375-CC9B-4CE2-BCA0-741925E51047}" type="presParOf" srcId="{ACC2AE7E-59B9-49A0-BAB4-22D68AC176E7}" destId="{06935DBB-B0AE-4D57-AE88-7171B2F310B7}" srcOrd="13" destOrd="0" presId="urn:microsoft.com/office/officeart/2005/8/layout/list1#23"/>
    <dgm:cxn modelId="{330C344F-158D-462C-B7B8-39B53C6667B2}" type="presParOf" srcId="{ACC2AE7E-59B9-49A0-BAB4-22D68AC176E7}" destId="{F33B9338-F68C-4536-86E0-4D86AD288AFF}" srcOrd="14" destOrd="0" presId="urn:microsoft.com/office/officeart/2005/8/layout/list1#23"/>
    <dgm:cxn modelId="{8C62174C-B460-4248-9C32-8B1FF41A872E}" type="presParOf" srcId="{ACC2AE7E-59B9-49A0-BAB4-22D68AC176E7}" destId="{A09EF628-478A-4696-9B92-D0DADF54867F}" srcOrd="15" destOrd="0" presId="urn:microsoft.com/office/officeart/2005/8/layout/list1#23"/>
    <dgm:cxn modelId="{18F3AF07-1821-4A19-A066-A24E60F8A1E7}" type="presParOf" srcId="{ACC2AE7E-59B9-49A0-BAB4-22D68AC176E7}" destId="{86D09FC2-F300-4144-8AF7-6DC306932889}" srcOrd="16" destOrd="0" presId="urn:microsoft.com/office/officeart/2005/8/layout/list1#23"/>
    <dgm:cxn modelId="{2B76509E-27AD-47FF-A7C6-5FFD6257E492}" type="presParOf" srcId="{86D09FC2-F300-4144-8AF7-6DC306932889}" destId="{ABCF3782-91FC-4421-9528-B5C104488C87}" srcOrd="0" destOrd="0" presId="urn:microsoft.com/office/officeart/2005/8/layout/list1#23"/>
    <dgm:cxn modelId="{42F9D3C8-3DD6-449C-915E-E423FFE9BAF3}" type="presParOf" srcId="{86D09FC2-F300-4144-8AF7-6DC306932889}" destId="{15EB9C42-068C-4951-A87A-3C6BBBD33093}" srcOrd="1" destOrd="0" presId="urn:microsoft.com/office/officeart/2005/8/layout/list1#23"/>
    <dgm:cxn modelId="{0C3B4DF9-C479-4DE5-9A2E-FF16F29608E4}" type="presParOf" srcId="{ACC2AE7E-59B9-49A0-BAB4-22D68AC176E7}" destId="{D7F5C8EF-E8F8-45DB-9104-E95BEFE8173B}" srcOrd="17" destOrd="0" presId="urn:microsoft.com/office/officeart/2005/8/layout/list1#23"/>
    <dgm:cxn modelId="{FB80347D-45A4-451E-88B8-BDF422663EB7}" type="presParOf" srcId="{ACC2AE7E-59B9-49A0-BAB4-22D68AC176E7}" destId="{86FD0201-D36F-4D86-BC04-F02836AFF1DC}" srcOrd="18" destOrd="0" presId="urn:microsoft.com/office/officeart/2005/8/layout/list1#23"/>
    <dgm:cxn modelId="{60A82A24-8CC6-4AEF-9CDE-693604769F2A}" type="presParOf" srcId="{ACC2AE7E-59B9-49A0-BAB4-22D68AC176E7}" destId="{FB22C0DF-D5CA-4A37-B8FB-3598C258BD8B}" srcOrd="19" destOrd="0" presId="urn:microsoft.com/office/officeart/2005/8/layout/list1#23"/>
    <dgm:cxn modelId="{08F3D514-DB18-4B55-891B-87C369BFD209}" type="presParOf" srcId="{ACC2AE7E-59B9-49A0-BAB4-22D68AC176E7}" destId="{FBC120BD-AD72-423C-AF99-0E740719414A}" srcOrd="20" destOrd="0" presId="urn:microsoft.com/office/officeart/2005/8/layout/list1#23"/>
    <dgm:cxn modelId="{A4AB154F-0E47-4034-BC01-F42B6F69C587}" type="presParOf" srcId="{FBC120BD-AD72-423C-AF99-0E740719414A}" destId="{42A3EEFC-0D40-4C2C-95FA-0C5C2EDB3EDF}" srcOrd="0" destOrd="0" presId="urn:microsoft.com/office/officeart/2005/8/layout/list1#23"/>
    <dgm:cxn modelId="{386F2C34-FE52-41DC-8EDF-B125E5D7D728}" type="presParOf" srcId="{FBC120BD-AD72-423C-AF99-0E740719414A}" destId="{55735C82-8C84-4AA8-987C-30E3E3DD6B32}" srcOrd="1" destOrd="0" presId="urn:microsoft.com/office/officeart/2005/8/layout/list1#23"/>
    <dgm:cxn modelId="{C3138658-CC9F-40B2-AA1F-C7A14F4E92C3}" type="presParOf" srcId="{ACC2AE7E-59B9-49A0-BAB4-22D68AC176E7}" destId="{94DF9E69-8AA8-4C22-B576-9FCE601E6D0C}" srcOrd="21" destOrd="0" presId="urn:microsoft.com/office/officeart/2005/8/layout/list1#23"/>
    <dgm:cxn modelId="{79C6667C-CBD9-4FF0-B344-9A8FA4C34A68}" type="presParOf" srcId="{ACC2AE7E-59B9-49A0-BAB4-22D68AC176E7}" destId="{BF63B23C-1A58-41B6-A0E3-CB407DE35D8B}" srcOrd="22" destOrd="0" presId="urn:microsoft.com/office/officeart/2005/8/layout/list1#2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266597"/>
          <a:ext cx="9608397" cy="4284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15677"/>
          <a:ext cx="6725877" cy="50184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1700" b="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3.9.1 Classes</a:t>
          </a:r>
          <a:endParaRPr lang="zh-CN" altLang="en-US" sz="1700" b="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4917" y="40175"/>
        <a:ext cx="6676881" cy="452844"/>
      </dsp:txXfrm>
    </dsp:sp>
    <dsp:sp modelId="{A4C178BF-6B80-46A6-BFA4-EE73407D0AF3}">
      <dsp:nvSpPr>
        <dsp:cNvPr id="0" name=""/>
        <dsp:cNvSpPr/>
      </dsp:nvSpPr>
      <dsp:spPr>
        <a:xfrm>
          <a:off x="0" y="1037717"/>
          <a:ext cx="9608397" cy="4284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1470669"/>
              <a:satOff val="-2046"/>
              <a:lumOff val="-784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34E5E-BCD5-48AD-9666-299E56BF6317}">
      <dsp:nvSpPr>
        <dsp:cNvPr id="0" name=""/>
        <dsp:cNvSpPr/>
      </dsp:nvSpPr>
      <dsp:spPr>
        <a:xfrm>
          <a:off x="480419" y="786797"/>
          <a:ext cx="6725877" cy="501840"/>
        </a:xfrm>
        <a:prstGeom prst="roundRect">
          <a:avLst/>
        </a:prstGeom>
        <a:solidFill>
          <a:srgbClr val="4472C4">
            <a:hueOff val="-1470669"/>
            <a:satOff val="-2046"/>
            <a:lumOff val="-784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1700" b="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3.9.2 Methods</a:t>
          </a:r>
          <a:endParaRPr lang="zh-CN" altLang="en-US" sz="1700" b="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4917" y="811295"/>
        <a:ext cx="6676881" cy="452844"/>
      </dsp:txXfrm>
    </dsp:sp>
    <dsp:sp modelId="{A441FE2E-AE30-4EBC-88AD-1022D3DC175F}">
      <dsp:nvSpPr>
        <dsp:cNvPr id="0" name=""/>
        <dsp:cNvSpPr/>
      </dsp:nvSpPr>
      <dsp:spPr>
        <a:xfrm>
          <a:off x="0" y="1808837"/>
          <a:ext cx="9608397" cy="4284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2941338"/>
              <a:satOff val="-4091"/>
              <a:lumOff val="-1569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BA1D2-03F8-4D10-9A99-596A91AD2187}">
      <dsp:nvSpPr>
        <dsp:cNvPr id="0" name=""/>
        <dsp:cNvSpPr/>
      </dsp:nvSpPr>
      <dsp:spPr>
        <a:xfrm>
          <a:off x="480419" y="1557917"/>
          <a:ext cx="6725877" cy="501840"/>
        </a:xfrm>
        <a:prstGeom prst="roundRect">
          <a:avLst/>
        </a:prstGeom>
        <a:solidFill>
          <a:srgbClr val="4472C4">
            <a:hueOff val="-2941338"/>
            <a:satOff val="-4091"/>
            <a:lumOff val="-1569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1700" b="0" i="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3.9.3 Inheritance</a:t>
          </a:r>
          <a:endParaRPr lang="en-US" altLang="zh-CN" sz="1700" b="0" i="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4917" y="1582415"/>
        <a:ext cx="6676881" cy="452844"/>
      </dsp:txXfrm>
    </dsp:sp>
    <dsp:sp modelId="{F33B9338-F68C-4536-86E0-4D86AD288AFF}">
      <dsp:nvSpPr>
        <dsp:cNvPr id="0" name=""/>
        <dsp:cNvSpPr/>
      </dsp:nvSpPr>
      <dsp:spPr>
        <a:xfrm>
          <a:off x="0" y="2579957"/>
          <a:ext cx="9608397" cy="4284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4412007"/>
              <a:satOff val="-6137"/>
              <a:lumOff val="-2353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A33E5-4972-424C-8817-6BA3A35D1437}">
      <dsp:nvSpPr>
        <dsp:cNvPr id="0" name=""/>
        <dsp:cNvSpPr/>
      </dsp:nvSpPr>
      <dsp:spPr>
        <a:xfrm>
          <a:off x="480419" y="2329038"/>
          <a:ext cx="6725877" cy="501840"/>
        </a:xfrm>
        <a:prstGeom prst="roundRect">
          <a:avLst/>
        </a:prstGeom>
        <a:solidFill>
          <a:srgbClr val="4472C4">
            <a:hueOff val="-4412007"/>
            <a:satOff val="-6137"/>
            <a:lumOff val="-2353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1700" b="0" i="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3.9.4 Attributes</a:t>
          </a:r>
          <a:endParaRPr lang="en-US" altLang="zh-CN" sz="1700" b="0" i="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4917" y="2353536"/>
        <a:ext cx="6676881" cy="452844"/>
      </dsp:txXfrm>
    </dsp:sp>
    <dsp:sp modelId="{86FD0201-D36F-4D86-BC04-F02836AFF1DC}">
      <dsp:nvSpPr>
        <dsp:cNvPr id="0" name=""/>
        <dsp:cNvSpPr/>
      </dsp:nvSpPr>
      <dsp:spPr>
        <a:xfrm>
          <a:off x="0" y="3351078"/>
          <a:ext cx="9608397" cy="4284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5882676"/>
              <a:satOff val="-8182"/>
              <a:lumOff val="-3138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B9C42-068C-4951-A87A-3C6BBBD33093}">
      <dsp:nvSpPr>
        <dsp:cNvPr id="0" name=""/>
        <dsp:cNvSpPr/>
      </dsp:nvSpPr>
      <dsp:spPr>
        <a:xfrm>
          <a:off x="480419" y="3100158"/>
          <a:ext cx="6725877" cy="501840"/>
        </a:xfrm>
        <a:prstGeom prst="roundRect">
          <a:avLst/>
        </a:prstGeom>
        <a:solidFill>
          <a:srgbClr val="4472C4">
            <a:hueOff val="-5882676"/>
            <a:satOff val="-8182"/>
            <a:lumOff val="-3138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1700" b="0" i="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3.9.5 Self and </a:t>
          </a:r>
          <a:r>
            <a:rPr lang="en" altLang="zh-CN" sz="1700" b="0" i="0" kern="1200" dirty="0" err="1">
              <a:solidFill>
                <a:sysClr val="window" lastClr="FFFFFF"/>
              </a:solidFill>
              <a:latin typeface="Arial"/>
              <a:ea typeface="宋体"/>
              <a:cs typeface="+mn-cs"/>
            </a:rPr>
            <a:t>Cls</a:t>
          </a:r>
          <a:endParaRPr lang="en-US" altLang="zh-CN" sz="1700" b="0" i="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4917" y="3124656"/>
        <a:ext cx="6676881" cy="452844"/>
      </dsp:txXfrm>
    </dsp:sp>
    <dsp:sp modelId="{BF63B23C-1A58-41B6-A0E3-CB407DE35D8B}">
      <dsp:nvSpPr>
        <dsp:cNvPr id="0" name=""/>
        <dsp:cNvSpPr/>
      </dsp:nvSpPr>
      <dsp:spPr>
        <a:xfrm>
          <a:off x="0" y="4122198"/>
          <a:ext cx="9608397" cy="4284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35C82-8C84-4AA8-987C-30E3E3DD6B32}">
      <dsp:nvSpPr>
        <dsp:cNvPr id="0" name=""/>
        <dsp:cNvSpPr/>
      </dsp:nvSpPr>
      <dsp:spPr>
        <a:xfrm>
          <a:off x="480419" y="3871278"/>
          <a:ext cx="6725877" cy="50184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1700" b="0" i="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3.9.6 __new__ () and __</a:t>
          </a:r>
          <a:r>
            <a:rPr lang="en" altLang="zh-CN" sz="1700" b="0" i="0" kern="1200" dirty="0" err="1">
              <a:solidFill>
                <a:sysClr val="window" lastClr="FFFFFF"/>
              </a:solidFill>
              <a:latin typeface="Arial"/>
              <a:ea typeface="宋体"/>
              <a:cs typeface="+mn-cs"/>
            </a:rPr>
            <a:t>init</a:t>
          </a:r>
          <a:r>
            <a:rPr lang="en" altLang="zh-CN" sz="1700" b="0" i="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__()</a:t>
          </a:r>
          <a:endParaRPr lang="en-US" altLang="zh-CN" sz="1700" b="0" i="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4917" y="3895776"/>
        <a:ext cx="6676881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23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0" i="0">
                <a:solidFill>
                  <a:srgbClr val="C00000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524223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3" name="Rectangle 1436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4" name="Rectangle 1437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1472608" y="1380565"/>
            <a:ext cx="4561369" cy="23455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32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Python  Data  Science 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1472608" y="4077619"/>
            <a:ext cx="4561369" cy="1399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Borjigin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chaolemen@ruc.edu.cn</a:t>
            </a:r>
            <a:endParaRPr lang="en-US" altLang="zh-CN" sz="1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35F0AE-A0C3-ABF1-3322-CEFE416D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2" t="2543" r="1679" b="786"/>
          <a:stretch/>
        </p:blipFill>
        <p:spPr>
          <a:xfrm>
            <a:off x="7293141" y="1380565"/>
            <a:ext cx="3054017" cy="409687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en" altLang="zh-CN" dirty="0"/>
              <a:t>3.9 Object-oriented programming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019775" y="1576329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44334" y="1556792"/>
            <a:ext cx="8128130" cy="62440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t1.__gender 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44334" y="209830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27569" y="2207024"/>
            <a:ext cx="7992211" cy="37422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</a:p>
          <a:p>
            <a:pPr lvl="0"/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AttributeError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Traceback (most recent call last)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&lt;ipython-input-13-fa74885bd2a0&gt; in &lt;module&gt;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1 t1.__gender</a:t>
            </a:r>
          </a:p>
          <a:p>
            <a:pPr lvl="0"/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AttributeError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'Teacher' object has no attribute '__gender'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EB1D7A1-2698-6548-853F-9D931BF7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3.9.3 Inheritance</a:t>
            </a:r>
            <a:endParaRPr lang="zh-CN" altLang="en-US" sz="4000" dirty="0">
              <a:latin typeface="+mj-lt"/>
            </a:endParaRPr>
          </a:p>
        </p:txBody>
      </p: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003009" y="3337859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27569" y="3280660"/>
            <a:ext cx="8111364" cy="66064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Person.__name__</a:t>
            </a:r>
          </a:p>
        </p:txBody>
      </p:sp>
      <p:sp>
        <p:nvSpPr>
          <p:cNvPr id="20" name="矩形 19"/>
          <p:cNvSpPr/>
          <p:nvPr/>
        </p:nvSpPr>
        <p:spPr>
          <a:xfrm>
            <a:off x="2144334" y="380952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en" altLang="zh-CN" dirty="0"/>
              <a:t>3.9 Object-oriented programming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161099" y="380952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9775" y="397544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44334" y="391824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'Person'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19775" y="168228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44334" y="1662749"/>
            <a:ext cx="8128130" cy="906076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Person?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Teacher?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44334" y="2204257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61B61E67-608C-A646-841A-2633625A5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3.9.3 Inheritance</a:t>
            </a:r>
            <a:endParaRPr lang="zh-CN" altLang="en-US" sz="4000" dirty="0">
              <a:latin typeface="+mj-lt"/>
            </a:endParaRPr>
          </a:p>
        </p:txBody>
      </p: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en" altLang="zh-CN" dirty="0"/>
              <a:t>3.9 Object-oriented programming</a:t>
            </a:r>
            <a:endParaRPr lang="zh-CN" altLang="en-US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3.9.4 Attributes</a:t>
            </a:r>
            <a:endParaRPr lang="zh-CN" altLang="en-US" sz="4000" dirty="0">
              <a:latin typeface="+mj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524968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27569" y="543041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19775" y="1576329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44334" y="1556792"/>
            <a:ext cx="8128130" cy="381642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class Student: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__name="Zhang"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age=18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@property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def get_name(self):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print(self.__name)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stdnt1=Student()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stdnt1.get_name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44334" y="209830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en" altLang="zh-CN" dirty="0"/>
              <a:t>3.9 Object-oriented programming</a:t>
            </a:r>
            <a:endParaRPr lang="zh-CN" altLang="en-US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3.9.5 Self and </a:t>
            </a:r>
            <a:r>
              <a:rPr lang="en-US" altLang="zh-CN" dirty="0" err="1">
                <a:latin typeface="+mj-lt"/>
              </a:rPr>
              <a:t>Cls</a:t>
            </a:r>
            <a:endParaRPr lang="zh-CN" altLang="en-US" sz="4000" dirty="0">
              <a:latin typeface="+mj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524968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03010" y="600647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Out[17]: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27569" y="5949280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('song', 30, 'zhang', 20)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19775" y="1095127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44334" y="1139760"/>
            <a:ext cx="8128130" cy="486672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class Student: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age=0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name="z"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def __init__(self):       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self.name="zhang"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age=10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s1=Student()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s2=Student()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s1.name="song"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s1.age=30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Student.age=20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Student.name="li"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s1.name, s1.age,s2.name, s2.age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44334" y="209830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en" altLang="zh-CN" dirty="0"/>
              <a:t>3.9 Object-oriented programming</a:t>
            </a:r>
            <a:endParaRPr lang="zh-CN" altLang="en-US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3.9.6 __new__ () and __</a:t>
            </a:r>
            <a:r>
              <a:rPr lang="en-US" altLang="zh-CN" dirty="0" err="1">
                <a:latin typeface="+mj-lt"/>
              </a:rPr>
              <a:t>init</a:t>
            </a:r>
            <a:r>
              <a:rPr lang="en-US" altLang="zh-CN" dirty="0">
                <a:latin typeface="+mj-lt"/>
              </a:rPr>
              <a:t>__()</a:t>
            </a:r>
            <a:endParaRPr lang="zh-CN" altLang="en-US" sz="4000" dirty="0">
              <a:latin typeface="+mj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524968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27569" y="5949280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__new__() is called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19775" y="1095127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44334" y="1139760"/>
            <a:ext cx="8128130" cy="486672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000" b="1" dirty="0">
                <a:solidFill>
                  <a:schemeClr val="tx1"/>
                </a:solidFill>
              </a:rPr>
              <a:t>class Student:</a:t>
            </a:r>
          </a:p>
          <a:p>
            <a:pPr lvl="0"/>
            <a:r>
              <a:rPr lang="en-US" altLang="zh-CN" sz="2000" b="1" dirty="0">
                <a:solidFill>
                  <a:schemeClr val="tx1"/>
                </a:solidFill>
              </a:rPr>
              <a:t>    name="wang"</a:t>
            </a:r>
          </a:p>
          <a:p>
            <a:pPr lvl="0"/>
            <a:r>
              <a:rPr lang="en-US" altLang="zh-CN" sz="2000" b="1" dirty="0">
                <a:solidFill>
                  <a:schemeClr val="tx1"/>
                </a:solidFill>
              </a:rPr>
              <a:t>    __age=16</a:t>
            </a:r>
          </a:p>
          <a:p>
            <a:pPr lvl="0"/>
            <a:r>
              <a:rPr lang="en-US" altLang="zh-CN" sz="2000" b="1" dirty="0">
                <a:solidFill>
                  <a:schemeClr val="tx1"/>
                </a:solidFill>
              </a:rPr>
              <a:t>    </a:t>
            </a:r>
          </a:p>
          <a:p>
            <a:pPr lvl="0"/>
            <a:r>
              <a:rPr lang="en-US" altLang="zh-CN" sz="2000" b="1" dirty="0">
                <a:solidFill>
                  <a:schemeClr val="tx1"/>
                </a:solidFill>
              </a:rPr>
              <a:t>    def __new__(</a:t>
            </a:r>
            <a:r>
              <a:rPr lang="en-US" altLang="zh-CN" sz="2000" b="1" dirty="0" err="1">
                <a:solidFill>
                  <a:schemeClr val="tx1"/>
                </a:solidFill>
              </a:rPr>
              <a:t>cls,name,age</a:t>
            </a:r>
            <a:r>
              <a:rPr lang="en-US" altLang="zh-CN" sz="2000" b="1" dirty="0">
                <a:solidFill>
                  <a:schemeClr val="tx1"/>
                </a:solidFill>
              </a:rPr>
              <a:t>): </a:t>
            </a:r>
          </a:p>
          <a:p>
            <a:pPr lvl="0"/>
            <a:r>
              <a:rPr lang="en-US" altLang="zh-CN" sz="2000" b="1" dirty="0">
                <a:solidFill>
                  <a:schemeClr val="tx1"/>
                </a:solidFill>
              </a:rPr>
              <a:t>        print('__new__() is called')</a:t>
            </a:r>
          </a:p>
          <a:p>
            <a:pPr lvl="0"/>
            <a:endParaRPr lang="en-US" altLang="zh-CN" sz="20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000" b="1" dirty="0">
                <a:solidFill>
                  <a:schemeClr val="tx1"/>
                </a:solidFill>
              </a:rPr>
              <a:t>    def __</a:t>
            </a:r>
            <a:r>
              <a:rPr lang="en-US" altLang="zh-CN" sz="2000" b="1" dirty="0" err="1">
                <a:solidFill>
                  <a:schemeClr val="tx1"/>
                </a:solidFill>
              </a:rPr>
              <a:t>init</a:t>
            </a:r>
            <a:r>
              <a:rPr lang="en-US" altLang="zh-CN" sz="2000" b="1" dirty="0">
                <a:solidFill>
                  <a:schemeClr val="tx1"/>
                </a:solidFill>
              </a:rPr>
              <a:t>__(</a:t>
            </a:r>
            <a:r>
              <a:rPr lang="en-US" altLang="zh-CN" sz="2000" b="1" dirty="0" err="1">
                <a:solidFill>
                  <a:schemeClr val="tx1"/>
                </a:solidFill>
              </a:rPr>
              <a:t>self,name,age</a:t>
            </a:r>
            <a:r>
              <a:rPr lang="en-US" altLang="zh-CN" sz="2000" b="1" dirty="0">
                <a:solidFill>
                  <a:schemeClr val="tx1"/>
                </a:solidFill>
              </a:rPr>
              <a:t>):  </a:t>
            </a:r>
          </a:p>
          <a:p>
            <a:pPr lvl="0"/>
            <a:r>
              <a:rPr lang="en-US" altLang="zh-CN" sz="2000" b="1" dirty="0">
                <a:solidFill>
                  <a:schemeClr val="tx1"/>
                </a:solidFill>
              </a:rPr>
              <a:t>        print( '__</a:t>
            </a:r>
            <a:r>
              <a:rPr lang="en-US" altLang="zh-CN" sz="2000" b="1" dirty="0" err="1">
                <a:solidFill>
                  <a:schemeClr val="tx1"/>
                </a:solidFill>
              </a:rPr>
              <a:t>init</a:t>
            </a:r>
            <a:r>
              <a:rPr lang="en-US" altLang="zh-CN" sz="2000" b="1" dirty="0">
                <a:solidFill>
                  <a:schemeClr val="tx1"/>
                </a:solidFill>
              </a:rPr>
              <a:t>__() is called')</a:t>
            </a:r>
          </a:p>
          <a:p>
            <a:pPr lvl="0"/>
            <a:r>
              <a:rPr lang="en-US" altLang="zh-CN" sz="2000" b="1" dirty="0">
                <a:solidFill>
                  <a:schemeClr val="tx1"/>
                </a:solidFill>
              </a:rPr>
              <a:t>        </a:t>
            </a:r>
            <a:r>
              <a:rPr lang="en-US" altLang="zh-CN" sz="2000" b="1" dirty="0" err="1">
                <a:solidFill>
                  <a:schemeClr val="tx1"/>
                </a:solidFill>
              </a:rPr>
              <a:t>self.name</a:t>
            </a:r>
            <a:r>
              <a:rPr lang="en-US" altLang="zh-CN" sz="2000" b="1" dirty="0">
                <a:solidFill>
                  <a:schemeClr val="tx1"/>
                </a:solidFill>
              </a:rPr>
              <a:t> = name</a:t>
            </a:r>
          </a:p>
          <a:p>
            <a:pPr lvl="0"/>
            <a:r>
              <a:rPr lang="en-US" altLang="zh-CN" sz="2000" b="1" dirty="0">
                <a:solidFill>
                  <a:schemeClr val="tx1"/>
                </a:solidFill>
              </a:rPr>
              <a:t>        </a:t>
            </a:r>
            <a:r>
              <a:rPr lang="en-US" altLang="zh-CN" sz="2000" b="1" dirty="0" err="1">
                <a:solidFill>
                  <a:schemeClr val="tx1"/>
                </a:solidFill>
              </a:rPr>
              <a:t>self.age</a:t>
            </a:r>
            <a:r>
              <a:rPr lang="en-US" altLang="zh-CN" sz="2000" b="1" dirty="0">
                <a:solidFill>
                  <a:schemeClr val="tx1"/>
                </a:solidFill>
              </a:rPr>
              <a:t> = age</a:t>
            </a:r>
          </a:p>
          <a:p>
            <a:pPr lvl="0"/>
            <a:r>
              <a:rPr lang="en-US" altLang="zh-CN" sz="2000" b="1" dirty="0">
                <a:solidFill>
                  <a:schemeClr val="tx1"/>
                </a:solidFill>
              </a:rPr>
              <a:t>    def </a:t>
            </a:r>
            <a:r>
              <a:rPr lang="en-US" altLang="zh-CN" sz="2000" b="1" dirty="0" err="1">
                <a:solidFill>
                  <a:schemeClr val="tx1"/>
                </a:solidFill>
              </a:rPr>
              <a:t>sayHi</a:t>
            </a:r>
            <a:r>
              <a:rPr lang="en-US" altLang="zh-CN" sz="2000" b="1" dirty="0">
                <a:solidFill>
                  <a:schemeClr val="tx1"/>
                </a:solidFill>
              </a:rPr>
              <a:t>(self):</a:t>
            </a:r>
          </a:p>
          <a:p>
            <a:pPr lvl="0"/>
            <a:r>
              <a:rPr lang="en-US" altLang="zh-CN" sz="2000" b="1" dirty="0">
                <a:solidFill>
                  <a:schemeClr val="tx1"/>
                </a:solidFill>
              </a:rPr>
              <a:t>        print(</a:t>
            </a:r>
            <a:r>
              <a:rPr lang="en-US" altLang="zh-CN" sz="2000" b="1" dirty="0" err="1">
                <a:solidFill>
                  <a:schemeClr val="tx1"/>
                </a:solidFill>
              </a:rPr>
              <a:t>self.name,self.age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en-US" altLang="zh-CN" sz="2000" b="1" dirty="0">
                <a:solidFill>
                  <a:schemeClr val="tx1"/>
                </a:solidFill>
              </a:rPr>
              <a:t>  </a:t>
            </a:r>
          </a:p>
          <a:p>
            <a:pPr lvl="0"/>
            <a:r>
              <a:rPr lang="en-US" altLang="zh-CN" sz="2000" b="1" dirty="0">
                <a:solidFill>
                  <a:schemeClr val="tx1"/>
                </a:solidFill>
              </a:rPr>
              <a:t>s1= Student("</a:t>
            </a:r>
            <a:r>
              <a:rPr lang="en-US" altLang="zh-CN" sz="2000" b="1" dirty="0" err="1">
                <a:solidFill>
                  <a:schemeClr val="tx1"/>
                </a:solidFill>
              </a:rPr>
              <a:t>zhang</a:t>
            </a:r>
            <a:r>
              <a:rPr lang="en-US" altLang="zh-CN" sz="2000" b="1" dirty="0">
                <a:solidFill>
                  <a:schemeClr val="tx1"/>
                </a:solidFill>
              </a:rPr>
              <a:t>", 18)</a:t>
            </a:r>
            <a:endParaRPr lang="zh-CN" altLang="zh-CN" sz="2000" b="1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44334" y="209830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en" altLang="zh-CN" dirty="0"/>
              <a:t>3.9 Object-oriented programming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144334" y="517767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27569" y="1484784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19775" y="1095127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44334" y="1139760"/>
            <a:ext cx="8128130" cy="41703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print(s1)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44334" y="198884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3009" y="2292295"/>
            <a:ext cx="1158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27569" y="2235096"/>
            <a:ext cx="8111364" cy="528864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s1.sayHi() </a:t>
            </a:r>
          </a:p>
        </p:txBody>
      </p:sp>
      <p:sp>
        <p:nvSpPr>
          <p:cNvPr id="12" name="矩形 11"/>
          <p:cNvSpPr/>
          <p:nvPr/>
        </p:nvSpPr>
        <p:spPr>
          <a:xfrm>
            <a:off x="2144334" y="280141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61099" y="280141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4334" y="2852936"/>
            <a:ext cx="7992211" cy="367240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</a:p>
          <a:p>
            <a:pPr lvl="0"/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AttributeError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Traceback (most recent call last)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&lt;ipython-input-20-d8b83b6e11de&gt; in &lt;module&gt;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1 s1.sayHi()</a:t>
            </a:r>
          </a:p>
          <a:p>
            <a:pPr lvl="0"/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AttributeError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NoneType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object has no attribute '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sayHi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60956A90-2156-2A4E-BB5D-0BEE1AB3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3.9.6 __new__ () and __</a:t>
            </a:r>
            <a:r>
              <a:rPr lang="en-US" altLang="zh-CN" dirty="0" err="1">
                <a:latin typeface="+mj-lt"/>
              </a:rPr>
              <a:t>init</a:t>
            </a:r>
            <a:r>
              <a:rPr lang="en-US" altLang="zh-CN" dirty="0">
                <a:latin typeface="+mj-lt"/>
              </a:rPr>
              <a:t>__()</a:t>
            </a:r>
            <a:endParaRPr lang="zh-CN" altLang="en-US" sz="4000" dirty="0">
              <a:latin typeface="+mj-lt"/>
            </a:endParaRPr>
          </a:p>
        </p:txBody>
      </p: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en" altLang="zh-CN" dirty="0"/>
              <a:t>3.9 Object-oriented programming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144334" y="543041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19775" y="1347867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44334" y="1320492"/>
            <a:ext cx="8128130" cy="4700796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class Student: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name="wang"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__age=16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def __new__(</a:t>
            </a:r>
            <a:r>
              <a:rPr lang="en-US" altLang="zh-CN" sz="2400" b="1" dirty="0" err="1">
                <a:solidFill>
                  <a:schemeClr val="tx1"/>
                </a:solidFill>
              </a:rPr>
              <a:t>cls</a:t>
            </a:r>
            <a:r>
              <a:rPr lang="en-US" altLang="zh-CN" sz="2400" b="1" dirty="0">
                <a:solidFill>
                  <a:schemeClr val="tx1"/>
                </a:solidFill>
              </a:rPr>
              <a:t>,*</a:t>
            </a:r>
            <a:r>
              <a:rPr lang="en-US" altLang="zh-CN" sz="2400" b="1" dirty="0" err="1">
                <a:solidFill>
                  <a:schemeClr val="tx1"/>
                </a:solidFill>
              </a:rPr>
              <a:t>args</a:t>
            </a:r>
            <a:r>
              <a:rPr lang="en-US" altLang="zh-CN" sz="2400" b="1" dirty="0">
                <a:solidFill>
                  <a:schemeClr val="tx1"/>
                </a:solidFill>
              </a:rPr>
              <a:t>, **</a:t>
            </a:r>
            <a:r>
              <a:rPr lang="en-US" altLang="zh-CN" sz="2400" b="1" dirty="0" err="1">
                <a:solidFill>
                  <a:schemeClr val="tx1"/>
                </a:solidFill>
              </a:rPr>
              <a:t>kwargs</a:t>
            </a:r>
            <a:r>
              <a:rPr lang="en-US" altLang="zh-CN" sz="2400" b="1" dirty="0">
                <a:solidFill>
                  <a:schemeClr val="tx1"/>
                </a:solidFill>
              </a:rPr>
              <a:t>):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    print('__new__() is called')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    return </a:t>
            </a:r>
            <a:r>
              <a:rPr lang="en-US" altLang="zh-CN" sz="2400" b="1" dirty="0" err="1">
                <a:solidFill>
                  <a:schemeClr val="tx1"/>
                </a:solidFill>
              </a:rPr>
              <a:t>object.__new</a:t>
            </a:r>
            <a:r>
              <a:rPr lang="en-US" altLang="zh-CN" sz="2400" b="1" dirty="0">
                <a:solidFill>
                  <a:schemeClr val="tx1"/>
                </a:solidFill>
              </a:rPr>
              <a:t>__(</a:t>
            </a:r>
            <a:r>
              <a:rPr lang="en-US" altLang="zh-CN" sz="2400" b="1" dirty="0" err="1">
                <a:solidFill>
                  <a:schemeClr val="tx1"/>
                </a:solidFill>
              </a:rPr>
              <a:t>cls</a:t>
            </a:r>
            <a:r>
              <a:rPr lang="en-US" altLang="zh-CN" sz="2400" b="1" dirty="0">
                <a:solidFill>
                  <a:schemeClr val="tx1"/>
                </a:solidFill>
              </a:rPr>
              <a:t>)  </a:t>
            </a:r>
          </a:p>
          <a:p>
            <a:pPr lvl="0"/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def __</a:t>
            </a:r>
            <a:r>
              <a:rPr lang="en-US" altLang="zh-CN" sz="2400" b="1" dirty="0" err="1">
                <a:solidFill>
                  <a:schemeClr val="tx1"/>
                </a:solidFill>
              </a:rPr>
              <a:t>init</a:t>
            </a:r>
            <a:r>
              <a:rPr lang="en-US" altLang="zh-CN" sz="2400" b="1" dirty="0">
                <a:solidFill>
                  <a:schemeClr val="tx1"/>
                </a:solidFill>
              </a:rPr>
              <a:t>__(</a:t>
            </a:r>
            <a:r>
              <a:rPr lang="en-US" altLang="zh-CN" sz="2400" b="1" dirty="0" err="1">
                <a:solidFill>
                  <a:schemeClr val="tx1"/>
                </a:solidFill>
              </a:rPr>
              <a:t>self,name,age</a:t>
            </a:r>
            <a:r>
              <a:rPr lang="en-US" altLang="zh-CN" sz="2400" b="1" dirty="0">
                <a:solidFill>
                  <a:schemeClr val="tx1"/>
                </a:solidFill>
              </a:rPr>
              <a:t>):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    print( '__</a:t>
            </a:r>
            <a:r>
              <a:rPr lang="en-US" altLang="zh-CN" sz="2400" b="1" dirty="0" err="1">
                <a:solidFill>
                  <a:schemeClr val="tx1"/>
                </a:solidFill>
              </a:rPr>
              <a:t>init</a:t>
            </a:r>
            <a:r>
              <a:rPr lang="en-US" altLang="zh-CN" sz="2400" b="1" dirty="0">
                <a:solidFill>
                  <a:schemeClr val="tx1"/>
                </a:solidFill>
              </a:rPr>
              <a:t>__() is called')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    </a:t>
            </a:r>
            <a:r>
              <a:rPr lang="en-US" altLang="zh-CN" sz="2400" b="1" dirty="0" err="1">
                <a:solidFill>
                  <a:schemeClr val="tx1"/>
                </a:solidFill>
              </a:rPr>
              <a:t>self.name</a:t>
            </a:r>
            <a:r>
              <a:rPr lang="en-US" altLang="zh-CN" sz="2400" b="1" dirty="0">
                <a:solidFill>
                  <a:schemeClr val="tx1"/>
                </a:solidFill>
              </a:rPr>
              <a:t> = name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    </a:t>
            </a:r>
            <a:r>
              <a:rPr lang="en-US" altLang="zh-CN" sz="2400" b="1" dirty="0" err="1">
                <a:solidFill>
                  <a:schemeClr val="tx1"/>
                </a:solidFill>
              </a:rPr>
              <a:t>self.age</a:t>
            </a:r>
            <a:r>
              <a:rPr lang="en-US" altLang="zh-CN" sz="2400" b="1" dirty="0">
                <a:solidFill>
                  <a:schemeClr val="tx1"/>
                </a:solidFill>
              </a:rPr>
              <a:t> = age</a:t>
            </a:r>
          </a:p>
        </p:txBody>
      </p:sp>
      <p:sp>
        <p:nvSpPr>
          <p:cNvPr id="29" name="矩形 28"/>
          <p:cNvSpPr/>
          <p:nvPr/>
        </p:nvSpPr>
        <p:spPr>
          <a:xfrm>
            <a:off x="2144334" y="227903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056AF75-F4A1-A746-90AE-32699B4B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3.9.6 __new__ () and __</a:t>
            </a:r>
            <a:r>
              <a:rPr lang="en-US" altLang="zh-CN" dirty="0" err="1">
                <a:latin typeface="+mj-lt"/>
              </a:rPr>
              <a:t>init</a:t>
            </a:r>
            <a:r>
              <a:rPr lang="en-US" altLang="zh-CN" dirty="0">
                <a:latin typeface="+mj-lt"/>
              </a:rPr>
              <a:t>__()</a:t>
            </a:r>
            <a:endParaRPr lang="zh-CN" altLang="en-US" sz="4000" dirty="0">
              <a:latin typeface="+mj-lt"/>
            </a:endParaRPr>
          </a:p>
        </p:txBody>
      </p: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en" altLang="zh-CN" dirty="0"/>
              <a:t>3.9 Object-oriented programming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144334" y="535840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19775" y="1345709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44334" y="1318335"/>
            <a:ext cx="8128130" cy="210850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def sayHi(self):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print(self.name,self.age)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s1= Student("zhang", 18)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s1.sayHi()</a:t>
            </a:r>
          </a:p>
        </p:txBody>
      </p:sp>
      <p:sp>
        <p:nvSpPr>
          <p:cNvPr id="29" name="矩形 28"/>
          <p:cNvSpPr/>
          <p:nvPr/>
        </p:nvSpPr>
        <p:spPr>
          <a:xfrm>
            <a:off x="2144334" y="227687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27569" y="3356992"/>
            <a:ext cx="7992211" cy="1442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__new__() is called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__() is called</a:t>
            </a:r>
          </a:p>
          <a:p>
            <a:pPr lvl="0"/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390DA90-7DAF-1F4C-A993-976EC894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3.9.6 __new__ () and __</a:t>
            </a:r>
            <a:r>
              <a:rPr lang="en-US" altLang="zh-CN" dirty="0" err="1">
                <a:latin typeface="+mj-lt"/>
              </a:rPr>
              <a:t>init</a:t>
            </a:r>
            <a:r>
              <a:rPr lang="en-US" altLang="zh-CN" dirty="0">
                <a:latin typeface="+mj-lt"/>
              </a:rPr>
              <a:t>__()</a:t>
            </a:r>
            <a:endParaRPr lang="zh-CN" altLang="en-US" sz="4000" dirty="0">
              <a:latin typeface="+mj-lt"/>
            </a:endParaRPr>
          </a:p>
        </p:txBody>
      </p: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619AF44-A4B2-AF0A-23F3-38DEE6F7F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884"/>
          <a:stretch/>
        </p:blipFill>
        <p:spPr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Picture 20" descr="thankyou">
            <a:extLst>
              <a:ext uri="{FF2B5EF4-FFF2-40B4-BE49-F238E27FC236}">
                <a16:creationId xmlns:a16="http://schemas.microsoft.com/office/drawing/2014/main" id="{36AB29C6-D35E-0FAE-25CD-3790C3E5A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7266" r="12578" b="-1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9F79D4CB-EF86-FA40-92E3-547CC2FB95D8}"/>
              </a:ext>
            </a:extLst>
          </p:cNvPr>
          <p:cNvSpPr txBox="1">
            <a:spLocks/>
          </p:cNvSpPr>
          <p:nvPr/>
        </p:nvSpPr>
        <p:spPr bwMode="auto">
          <a:xfrm>
            <a:off x="3815315" y="4055061"/>
            <a:ext cx="4561369" cy="1399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Borjigin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chaolemen@ruc.edu.cn</a:t>
            </a:r>
            <a:endParaRPr lang="en-US" altLang="zh-CN" kern="0" dirty="0">
              <a:solidFill>
                <a:schemeClr val="tx1">
                  <a:lumMod val="95000"/>
                  <a:lumOff val="5000"/>
                </a:schemeClr>
              </a:solidFill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7" name="标题 10">
            <a:extLst>
              <a:ext uri="{FF2B5EF4-FFF2-40B4-BE49-F238E27FC236}">
                <a16:creationId xmlns:a16="http://schemas.microsoft.com/office/drawing/2014/main" id="{59521F76-B186-154C-ABE0-19223DAA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916832"/>
            <a:ext cx="11593288" cy="1181953"/>
          </a:xfrm>
        </p:spPr>
        <p:txBody>
          <a:bodyPr/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3.9 Object-oriented programming</a:t>
            </a:r>
          </a:p>
        </p:txBody>
      </p:sp>
      <p:sp>
        <p:nvSpPr>
          <p:cNvPr id="8" name="文本占位符 156">
            <a:extLst>
              <a:ext uri="{FF2B5EF4-FFF2-40B4-BE49-F238E27FC236}">
                <a16:creationId xmlns:a16="http://schemas.microsoft.com/office/drawing/2014/main" id="{F21DBAA8-F4BC-DC4E-A237-0797DEA4D984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DBD53221-C9A4-894A-B0DE-FDC41B0DC92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466955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3.9 Object-oriented programming
</a:t>
            </a:r>
          </a:p>
          <a:p>
            <a:pPr lvl="0"/>
            <a:endParaRPr lang="en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2889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4">
            <a:extLst>
              <a:ext uri="{FF2B5EF4-FFF2-40B4-BE49-F238E27FC236}">
                <a16:creationId xmlns:a16="http://schemas.microsoft.com/office/drawing/2014/main" id="{794865DE-C49D-AC46-BDF3-4C5B33AD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95" y="622700"/>
            <a:ext cx="7210235" cy="821913"/>
          </a:xfrm>
        </p:spPr>
        <p:txBody>
          <a:bodyPr/>
          <a:lstStyle/>
          <a:p>
            <a:r>
              <a:rPr lang="en" altLang="zh-CN" b="1" dirty="0">
                <a:latin typeface="+mj-lt"/>
              </a:rPr>
              <a:t>Summary of this chapter</a:t>
            </a:r>
            <a:endParaRPr lang="zh-CN" altLang="en-US" b="1" dirty="0">
              <a:latin typeface="+mj-lt"/>
            </a:endParaRPr>
          </a:p>
        </p:txBody>
      </p:sp>
      <p:sp>
        <p:nvSpPr>
          <p:cNvPr id="13" name="文本占位符 156">
            <a:extLst>
              <a:ext uri="{FF2B5EF4-FFF2-40B4-BE49-F238E27FC236}">
                <a16:creationId xmlns:a16="http://schemas.microsoft.com/office/drawing/2014/main" id="{E5A89EBD-35FC-6943-8DCE-A7DF7280D43F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1D394ACB-503E-F943-950F-9CB4634138A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3.9 Object-oriented programming
</a:t>
            </a:r>
            <a:endParaRPr lang="zh-CN" altLang="en-US" dirty="0"/>
          </a:p>
        </p:txBody>
      </p:sp>
      <p:graphicFrame>
        <p:nvGraphicFramePr>
          <p:cNvPr id="11" name="内容占位符 7">
            <a:extLst>
              <a:ext uri="{FF2B5EF4-FFF2-40B4-BE49-F238E27FC236}">
                <a16:creationId xmlns:a16="http://schemas.microsoft.com/office/drawing/2014/main" id="{1EB6C074-45DE-0047-ACA2-8A79046AE8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5057423"/>
              </p:ext>
            </p:extLst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904076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3.9.1 Classes</a:t>
            </a:r>
            <a:endParaRPr lang="zh-CN" altLang="en-US" sz="4000" dirty="0">
              <a:latin typeface="+mj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082561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082561"/>
            <a:ext cx="8128130" cy="4909109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class Person: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nationality = 'China'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_deposit=10e10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__gender="M"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def __init__(self, name, age):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self.name = name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age = age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def say_hi(self):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print(self.name)</a:t>
            </a:r>
          </a:p>
          <a:p>
            <a:pPr lvl="0"/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p1 = Person('Tom', 30)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p1.say_hi()</a:t>
            </a:r>
          </a:p>
        </p:txBody>
      </p:sp>
      <p:sp>
        <p:nvSpPr>
          <p:cNvPr id="14" name="矩形 13"/>
          <p:cNvSpPr/>
          <p:nvPr/>
        </p:nvSpPr>
        <p:spPr>
          <a:xfrm>
            <a:off x="2136237" y="6006480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en" altLang="zh-CN" dirty="0"/>
              <a:t>3.9 Object-oriented programming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5" y="1181944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124744"/>
            <a:ext cx="8128130" cy="525658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class Person: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"""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  Here is the </a:t>
            </a:r>
            <a:r>
              <a:rPr lang="en-US" altLang="zh-CN" sz="2400" b="1" dirty="0" err="1">
                <a:solidFill>
                  <a:schemeClr val="tx1"/>
                </a:solidFill>
              </a:rPr>
              <a:t>docString</a:t>
            </a:r>
            <a:r>
              <a:rPr lang="en-US" altLang="zh-CN" sz="2400" b="1" dirty="0">
                <a:solidFill>
                  <a:schemeClr val="tx1"/>
                </a:solidFill>
              </a:rPr>
              <a:t> of class Person   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"""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nationality = 'China' 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_deposit=10e10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__gender="M"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def __</a:t>
            </a:r>
            <a:r>
              <a:rPr lang="en-US" altLang="zh-CN" sz="2400" b="1" dirty="0" err="1">
                <a:solidFill>
                  <a:schemeClr val="tx1"/>
                </a:solidFill>
              </a:rPr>
              <a:t>init</a:t>
            </a:r>
            <a:r>
              <a:rPr lang="en-US" altLang="zh-CN" sz="2400" b="1" dirty="0">
                <a:solidFill>
                  <a:schemeClr val="tx1"/>
                </a:solidFill>
              </a:rPr>
              <a:t>__(self, name, age):   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    age = age 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    </a:t>
            </a:r>
            <a:r>
              <a:rPr lang="en-US" altLang="zh-CN" sz="2400" b="1" dirty="0" err="1">
                <a:solidFill>
                  <a:schemeClr val="tx1"/>
                </a:solidFill>
              </a:rPr>
              <a:t>self.name</a:t>
            </a:r>
            <a:r>
              <a:rPr lang="en-US" altLang="zh-CN" sz="2400" b="1" dirty="0">
                <a:solidFill>
                  <a:schemeClr val="tx1"/>
                </a:solidFill>
              </a:rPr>
              <a:t> = name 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def </a:t>
            </a:r>
            <a:r>
              <a:rPr lang="en-US" altLang="zh-CN" sz="2400" b="1" dirty="0" err="1">
                <a:solidFill>
                  <a:schemeClr val="tx1"/>
                </a:solidFill>
              </a:rPr>
              <a:t>say_hi</a:t>
            </a:r>
            <a:r>
              <a:rPr lang="en-US" altLang="zh-CN" sz="2400" b="1" dirty="0">
                <a:solidFill>
                  <a:schemeClr val="tx1"/>
                </a:solidFill>
              </a:rPr>
              <a:t>(self):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    print(</a:t>
            </a:r>
            <a:r>
              <a:rPr lang="en-US" altLang="zh-CN" sz="2400" b="1" dirty="0" err="1">
                <a:solidFill>
                  <a:schemeClr val="tx1"/>
                </a:solidFill>
              </a:rPr>
              <a:t>self.name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en" altLang="zh-CN" dirty="0"/>
              <a:t>3.9 Object-oriented programming</a:t>
            </a:r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3.9.2 Methods</a:t>
            </a:r>
            <a:endParaRPr lang="zh-CN" altLang="en-US" sz="4000" dirty="0">
              <a:latin typeface="+mj-lt"/>
            </a:endParaRPr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5" y="1383823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326623"/>
            <a:ext cx="8128130" cy="417646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@classmethod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def class_func(cls):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cls.nationality = 'CHINA'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print('I live in {0}'.format(cls.nationality))</a:t>
            </a:r>
          </a:p>
          <a:p>
            <a:pPr lvl="0"/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@staticmethod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def static_func(x, y):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print(x+y)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p1 = Person('Tom', 20)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p1.say_hi()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en" altLang="zh-CN" dirty="0"/>
              <a:t>3.9 Object-oriented programming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48994" y="557443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6D3EA264-687B-B64A-839D-13A1EB941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3.9.2 Methods</a:t>
            </a:r>
            <a:endParaRPr lang="zh-CN" altLang="en-US" sz="4000" dirty="0">
              <a:latin typeface="+mj-lt"/>
            </a:endParaRPr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5" y="152717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69976"/>
            <a:ext cx="8128130" cy="51886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Person.static_func(200,300) 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4334" y="197403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19774" y="2838127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44334" y="2780928"/>
            <a:ext cx="8111364" cy="518864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p1.static_func(200,300) </a:t>
            </a:r>
          </a:p>
        </p:txBody>
      </p:sp>
      <p:sp>
        <p:nvSpPr>
          <p:cNvPr id="20" name="矩形 19"/>
          <p:cNvSpPr/>
          <p:nvPr/>
        </p:nvSpPr>
        <p:spPr>
          <a:xfrm>
            <a:off x="2161099" y="361520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en" altLang="zh-CN" dirty="0"/>
              <a:t>3.9 Object-oriented programming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144334" y="327017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19775" y="4043039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144334" y="3973135"/>
            <a:ext cx="8128130" cy="51886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Person.class_func() 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144334" y="449431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live in CHINA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19774" y="5353990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144334" y="5313571"/>
            <a:ext cx="8111364" cy="518864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p1.class_func()  </a:t>
            </a:r>
          </a:p>
        </p:txBody>
      </p:sp>
      <p:sp>
        <p:nvSpPr>
          <p:cNvPr id="43" name="矩形 42"/>
          <p:cNvSpPr/>
          <p:nvPr/>
        </p:nvSpPr>
        <p:spPr>
          <a:xfrm>
            <a:off x="2144334" y="5805264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live in CHINA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E271413D-3243-9F49-A932-7716C61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3.9.2 Methods</a:t>
            </a:r>
            <a:endParaRPr lang="zh-CN" altLang="en-US" sz="4000" dirty="0">
              <a:latin typeface="+mj-lt"/>
            </a:endParaRPr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5" y="139796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340768"/>
            <a:ext cx="8128130" cy="169939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class Teacher(Person):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pass</a:t>
            </a:r>
          </a:p>
          <a:p>
            <a:pPr lvl="0"/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t1=Teacher("zhang",20)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19774" y="3558207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44334" y="3501008"/>
            <a:ext cx="8111364" cy="66064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Person.class_func()</a:t>
            </a:r>
          </a:p>
        </p:txBody>
      </p:sp>
      <p:sp>
        <p:nvSpPr>
          <p:cNvPr id="20" name="矩形 19"/>
          <p:cNvSpPr/>
          <p:nvPr/>
        </p:nvSpPr>
        <p:spPr>
          <a:xfrm>
            <a:off x="2161099" y="402987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en" altLang="zh-CN" dirty="0"/>
              <a:t>3.9 Object-oriented programming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144334" y="413859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live in CHINA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3.9.3 Inheritance</a:t>
            </a:r>
            <a:endParaRPr lang="zh-CN" altLang="en-US" sz="4000" dirty="0">
              <a:latin typeface="+mj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36540" y="5087753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61099" y="5068216"/>
            <a:ext cx="8128130" cy="62440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t1.class_func() 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61099" y="560972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44334" y="571844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live in CHINA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003009" y="3087886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27569" y="3030687"/>
            <a:ext cx="8111364" cy="66064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Person.static_func(2,10)</a:t>
            </a:r>
          </a:p>
        </p:txBody>
      </p:sp>
      <p:sp>
        <p:nvSpPr>
          <p:cNvPr id="20" name="矩形 19"/>
          <p:cNvSpPr/>
          <p:nvPr/>
        </p:nvSpPr>
        <p:spPr>
          <a:xfrm>
            <a:off x="2144334" y="3559551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en" altLang="zh-CN" dirty="0"/>
              <a:t>3.9 Object-oriented programming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127569" y="3668275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9775" y="456394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544409"/>
            <a:ext cx="8128130" cy="62440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t1._deposit 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5085917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03010" y="525184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Out[12]: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27569" y="5194641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100000000000.0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19775" y="1576329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44334" y="1556792"/>
            <a:ext cx="8128130" cy="62440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t1.static_func(1,10)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44334" y="209830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27569" y="2207024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标题 1">
            <a:extLst>
              <a:ext uri="{FF2B5EF4-FFF2-40B4-BE49-F238E27FC236}">
                <a16:creationId xmlns:a16="http://schemas.microsoft.com/office/drawing/2014/main" id="{81320489-F85E-C14A-9849-CF4F774E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3.9.3 Inheritance</a:t>
            </a:r>
            <a:endParaRPr lang="zh-CN" altLang="en-US" sz="4000" dirty="0">
              <a:latin typeface="+mj-lt"/>
            </a:endParaRP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1600</TotalTime>
  <Words>1159</Words>
  <Application>Microsoft Macintosh PowerPoint</Application>
  <PresentationFormat>宽屏</PresentationFormat>
  <Paragraphs>245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华文中宋</vt:lpstr>
      <vt:lpstr>Meiryo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  Data  Science </vt:lpstr>
      <vt:lpstr>3.9 Object-oriented programming</vt:lpstr>
      <vt:lpstr>Summary of this chapter</vt:lpstr>
      <vt:lpstr>3.9.1 Classes</vt:lpstr>
      <vt:lpstr>3.9.2 Methods</vt:lpstr>
      <vt:lpstr>3.9.2 Methods</vt:lpstr>
      <vt:lpstr>3.9.2 Methods</vt:lpstr>
      <vt:lpstr>3.9.3 Inheritance</vt:lpstr>
      <vt:lpstr>3.9.3 Inheritance</vt:lpstr>
      <vt:lpstr>3.9.3 Inheritance</vt:lpstr>
      <vt:lpstr>3.9.3 Inheritance</vt:lpstr>
      <vt:lpstr>3.9.4 Attributes</vt:lpstr>
      <vt:lpstr>3.9.5 Self and Cls</vt:lpstr>
      <vt:lpstr>3.9.6 __new__ () and __init__()</vt:lpstr>
      <vt:lpstr>3.9.6 __new__ () and __init__()</vt:lpstr>
      <vt:lpstr>3.9.6 __new__ () and __init__()</vt:lpstr>
      <vt:lpstr>3.9.6 __new__ () and __init__()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Rayban Lei</cp:lastModifiedBy>
  <cp:revision>1696</cp:revision>
  <cp:lastPrinted>2017-07-17T10:18:00Z</cp:lastPrinted>
  <dcterms:created xsi:type="dcterms:W3CDTF">2007-03-02T11:26:00Z</dcterms:created>
  <dcterms:modified xsi:type="dcterms:W3CDTF">2023-11-02T03:53:48Z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5DC9D4167F2346FAA900AF82F7018B38</vt:lpwstr>
  </property>
  <property fmtid="{D5CDD505-2E9C-101B-9397-08002B2CF9AE}" pid="3" name="KSOProductBuildVer">
    <vt:lpwstr>2052-11.1.0.10938</vt:lpwstr>
  </property>
</Properties>
</file>