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83" r:id="rId2"/>
    <p:sldMasterId id="2147483704" r:id="rId3"/>
  </p:sldMasterIdLst>
  <p:notesMasterIdLst>
    <p:notesMasterId r:id="rId48"/>
  </p:notesMasterIdLst>
  <p:handoutMasterIdLst>
    <p:handoutMasterId r:id="rId49"/>
  </p:handoutMasterIdLst>
  <p:sldIdLst>
    <p:sldId id="909" r:id="rId4"/>
    <p:sldId id="910" r:id="rId5"/>
    <p:sldId id="858" r:id="rId6"/>
    <p:sldId id="867" r:id="rId7"/>
    <p:sldId id="862" r:id="rId8"/>
    <p:sldId id="868" r:id="rId9"/>
    <p:sldId id="869" r:id="rId10"/>
    <p:sldId id="870" r:id="rId11"/>
    <p:sldId id="871" r:id="rId12"/>
    <p:sldId id="872" r:id="rId13"/>
    <p:sldId id="863" r:id="rId14"/>
    <p:sldId id="873" r:id="rId15"/>
    <p:sldId id="875" r:id="rId16"/>
    <p:sldId id="877" r:id="rId17"/>
    <p:sldId id="874" r:id="rId18"/>
    <p:sldId id="878" r:id="rId19"/>
    <p:sldId id="879" r:id="rId20"/>
    <p:sldId id="880" r:id="rId21"/>
    <p:sldId id="881" r:id="rId22"/>
    <p:sldId id="882" r:id="rId23"/>
    <p:sldId id="876" r:id="rId24"/>
    <p:sldId id="883" r:id="rId25"/>
    <p:sldId id="884" r:id="rId26"/>
    <p:sldId id="885" r:id="rId27"/>
    <p:sldId id="886" r:id="rId28"/>
    <p:sldId id="887" r:id="rId29"/>
    <p:sldId id="889" r:id="rId30"/>
    <p:sldId id="888" r:id="rId31"/>
    <p:sldId id="891" r:id="rId32"/>
    <p:sldId id="890" r:id="rId33"/>
    <p:sldId id="893" r:id="rId34"/>
    <p:sldId id="894" r:id="rId35"/>
    <p:sldId id="895" r:id="rId36"/>
    <p:sldId id="896" r:id="rId37"/>
    <p:sldId id="897" r:id="rId38"/>
    <p:sldId id="899" r:id="rId39"/>
    <p:sldId id="900" r:id="rId40"/>
    <p:sldId id="901" r:id="rId41"/>
    <p:sldId id="902" r:id="rId42"/>
    <p:sldId id="904" r:id="rId43"/>
    <p:sldId id="905" r:id="rId44"/>
    <p:sldId id="903" r:id="rId45"/>
    <p:sldId id="907" r:id="rId46"/>
    <p:sldId id="911" r:id="rId4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74" d="100"/>
          <a:sy n="74" d="100"/>
        </p:scale>
        <p:origin x="49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en-US" b="1" i="0" dirty="0"/>
            <a:t>4.2.1 Creating </a:t>
          </a:r>
          <a:r>
            <a:rPr lang="en-US" altLang="en-US" b="1" i="0" dirty="0" err="1"/>
            <a:t>ndarrays</a:t>
          </a:r>
          <a:endParaRPr lang="zh-CN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en-US" b="1" i="0" dirty="0"/>
            <a:t>4.2.2 Slicing and indexing </a:t>
          </a:r>
          <a:r>
            <a:rPr lang="en-US" altLang="en-US" b="1" i="0" dirty="0" err="1"/>
            <a:t>ndarrays</a:t>
          </a:r>
          <a:endParaRPr lang="zh-CN" b="0" dirty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en-US" b="1" i="0" dirty="0"/>
            <a:t>4.2.3 Shallow copy and deep copy</a:t>
          </a:r>
          <a:endParaRPr lang="zh-CN" b="0" dirty="0"/>
        </a:p>
      </dgm:t>
    </dgm:pt>
    <dgm:pt modelId="{DB895D5D-7153-4C47-A1C4-7C4F2FE075F9}" type="par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1D9F3FD-1F74-437E-9925-9E0EFC9D81AB}" type="sib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en-US" b="1" i="0" dirty="0"/>
            <a:t>4.2.4 Shape and reshape</a:t>
          </a:r>
          <a:endParaRPr lang="zh-CN" b="0" dirty="0"/>
        </a:p>
      </dgm:t>
    </dgm:pt>
    <dgm:pt modelId="{68D5B282-8465-4CBD-97CC-179DA0D6AD1F}" type="par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CD5A1054-CC98-4270-B813-508C4D1F1352}" type="sib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en-US" b="1" i="0" dirty="0"/>
            <a:t>4.2.5 Dimension and size</a:t>
          </a:r>
          <a:endParaRPr lang="zh-CN" b="0" dirty="0"/>
        </a:p>
      </dgm:t>
    </dgm:pt>
    <dgm:pt modelId="{0C66FD6F-9988-4242-872A-CECF7378E856}" type="par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7FEB83F3-5CFC-46B7-BA02-1229DC94ACE4}" type="sib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5"/>
      <dgm:spPr/>
    </dgm:pt>
    <dgm:pt modelId="{B5E34E5E-BCD5-48AD-9666-299E56BF6317}" type="pres">
      <dgm:prSet presAssocID="{488FD816-4CED-4740-B5D1-1055C0C495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5">
        <dgm:presLayoutVars>
          <dgm:bulletEnabled val="1"/>
        </dgm:presLayoutVars>
      </dgm:prSet>
      <dgm:spPr/>
    </dgm:pt>
    <dgm:pt modelId="{4867B9A6-4421-4B8B-AB13-8169D051A575}" type="pres">
      <dgm:prSet presAssocID="{CB206672-2423-4C3D-AEBB-8A81ECD7041D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1" presStyleCnt="5"/>
      <dgm:spPr/>
    </dgm:pt>
    <dgm:pt modelId="{C7E68B13-9884-4F1F-9F87-E2DCB96D0035}" type="pres">
      <dgm:prSet presAssocID="{BEAE5B3E-D3BF-4E63-BB83-FB7CDF30130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2" presStyleCnt="5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2" presStyleCnt="5"/>
      <dgm:spPr/>
    </dgm:pt>
    <dgm:pt modelId="{BD57A035-02CD-4FA7-8130-B655941F81E7}" type="pres">
      <dgm:prSet presAssocID="{87A5BB05-4DF1-47DE-9210-4557FC8B3CB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3" presStyleCnt="5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3" presStyleCnt="5"/>
      <dgm:spPr/>
    </dgm:pt>
    <dgm:pt modelId="{F287F71F-F24B-4CBE-AA64-1B5DF5EEC2F3}" type="pres">
      <dgm:prSet presAssocID="{018700D7-2FEA-4AE4-ACCC-C734747E957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A99B20-800C-4581-8678-944B884B4BBE}" srcId="{2D3DEDF0-B9A1-4CD2-BA88-CA716FC4420C}" destId="{87A5BB05-4DF1-47DE-9210-4557FC8B3CBF}" srcOrd="3" destOrd="0" parTransId="{68D5B282-8465-4CBD-97CC-179DA0D6AD1F}" sibTransId="{CD5A1054-CC98-4270-B813-508C4D1F1352}"/>
    <dgm:cxn modelId="{2C2F012A-0343-48F3-A18C-A0EE2B12E788}" type="presOf" srcId="{87A5BB05-4DF1-47DE-9210-4557FC8B3CBF}" destId="{BD57A035-02CD-4FA7-8130-B655941F81E7}" srcOrd="1" destOrd="0" presId="urn:microsoft.com/office/officeart/2005/8/layout/list1#1"/>
    <dgm:cxn modelId="{2C5C2332-057C-4B9F-B17F-F468A577D23D}" srcId="{2D3DEDF0-B9A1-4CD2-BA88-CA716FC4420C}" destId="{018700D7-2FEA-4AE4-ACCC-C734747E9570}" srcOrd="4" destOrd="0" parTransId="{0C66FD6F-9988-4242-872A-CECF7378E856}" sibTransId="{7FEB83F3-5CFC-46B7-BA02-1229DC94ACE4}"/>
    <dgm:cxn modelId="{65508D4A-B367-4415-82AA-9E18B9D1E97E}" type="presOf" srcId="{4A6CFA20-D504-4C11-9666-95A21ED3E06C}" destId="{FFD53BA8-45B8-48D7-839D-F63881906C2D}" srcOrd="1" destOrd="0" presId="urn:microsoft.com/office/officeart/2005/8/layout/list1#1"/>
    <dgm:cxn modelId="{B32E2D6E-E60B-4AB7-BF51-0F9D7FEC3543}" type="presOf" srcId="{488FD816-4CED-4740-B5D1-1055C0C49531}" destId="{90EC56A5-59F7-4E96-A03E-3D14FB68C19D}" srcOrd="0" destOrd="0" presId="urn:microsoft.com/office/officeart/2005/8/layout/list1#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"/>
    <dgm:cxn modelId="{D3B0BF7D-9A05-4922-A126-B6E28652FFE3}" type="presOf" srcId="{BEAE5B3E-D3BF-4E63-BB83-FB7CDF301308}" destId="{E5FE3F24-4990-49A2-A64A-1924CDA32A46}" srcOrd="0" destOrd="0" presId="urn:microsoft.com/office/officeart/2005/8/layout/list1#1"/>
    <dgm:cxn modelId="{6C25FE7E-8462-460C-A803-0FD951D183D2}" type="presOf" srcId="{4A6CFA20-D504-4C11-9666-95A21ED3E06C}" destId="{99D3529F-CE9E-430A-A33C-F4EF72985A46}" srcOrd="0" destOrd="0" presId="urn:microsoft.com/office/officeart/2005/8/layout/list1#1"/>
    <dgm:cxn modelId="{96485482-9501-4859-A690-31DD1BD402FE}" type="presOf" srcId="{018700D7-2FEA-4AE4-ACCC-C734747E9570}" destId="{678225E0-365A-42A0-AEF8-62C8A099D575}" srcOrd="0" destOrd="0" presId="urn:microsoft.com/office/officeart/2005/8/layout/list1#1"/>
    <dgm:cxn modelId="{12C1E883-0775-493B-8B30-B92BDF9782AA}" srcId="{2D3DEDF0-B9A1-4CD2-BA88-CA716FC4420C}" destId="{BEAE5B3E-D3BF-4E63-BB83-FB7CDF301308}" srcOrd="2" destOrd="0" parTransId="{DB895D5D-7153-4C47-A1C4-7C4F2FE075F9}" sibTransId="{81D9F3FD-1F74-437E-9925-9E0EFC9D81AB}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#1"/>
    <dgm:cxn modelId="{86FFEAC5-7126-47A3-8BDA-FA402D711DFE}" type="presOf" srcId="{018700D7-2FEA-4AE4-ACCC-C734747E9570}" destId="{F287F71F-F24B-4CBE-AA64-1B5DF5EEC2F3}" srcOrd="1" destOrd="0" presId="urn:microsoft.com/office/officeart/2005/8/layout/list1#1"/>
    <dgm:cxn modelId="{267DA7F3-93D6-4534-8480-F9C306042FF1}" type="presOf" srcId="{87A5BB05-4DF1-47DE-9210-4557FC8B3CBF}" destId="{354C818F-6846-4164-B41E-BCA75C7A6B86}" srcOrd="0" destOrd="0" presId="urn:microsoft.com/office/officeart/2005/8/layout/list1#1"/>
    <dgm:cxn modelId="{61E9BDFA-1E9E-4FDB-99BD-AE4D20922D70}" type="presOf" srcId="{BEAE5B3E-D3BF-4E63-BB83-FB7CDF301308}" destId="{C7E68B13-9884-4F1F-9F87-E2DCB96D0035}" srcOrd="1" destOrd="0" presId="urn:microsoft.com/office/officeart/2005/8/layout/list1#1"/>
    <dgm:cxn modelId="{1AD553EB-0562-42EB-A765-4A13473CE265}" type="presParOf" srcId="{ACC2AE7E-59B9-49A0-BAB4-22D68AC176E7}" destId="{7AEB1288-B212-47FC-96D6-40294FD2E307}" srcOrd="0" destOrd="0" presId="urn:microsoft.com/office/officeart/2005/8/layout/list1#1"/>
    <dgm:cxn modelId="{0F8E6D21-9A3E-4657-A85B-06F5AAC07AAC}" type="presParOf" srcId="{7AEB1288-B212-47FC-96D6-40294FD2E307}" destId="{99D3529F-CE9E-430A-A33C-F4EF72985A46}" srcOrd="0" destOrd="0" presId="urn:microsoft.com/office/officeart/2005/8/layout/list1#1"/>
    <dgm:cxn modelId="{E3C50494-009B-40D6-92CC-21CD602EAD80}" type="presParOf" srcId="{7AEB1288-B212-47FC-96D6-40294FD2E307}" destId="{FFD53BA8-45B8-48D7-839D-F63881906C2D}" srcOrd="1" destOrd="0" presId="urn:microsoft.com/office/officeart/2005/8/layout/list1#1"/>
    <dgm:cxn modelId="{FD8A86CC-42BB-4112-B2F5-BE266B59750E}" type="presParOf" srcId="{ACC2AE7E-59B9-49A0-BAB4-22D68AC176E7}" destId="{C0D297E7-F1B3-4D5E-9183-8D7DE7303441}" srcOrd="1" destOrd="0" presId="urn:microsoft.com/office/officeart/2005/8/layout/list1#1"/>
    <dgm:cxn modelId="{4EAD6C64-5614-4047-BC97-75F98D7B14C3}" type="presParOf" srcId="{ACC2AE7E-59B9-49A0-BAB4-22D68AC176E7}" destId="{BF82169F-36AF-4359-9BAE-4965A5F38BD5}" srcOrd="2" destOrd="0" presId="urn:microsoft.com/office/officeart/2005/8/layout/list1#1"/>
    <dgm:cxn modelId="{82B45EE1-F028-4B44-87E8-361031F584B1}" type="presParOf" srcId="{ACC2AE7E-59B9-49A0-BAB4-22D68AC176E7}" destId="{97EC761C-8953-48D7-AFE6-4E1B2DC860A0}" srcOrd="3" destOrd="0" presId="urn:microsoft.com/office/officeart/2005/8/layout/list1#1"/>
    <dgm:cxn modelId="{9D11D568-9748-47F4-BECC-2247CB1ECB8C}" type="presParOf" srcId="{ACC2AE7E-59B9-49A0-BAB4-22D68AC176E7}" destId="{518BB173-E63F-417F-A6D6-CA0F0837AF1C}" srcOrd="4" destOrd="0" presId="urn:microsoft.com/office/officeart/2005/8/layout/list1#1"/>
    <dgm:cxn modelId="{DF43FF26-BA63-4B05-9A49-FABF15FD61AF}" type="presParOf" srcId="{518BB173-E63F-417F-A6D6-CA0F0837AF1C}" destId="{90EC56A5-59F7-4E96-A03E-3D14FB68C19D}" srcOrd="0" destOrd="0" presId="urn:microsoft.com/office/officeart/2005/8/layout/list1#1"/>
    <dgm:cxn modelId="{28C047E7-B63F-4A7D-B789-7806561FDC67}" type="presParOf" srcId="{518BB173-E63F-417F-A6D6-CA0F0837AF1C}" destId="{B5E34E5E-BCD5-48AD-9666-299E56BF6317}" srcOrd="1" destOrd="0" presId="urn:microsoft.com/office/officeart/2005/8/layout/list1#1"/>
    <dgm:cxn modelId="{B21EB702-F829-4711-9B39-FDAA0C7EE143}" type="presParOf" srcId="{ACC2AE7E-59B9-49A0-BAB4-22D68AC176E7}" destId="{085E0FEC-4A50-4C12-8556-4B92E3C65DBD}" srcOrd="5" destOrd="0" presId="urn:microsoft.com/office/officeart/2005/8/layout/list1#1"/>
    <dgm:cxn modelId="{773931A2-351B-4174-95A8-B437D82BF2F3}" type="presParOf" srcId="{ACC2AE7E-59B9-49A0-BAB4-22D68AC176E7}" destId="{A4C178BF-6B80-46A6-BFA4-EE73407D0AF3}" srcOrd="6" destOrd="0" presId="urn:microsoft.com/office/officeart/2005/8/layout/list1#1"/>
    <dgm:cxn modelId="{8404CE9F-70D7-437B-A73B-D68C4E5565FD}" type="presParOf" srcId="{ACC2AE7E-59B9-49A0-BAB4-22D68AC176E7}" destId="{4867B9A6-4421-4B8B-AB13-8169D051A575}" srcOrd="7" destOrd="0" presId="urn:microsoft.com/office/officeart/2005/8/layout/list1#1"/>
    <dgm:cxn modelId="{826B3E5E-333A-425E-9800-E91957E93882}" type="presParOf" srcId="{ACC2AE7E-59B9-49A0-BAB4-22D68AC176E7}" destId="{17F5D134-4573-4966-A027-6AB001D40114}" srcOrd="8" destOrd="0" presId="urn:microsoft.com/office/officeart/2005/8/layout/list1#1"/>
    <dgm:cxn modelId="{AE9D0821-A684-45A3-9A86-5E2A6478841A}" type="presParOf" srcId="{17F5D134-4573-4966-A027-6AB001D40114}" destId="{E5FE3F24-4990-49A2-A64A-1924CDA32A46}" srcOrd="0" destOrd="0" presId="urn:microsoft.com/office/officeart/2005/8/layout/list1#1"/>
    <dgm:cxn modelId="{3043F8FF-598E-4F80-859C-EB71864C47CE}" type="presParOf" srcId="{17F5D134-4573-4966-A027-6AB001D40114}" destId="{C7E68B13-9884-4F1F-9F87-E2DCB96D0035}" srcOrd="1" destOrd="0" presId="urn:microsoft.com/office/officeart/2005/8/layout/list1#1"/>
    <dgm:cxn modelId="{4B91AEAF-4A84-43AD-9D1A-E138974DE5FD}" type="presParOf" srcId="{ACC2AE7E-59B9-49A0-BAB4-22D68AC176E7}" destId="{2DFF5E5C-7676-48D9-B08F-D411A391F02B}" srcOrd="9" destOrd="0" presId="urn:microsoft.com/office/officeart/2005/8/layout/list1#1"/>
    <dgm:cxn modelId="{01B6C516-7DDC-4D97-86E4-0DB0F3EDCDAE}" type="presParOf" srcId="{ACC2AE7E-59B9-49A0-BAB4-22D68AC176E7}" destId="{CEDD101E-E109-44CA-B136-BAD706F6E32A}" srcOrd="10" destOrd="0" presId="urn:microsoft.com/office/officeart/2005/8/layout/list1#1"/>
    <dgm:cxn modelId="{C7BD01E5-A69A-4C40-84D8-903460238620}" type="presParOf" srcId="{ACC2AE7E-59B9-49A0-BAB4-22D68AC176E7}" destId="{4513ACA0-58CF-4A81-BD6A-46805904F8EB}" srcOrd="11" destOrd="0" presId="urn:microsoft.com/office/officeart/2005/8/layout/list1#1"/>
    <dgm:cxn modelId="{8D0F138A-8866-40A8-A9A9-DEE33406AEDB}" type="presParOf" srcId="{ACC2AE7E-59B9-49A0-BAB4-22D68AC176E7}" destId="{F780387D-4EF2-489C-A3B1-552C9A500E3F}" srcOrd="12" destOrd="0" presId="urn:microsoft.com/office/officeart/2005/8/layout/list1#1"/>
    <dgm:cxn modelId="{738EFA2C-114E-490D-BFFC-60E7C5828C6F}" type="presParOf" srcId="{F780387D-4EF2-489C-A3B1-552C9A500E3F}" destId="{354C818F-6846-4164-B41E-BCA75C7A6B86}" srcOrd="0" destOrd="0" presId="urn:microsoft.com/office/officeart/2005/8/layout/list1#1"/>
    <dgm:cxn modelId="{38EEC063-7102-4D0D-9226-6345B1906F75}" type="presParOf" srcId="{F780387D-4EF2-489C-A3B1-552C9A500E3F}" destId="{BD57A035-02CD-4FA7-8130-B655941F81E7}" srcOrd="1" destOrd="0" presId="urn:microsoft.com/office/officeart/2005/8/layout/list1#1"/>
    <dgm:cxn modelId="{A59EF637-1ADB-41F8-A9F5-38FC0D7626D7}" type="presParOf" srcId="{ACC2AE7E-59B9-49A0-BAB4-22D68AC176E7}" destId="{270F2E58-0601-4E88-B877-05341E7B017D}" srcOrd="13" destOrd="0" presId="urn:microsoft.com/office/officeart/2005/8/layout/list1#1"/>
    <dgm:cxn modelId="{B5EAE3BC-66BB-49AA-BC24-F80435E4830D}" type="presParOf" srcId="{ACC2AE7E-59B9-49A0-BAB4-22D68AC176E7}" destId="{2F4557A0-5697-42AF-A7C5-36BB972AFF8C}" srcOrd="14" destOrd="0" presId="urn:microsoft.com/office/officeart/2005/8/layout/list1#1"/>
    <dgm:cxn modelId="{1EC02F66-1E35-4ECD-BBC8-081235C99383}" type="presParOf" srcId="{ACC2AE7E-59B9-49A0-BAB4-22D68AC176E7}" destId="{FE05ED9B-5793-409E-AB86-228DE0D64B85}" srcOrd="15" destOrd="0" presId="urn:microsoft.com/office/officeart/2005/8/layout/list1#1"/>
    <dgm:cxn modelId="{7C1FEF2F-5EF1-47B8-9ED8-B004F2F1FA01}" type="presParOf" srcId="{ACC2AE7E-59B9-49A0-BAB4-22D68AC176E7}" destId="{4CD2BFBC-22D6-428E-8C05-1059EC8AF7C8}" srcOrd="16" destOrd="0" presId="urn:microsoft.com/office/officeart/2005/8/layout/list1#1"/>
    <dgm:cxn modelId="{CC17AA7E-DE8A-4040-A084-DBB091ABA21E}" type="presParOf" srcId="{4CD2BFBC-22D6-428E-8C05-1059EC8AF7C8}" destId="{678225E0-365A-42A0-AEF8-62C8A099D575}" srcOrd="0" destOrd="0" presId="urn:microsoft.com/office/officeart/2005/8/layout/list1#1"/>
    <dgm:cxn modelId="{4888CC19-69D6-465B-ACCA-B601E930112D}" type="presParOf" srcId="{4CD2BFBC-22D6-428E-8C05-1059EC8AF7C8}" destId="{F287F71F-F24B-4CBE-AA64-1B5DF5EEC2F3}" srcOrd="1" destOrd="0" presId="urn:microsoft.com/office/officeart/2005/8/layout/list1#1"/>
    <dgm:cxn modelId="{253D9445-79E8-4886-B592-87C1228703D9}" type="presParOf" srcId="{ACC2AE7E-59B9-49A0-BAB4-22D68AC176E7}" destId="{75C5F8B8-3855-455B-9263-48BC7CDE68DC}" srcOrd="17" destOrd="0" presId="urn:microsoft.com/office/officeart/2005/8/layout/list1#1"/>
    <dgm:cxn modelId="{7DB1B001-A25F-4C18-A1F6-0F11B7F3375F}" type="presParOf" srcId="{ACC2AE7E-59B9-49A0-BAB4-22D68AC176E7}" destId="{AD9D4F65-61BC-4356-8922-E2AB6144CEBB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2" loCatId="list" qsTypeId="urn:microsoft.com/office/officeart/2005/8/quickstyle/simple1#2" qsCatId="simple" csTypeId="urn:microsoft.com/office/officeart/2005/8/colors/colorful5#2" csCatId="colorful" phldr="1"/>
      <dgm:spPr/>
      <dgm:t>
        <a:bodyPr/>
        <a:lstStyle/>
        <a:p>
          <a:endParaRPr lang="zh-CN" altLang="en-US"/>
        </a:p>
      </dgm:t>
    </dgm:pt>
    <dgm:pt modelId="{C3595AC7-5E1E-49DE-9FB8-7C475EE13823}">
      <dgm:prSet/>
      <dgm:spPr/>
      <dgm:t>
        <a:bodyPr/>
        <a:lstStyle/>
        <a:p>
          <a:r>
            <a:rPr lang="en-US" altLang="en-US" b="1" i="0" dirty="0"/>
            <a:t>4.2.10 Sorting an </a:t>
          </a:r>
          <a:r>
            <a:rPr lang="en-US" altLang="en-US" b="1" i="0" dirty="0" err="1"/>
            <a:t>ndarray</a:t>
          </a:r>
          <a:endParaRPr lang="zh-CN" altLang="en-US" b="1" i="0" dirty="0"/>
        </a:p>
      </dgm:t>
    </dgm:pt>
    <dgm:pt modelId="{7E8C872B-B4EE-4C05-B120-576A38283B8F}" type="par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49352348-04B0-43B8-944C-97CB8855A6BD}" type="sibTrans" cxnId="{6B4E6DDF-74B2-415D-AA86-35318A3184BB}">
      <dgm:prSet/>
      <dgm:spPr/>
      <dgm:t>
        <a:bodyPr/>
        <a:lstStyle/>
        <a:p>
          <a:endParaRPr lang="zh-CN" altLang="en-US"/>
        </a:p>
      </dgm:t>
    </dgm:pt>
    <dgm:pt modelId="{BEAE5B3E-D3BF-4E63-BB83-FB7CDF301308}">
      <dgm:prSet/>
      <dgm:spPr/>
      <dgm:t>
        <a:bodyPr/>
        <a:lstStyle/>
        <a:p>
          <a:r>
            <a:rPr lang="en-US" altLang="en-US" b="1" i="0" dirty="0"/>
            <a:t>4.2.7 Insertion and deletion</a:t>
          </a:r>
          <a:endParaRPr lang="zh-CN" b="0" dirty="0"/>
        </a:p>
      </dgm:t>
    </dgm:pt>
    <dgm:pt modelId="{DB895D5D-7153-4C47-A1C4-7C4F2FE075F9}" type="par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1D9F3FD-1F74-437E-9925-9E0EFC9D81AB}" type="sibTrans" cxnId="{12C1E883-0775-493B-8B30-B92BDF9782AA}">
      <dgm:prSet/>
      <dgm:spPr/>
      <dgm:t>
        <a:bodyPr/>
        <a:lstStyle/>
        <a:p>
          <a:endParaRPr lang="zh-CN" altLang="en-US"/>
        </a:p>
      </dgm:t>
    </dgm:pt>
    <dgm:pt modelId="{87A5BB05-4DF1-47DE-9210-4557FC8B3CBF}">
      <dgm:prSet/>
      <dgm:spPr/>
      <dgm:t>
        <a:bodyPr/>
        <a:lstStyle/>
        <a:p>
          <a:r>
            <a:rPr lang="en-US" altLang="zh-CN" b="1" dirty="0"/>
            <a:t>4.2.8 Handling missing values</a:t>
          </a:r>
          <a:endParaRPr lang="zh-CN" b="0" dirty="0"/>
        </a:p>
      </dgm:t>
    </dgm:pt>
    <dgm:pt modelId="{68D5B282-8465-4CBD-97CC-179DA0D6AD1F}" type="par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CD5A1054-CC98-4270-B813-508C4D1F1352}" type="sibTrans" cxnId="{29A99B20-800C-4581-8678-944B884B4BBE}">
      <dgm:prSet/>
      <dgm:spPr/>
      <dgm:t>
        <a:bodyPr/>
        <a:lstStyle/>
        <a:p>
          <a:endParaRPr lang="zh-CN" altLang="en-US"/>
        </a:p>
      </dgm:t>
    </dgm:pt>
    <dgm:pt modelId="{018700D7-2FEA-4AE4-ACCC-C734747E9570}">
      <dgm:prSet/>
      <dgm:spPr/>
      <dgm:t>
        <a:bodyPr/>
        <a:lstStyle/>
        <a:p>
          <a:r>
            <a:rPr lang="en-US" altLang="en-US" b="1" i="0" dirty="0"/>
            <a:t>4.2.9 Broadcasting </a:t>
          </a:r>
          <a:r>
            <a:rPr lang="en-US" altLang="en-US" b="1" i="0" dirty="0" err="1"/>
            <a:t>ndarray</a:t>
          </a:r>
          <a:endParaRPr lang="zh-CN" altLang="en-US" b="1" i="0" dirty="0"/>
        </a:p>
      </dgm:t>
    </dgm:pt>
    <dgm:pt modelId="{0C66FD6F-9988-4242-872A-CECF7378E856}" type="par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7FEB83F3-5CFC-46B7-BA02-1229DC94ACE4}" type="sibTrans" cxnId="{2C5C2332-057C-4B9F-B17F-F468A577D23D}">
      <dgm:prSet/>
      <dgm:spPr/>
      <dgm:t>
        <a:bodyPr/>
        <a:lstStyle/>
        <a:p>
          <a:endParaRPr lang="zh-CN" altLang="en-US"/>
        </a:p>
      </dgm:t>
    </dgm:pt>
    <dgm:pt modelId="{B5E8CD70-22C1-46C0-873B-F57A941364FA}">
      <dgm:prSet/>
      <dgm:spPr/>
      <dgm:t>
        <a:bodyPr/>
        <a:lstStyle/>
        <a:p>
          <a:r>
            <a:rPr lang="en-US" altLang="en-US" b="1" i="0" dirty="0"/>
            <a:t>4.2.6 Evaluation of </a:t>
          </a:r>
          <a:r>
            <a:rPr lang="en-US" altLang="en-US" b="1" i="0" dirty="0" err="1"/>
            <a:t>ndarrays</a:t>
          </a:r>
          <a:endParaRPr lang="zh-CN" b="0" dirty="0"/>
        </a:p>
      </dgm:t>
    </dgm:pt>
    <dgm:pt modelId="{F3450AE1-94AB-451E-A114-4E7A07C3B766}" type="parTrans" cxnId="{95B9D4AF-67F5-4046-8CF2-411CAB81C845}">
      <dgm:prSet/>
      <dgm:spPr/>
      <dgm:t>
        <a:bodyPr/>
        <a:lstStyle/>
        <a:p>
          <a:endParaRPr lang="zh-CN" altLang="en-US"/>
        </a:p>
      </dgm:t>
    </dgm:pt>
    <dgm:pt modelId="{6498AC93-9E47-484C-B5A1-1223D05003C6}" type="sibTrans" cxnId="{95B9D4AF-67F5-4046-8CF2-411CAB81C845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8F27FF04-666D-49D7-B0C5-E95227D086AB}" type="pres">
      <dgm:prSet presAssocID="{B5E8CD70-22C1-46C0-873B-F57A941364FA}" presName="parentLin" presStyleCnt="0"/>
      <dgm:spPr/>
    </dgm:pt>
    <dgm:pt modelId="{2965AAA8-7428-47AB-91CA-E0E4B3C1BE13}" type="pres">
      <dgm:prSet presAssocID="{B5E8CD70-22C1-46C0-873B-F57A941364FA}" presName="parentLeftMargin" presStyleLbl="node1" presStyleIdx="0" presStyleCnt="5"/>
      <dgm:spPr/>
    </dgm:pt>
    <dgm:pt modelId="{C5DBE8BE-FE04-4CAF-AADF-82D2E682F364}" type="pres">
      <dgm:prSet presAssocID="{B5E8CD70-22C1-46C0-873B-F57A941364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292E58F-7420-42B9-8C63-B1A5838C68AE}" type="pres">
      <dgm:prSet presAssocID="{B5E8CD70-22C1-46C0-873B-F57A941364FA}" presName="negativeSpace" presStyleCnt="0"/>
      <dgm:spPr/>
    </dgm:pt>
    <dgm:pt modelId="{7A3DDBB4-5104-419C-AA37-4EE760A6D203}" type="pres">
      <dgm:prSet presAssocID="{B5E8CD70-22C1-46C0-873B-F57A941364FA}" presName="childText" presStyleLbl="conFgAcc1" presStyleIdx="0" presStyleCnt="5">
        <dgm:presLayoutVars>
          <dgm:bulletEnabled val="1"/>
        </dgm:presLayoutVars>
      </dgm:prSet>
      <dgm:spPr/>
    </dgm:pt>
    <dgm:pt modelId="{FBD092F0-D927-4E36-8B2B-C59FE23E28A8}" type="pres">
      <dgm:prSet presAssocID="{6498AC93-9E47-484C-B5A1-1223D05003C6}" presName="spaceBetweenRectangles" presStyleCnt="0"/>
      <dgm:spPr/>
    </dgm:pt>
    <dgm:pt modelId="{17F5D134-4573-4966-A027-6AB001D40114}" type="pres">
      <dgm:prSet presAssocID="{BEAE5B3E-D3BF-4E63-BB83-FB7CDF301308}" presName="parentLin" presStyleCnt="0"/>
      <dgm:spPr/>
    </dgm:pt>
    <dgm:pt modelId="{E5FE3F24-4990-49A2-A64A-1924CDA32A46}" type="pres">
      <dgm:prSet presAssocID="{BEAE5B3E-D3BF-4E63-BB83-FB7CDF301308}" presName="parentLeftMargin" presStyleLbl="node1" presStyleIdx="0" presStyleCnt="5"/>
      <dgm:spPr/>
    </dgm:pt>
    <dgm:pt modelId="{C7E68B13-9884-4F1F-9F87-E2DCB96D0035}" type="pres">
      <dgm:prSet presAssocID="{BEAE5B3E-D3BF-4E63-BB83-FB7CDF3013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DFF5E5C-7676-48D9-B08F-D411A391F02B}" type="pres">
      <dgm:prSet presAssocID="{BEAE5B3E-D3BF-4E63-BB83-FB7CDF301308}" presName="negativeSpace" presStyleCnt="0"/>
      <dgm:spPr/>
    </dgm:pt>
    <dgm:pt modelId="{CEDD101E-E109-44CA-B136-BAD706F6E32A}" type="pres">
      <dgm:prSet presAssocID="{BEAE5B3E-D3BF-4E63-BB83-FB7CDF301308}" presName="childText" presStyleLbl="conFgAcc1" presStyleIdx="1" presStyleCnt="5">
        <dgm:presLayoutVars>
          <dgm:bulletEnabled val="1"/>
        </dgm:presLayoutVars>
      </dgm:prSet>
      <dgm:spPr/>
    </dgm:pt>
    <dgm:pt modelId="{4513ACA0-58CF-4A81-BD6A-46805904F8EB}" type="pres">
      <dgm:prSet presAssocID="{81D9F3FD-1F74-437E-9925-9E0EFC9D81AB}" presName="spaceBetweenRectangles" presStyleCnt="0"/>
      <dgm:spPr/>
    </dgm:pt>
    <dgm:pt modelId="{F780387D-4EF2-489C-A3B1-552C9A500E3F}" type="pres">
      <dgm:prSet presAssocID="{87A5BB05-4DF1-47DE-9210-4557FC8B3CBF}" presName="parentLin" presStyleCnt="0"/>
      <dgm:spPr/>
    </dgm:pt>
    <dgm:pt modelId="{354C818F-6846-4164-B41E-BCA75C7A6B86}" type="pres">
      <dgm:prSet presAssocID="{87A5BB05-4DF1-47DE-9210-4557FC8B3CBF}" presName="parentLeftMargin" presStyleLbl="node1" presStyleIdx="1" presStyleCnt="5"/>
      <dgm:spPr/>
    </dgm:pt>
    <dgm:pt modelId="{BD57A035-02CD-4FA7-8130-B655941F81E7}" type="pres">
      <dgm:prSet presAssocID="{87A5BB05-4DF1-47DE-9210-4557FC8B3C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0F2E58-0601-4E88-B877-05341E7B017D}" type="pres">
      <dgm:prSet presAssocID="{87A5BB05-4DF1-47DE-9210-4557FC8B3CBF}" presName="negativeSpace" presStyleCnt="0"/>
      <dgm:spPr/>
    </dgm:pt>
    <dgm:pt modelId="{2F4557A0-5697-42AF-A7C5-36BB972AFF8C}" type="pres">
      <dgm:prSet presAssocID="{87A5BB05-4DF1-47DE-9210-4557FC8B3CBF}" presName="childText" presStyleLbl="conFgAcc1" presStyleIdx="2" presStyleCnt="5">
        <dgm:presLayoutVars>
          <dgm:bulletEnabled val="1"/>
        </dgm:presLayoutVars>
      </dgm:prSet>
      <dgm:spPr/>
    </dgm:pt>
    <dgm:pt modelId="{FE05ED9B-5793-409E-AB86-228DE0D64B85}" type="pres">
      <dgm:prSet presAssocID="{CD5A1054-CC98-4270-B813-508C4D1F1352}" presName="spaceBetweenRectangles" presStyleCnt="0"/>
      <dgm:spPr/>
    </dgm:pt>
    <dgm:pt modelId="{4CD2BFBC-22D6-428E-8C05-1059EC8AF7C8}" type="pres">
      <dgm:prSet presAssocID="{018700D7-2FEA-4AE4-ACCC-C734747E9570}" presName="parentLin" presStyleCnt="0"/>
      <dgm:spPr/>
    </dgm:pt>
    <dgm:pt modelId="{678225E0-365A-42A0-AEF8-62C8A099D575}" type="pres">
      <dgm:prSet presAssocID="{018700D7-2FEA-4AE4-ACCC-C734747E9570}" presName="parentLeftMargin" presStyleLbl="node1" presStyleIdx="2" presStyleCnt="5"/>
      <dgm:spPr/>
    </dgm:pt>
    <dgm:pt modelId="{F287F71F-F24B-4CBE-AA64-1B5DF5EEC2F3}" type="pres">
      <dgm:prSet presAssocID="{018700D7-2FEA-4AE4-ACCC-C734747E95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5C5F8B8-3855-455B-9263-48BC7CDE68DC}" type="pres">
      <dgm:prSet presAssocID="{018700D7-2FEA-4AE4-ACCC-C734747E9570}" presName="negativeSpace" presStyleCnt="0"/>
      <dgm:spPr/>
    </dgm:pt>
    <dgm:pt modelId="{AD9D4F65-61BC-4356-8922-E2AB6144CEBB}" type="pres">
      <dgm:prSet presAssocID="{018700D7-2FEA-4AE4-ACCC-C734747E9570}" presName="childText" presStyleLbl="conFgAcc1" presStyleIdx="3" presStyleCnt="5">
        <dgm:presLayoutVars>
          <dgm:bulletEnabled val="1"/>
        </dgm:presLayoutVars>
      </dgm:prSet>
      <dgm:spPr/>
    </dgm:pt>
    <dgm:pt modelId="{C543A600-402C-4821-814E-6ABC27AE3B30}" type="pres">
      <dgm:prSet presAssocID="{7FEB83F3-5CFC-46B7-BA02-1229DC94ACE4}" presName="spaceBetweenRectangles" presStyleCnt="0"/>
      <dgm:spPr/>
    </dgm:pt>
    <dgm:pt modelId="{C1FA62B1-4B74-4F62-A09C-DD674386B3CB}" type="pres">
      <dgm:prSet presAssocID="{C3595AC7-5E1E-49DE-9FB8-7C475EE13823}" presName="parentLin" presStyleCnt="0"/>
      <dgm:spPr/>
    </dgm:pt>
    <dgm:pt modelId="{59984CE0-CBAE-45F4-8036-CB157DB4A7C7}" type="pres">
      <dgm:prSet presAssocID="{C3595AC7-5E1E-49DE-9FB8-7C475EE13823}" presName="parentLeftMargin" presStyleLbl="node1" presStyleIdx="3" presStyleCnt="5"/>
      <dgm:spPr/>
    </dgm:pt>
    <dgm:pt modelId="{0E4F647D-3FFA-4C56-8511-E19ED35A0E1E}" type="pres">
      <dgm:prSet presAssocID="{C3595AC7-5E1E-49DE-9FB8-7C475EE1382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F31642B-7713-49A4-BD61-14C9E59BB61A}" type="pres">
      <dgm:prSet presAssocID="{C3595AC7-5E1E-49DE-9FB8-7C475EE13823}" presName="negativeSpace" presStyleCnt="0"/>
      <dgm:spPr/>
    </dgm:pt>
    <dgm:pt modelId="{1FDDEA67-40FD-447D-9580-214785433440}" type="pres">
      <dgm:prSet presAssocID="{C3595AC7-5E1E-49DE-9FB8-7C475EE1382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4E6F1E-2C4A-44E6-B349-0BBA3DFDB4CE}" type="presOf" srcId="{B5E8CD70-22C1-46C0-873B-F57A941364FA}" destId="{C5DBE8BE-FE04-4CAF-AADF-82D2E682F364}" srcOrd="1" destOrd="0" presId="urn:microsoft.com/office/officeart/2005/8/layout/list1#2"/>
    <dgm:cxn modelId="{29A99B20-800C-4581-8678-944B884B4BBE}" srcId="{2D3DEDF0-B9A1-4CD2-BA88-CA716FC4420C}" destId="{87A5BB05-4DF1-47DE-9210-4557FC8B3CBF}" srcOrd="2" destOrd="0" parTransId="{68D5B282-8465-4CBD-97CC-179DA0D6AD1F}" sibTransId="{CD5A1054-CC98-4270-B813-508C4D1F1352}"/>
    <dgm:cxn modelId="{2C2F012A-0343-48F3-A18C-A0EE2B12E788}" type="presOf" srcId="{87A5BB05-4DF1-47DE-9210-4557FC8B3CBF}" destId="{BD57A035-02CD-4FA7-8130-B655941F81E7}" srcOrd="1" destOrd="0" presId="urn:microsoft.com/office/officeart/2005/8/layout/list1#2"/>
    <dgm:cxn modelId="{2C5C2332-057C-4B9F-B17F-F468A577D23D}" srcId="{2D3DEDF0-B9A1-4CD2-BA88-CA716FC4420C}" destId="{018700D7-2FEA-4AE4-ACCC-C734747E9570}" srcOrd="3" destOrd="0" parTransId="{0C66FD6F-9988-4242-872A-CECF7378E856}" sibTransId="{7FEB83F3-5CFC-46B7-BA02-1229DC94ACE4}"/>
    <dgm:cxn modelId="{DD38B351-18FF-4BFF-BCAC-72BF155F5A5E}" type="presOf" srcId="{C3595AC7-5E1E-49DE-9FB8-7C475EE13823}" destId="{59984CE0-CBAE-45F4-8036-CB157DB4A7C7}" srcOrd="0" destOrd="0" presId="urn:microsoft.com/office/officeart/2005/8/layout/list1#2"/>
    <dgm:cxn modelId="{D531AC79-627D-4A7C-AC52-230AA1398DEA}" type="presOf" srcId="{2D3DEDF0-B9A1-4CD2-BA88-CA716FC4420C}" destId="{ACC2AE7E-59B9-49A0-BAB4-22D68AC176E7}" srcOrd="0" destOrd="0" presId="urn:microsoft.com/office/officeart/2005/8/layout/list1#2"/>
    <dgm:cxn modelId="{D3B0BF7D-9A05-4922-A126-B6E28652FFE3}" type="presOf" srcId="{BEAE5B3E-D3BF-4E63-BB83-FB7CDF301308}" destId="{E5FE3F24-4990-49A2-A64A-1924CDA32A46}" srcOrd="0" destOrd="0" presId="urn:microsoft.com/office/officeart/2005/8/layout/list1#2"/>
    <dgm:cxn modelId="{96485482-9501-4859-A690-31DD1BD402FE}" type="presOf" srcId="{018700D7-2FEA-4AE4-ACCC-C734747E9570}" destId="{678225E0-365A-42A0-AEF8-62C8A099D575}" srcOrd="0" destOrd="0" presId="urn:microsoft.com/office/officeart/2005/8/layout/list1#2"/>
    <dgm:cxn modelId="{12C1E883-0775-493B-8B30-B92BDF9782AA}" srcId="{2D3DEDF0-B9A1-4CD2-BA88-CA716FC4420C}" destId="{BEAE5B3E-D3BF-4E63-BB83-FB7CDF301308}" srcOrd="1" destOrd="0" parTransId="{DB895D5D-7153-4C47-A1C4-7C4F2FE075F9}" sibTransId="{81D9F3FD-1F74-437E-9925-9E0EFC9D81AB}"/>
    <dgm:cxn modelId="{95B9D4AF-67F5-4046-8CF2-411CAB81C845}" srcId="{2D3DEDF0-B9A1-4CD2-BA88-CA716FC4420C}" destId="{B5E8CD70-22C1-46C0-873B-F57A941364FA}" srcOrd="0" destOrd="0" parTransId="{F3450AE1-94AB-451E-A114-4E7A07C3B766}" sibTransId="{6498AC93-9E47-484C-B5A1-1223D05003C6}"/>
    <dgm:cxn modelId="{E452F5B4-D44A-4329-8E34-1679D6086046}" type="presOf" srcId="{B5E8CD70-22C1-46C0-873B-F57A941364FA}" destId="{2965AAA8-7428-47AB-91CA-E0E4B3C1BE13}" srcOrd="0" destOrd="0" presId="urn:microsoft.com/office/officeart/2005/8/layout/list1#2"/>
    <dgm:cxn modelId="{86FFEAC5-7126-47A3-8BDA-FA402D711DFE}" type="presOf" srcId="{018700D7-2FEA-4AE4-ACCC-C734747E9570}" destId="{F287F71F-F24B-4CBE-AA64-1B5DF5EEC2F3}" srcOrd="1" destOrd="0" presId="urn:microsoft.com/office/officeart/2005/8/layout/list1#2"/>
    <dgm:cxn modelId="{D171A7D6-4FCC-47D8-8E1F-E414F11E77E5}" type="presOf" srcId="{C3595AC7-5E1E-49DE-9FB8-7C475EE13823}" destId="{0E4F647D-3FFA-4C56-8511-E19ED35A0E1E}" srcOrd="1" destOrd="0" presId="urn:microsoft.com/office/officeart/2005/8/layout/list1#2"/>
    <dgm:cxn modelId="{6B4E6DDF-74B2-415D-AA86-35318A3184BB}" srcId="{2D3DEDF0-B9A1-4CD2-BA88-CA716FC4420C}" destId="{C3595AC7-5E1E-49DE-9FB8-7C475EE13823}" srcOrd="4" destOrd="0" parTransId="{7E8C872B-B4EE-4C05-B120-576A38283B8F}" sibTransId="{49352348-04B0-43B8-944C-97CB8855A6BD}"/>
    <dgm:cxn modelId="{267DA7F3-93D6-4534-8480-F9C306042FF1}" type="presOf" srcId="{87A5BB05-4DF1-47DE-9210-4557FC8B3CBF}" destId="{354C818F-6846-4164-B41E-BCA75C7A6B86}" srcOrd="0" destOrd="0" presId="urn:microsoft.com/office/officeart/2005/8/layout/list1#2"/>
    <dgm:cxn modelId="{61E9BDFA-1E9E-4FDB-99BD-AE4D20922D70}" type="presOf" srcId="{BEAE5B3E-D3BF-4E63-BB83-FB7CDF301308}" destId="{C7E68B13-9884-4F1F-9F87-E2DCB96D0035}" srcOrd="1" destOrd="0" presId="urn:microsoft.com/office/officeart/2005/8/layout/list1#2"/>
    <dgm:cxn modelId="{66C672CF-F715-465D-8BE2-3682F8EEB054}" type="presParOf" srcId="{ACC2AE7E-59B9-49A0-BAB4-22D68AC176E7}" destId="{8F27FF04-666D-49D7-B0C5-E95227D086AB}" srcOrd="0" destOrd="0" presId="urn:microsoft.com/office/officeart/2005/8/layout/list1#2"/>
    <dgm:cxn modelId="{7FD4D844-9DE8-4E2B-B9F5-A5B43F12633D}" type="presParOf" srcId="{8F27FF04-666D-49D7-B0C5-E95227D086AB}" destId="{2965AAA8-7428-47AB-91CA-E0E4B3C1BE13}" srcOrd="0" destOrd="0" presId="urn:microsoft.com/office/officeart/2005/8/layout/list1#2"/>
    <dgm:cxn modelId="{CD30C625-ED51-4FC8-993C-FCEF1C7537EA}" type="presParOf" srcId="{8F27FF04-666D-49D7-B0C5-E95227D086AB}" destId="{C5DBE8BE-FE04-4CAF-AADF-82D2E682F364}" srcOrd="1" destOrd="0" presId="urn:microsoft.com/office/officeart/2005/8/layout/list1#2"/>
    <dgm:cxn modelId="{B857F791-7B2C-4ED8-866B-712533D94DEB}" type="presParOf" srcId="{ACC2AE7E-59B9-49A0-BAB4-22D68AC176E7}" destId="{B292E58F-7420-42B9-8C63-B1A5838C68AE}" srcOrd="1" destOrd="0" presId="urn:microsoft.com/office/officeart/2005/8/layout/list1#2"/>
    <dgm:cxn modelId="{9040B735-09BE-48F4-BEA8-D6CCEC86B21D}" type="presParOf" srcId="{ACC2AE7E-59B9-49A0-BAB4-22D68AC176E7}" destId="{7A3DDBB4-5104-419C-AA37-4EE760A6D203}" srcOrd="2" destOrd="0" presId="urn:microsoft.com/office/officeart/2005/8/layout/list1#2"/>
    <dgm:cxn modelId="{9B2A0542-F962-4099-A507-90160495B0DF}" type="presParOf" srcId="{ACC2AE7E-59B9-49A0-BAB4-22D68AC176E7}" destId="{FBD092F0-D927-4E36-8B2B-C59FE23E28A8}" srcOrd="3" destOrd="0" presId="urn:microsoft.com/office/officeart/2005/8/layout/list1#2"/>
    <dgm:cxn modelId="{826B3E5E-333A-425E-9800-E91957E93882}" type="presParOf" srcId="{ACC2AE7E-59B9-49A0-BAB4-22D68AC176E7}" destId="{17F5D134-4573-4966-A027-6AB001D40114}" srcOrd="4" destOrd="0" presId="urn:microsoft.com/office/officeart/2005/8/layout/list1#2"/>
    <dgm:cxn modelId="{AE9D0821-A684-45A3-9A86-5E2A6478841A}" type="presParOf" srcId="{17F5D134-4573-4966-A027-6AB001D40114}" destId="{E5FE3F24-4990-49A2-A64A-1924CDA32A46}" srcOrd="0" destOrd="0" presId="urn:microsoft.com/office/officeart/2005/8/layout/list1#2"/>
    <dgm:cxn modelId="{3043F8FF-598E-4F80-859C-EB71864C47CE}" type="presParOf" srcId="{17F5D134-4573-4966-A027-6AB001D40114}" destId="{C7E68B13-9884-4F1F-9F87-E2DCB96D0035}" srcOrd="1" destOrd="0" presId="urn:microsoft.com/office/officeart/2005/8/layout/list1#2"/>
    <dgm:cxn modelId="{4B91AEAF-4A84-43AD-9D1A-E138974DE5FD}" type="presParOf" srcId="{ACC2AE7E-59B9-49A0-BAB4-22D68AC176E7}" destId="{2DFF5E5C-7676-48D9-B08F-D411A391F02B}" srcOrd="5" destOrd="0" presId="urn:microsoft.com/office/officeart/2005/8/layout/list1#2"/>
    <dgm:cxn modelId="{01B6C516-7DDC-4D97-86E4-0DB0F3EDCDAE}" type="presParOf" srcId="{ACC2AE7E-59B9-49A0-BAB4-22D68AC176E7}" destId="{CEDD101E-E109-44CA-B136-BAD706F6E32A}" srcOrd="6" destOrd="0" presId="urn:microsoft.com/office/officeart/2005/8/layout/list1#2"/>
    <dgm:cxn modelId="{C7BD01E5-A69A-4C40-84D8-903460238620}" type="presParOf" srcId="{ACC2AE7E-59B9-49A0-BAB4-22D68AC176E7}" destId="{4513ACA0-58CF-4A81-BD6A-46805904F8EB}" srcOrd="7" destOrd="0" presId="urn:microsoft.com/office/officeart/2005/8/layout/list1#2"/>
    <dgm:cxn modelId="{8D0F138A-8866-40A8-A9A9-DEE33406AEDB}" type="presParOf" srcId="{ACC2AE7E-59B9-49A0-BAB4-22D68AC176E7}" destId="{F780387D-4EF2-489C-A3B1-552C9A500E3F}" srcOrd="8" destOrd="0" presId="urn:microsoft.com/office/officeart/2005/8/layout/list1#2"/>
    <dgm:cxn modelId="{738EFA2C-114E-490D-BFFC-60E7C5828C6F}" type="presParOf" srcId="{F780387D-4EF2-489C-A3B1-552C9A500E3F}" destId="{354C818F-6846-4164-B41E-BCA75C7A6B86}" srcOrd="0" destOrd="0" presId="urn:microsoft.com/office/officeart/2005/8/layout/list1#2"/>
    <dgm:cxn modelId="{38EEC063-7102-4D0D-9226-6345B1906F75}" type="presParOf" srcId="{F780387D-4EF2-489C-A3B1-552C9A500E3F}" destId="{BD57A035-02CD-4FA7-8130-B655941F81E7}" srcOrd="1" destOrd="0" presId="urn:microsoft.com/office/officeart/2005/8/layout/list1#2"/>
    <dgm:cxn modelId="{A59EF637-1ADB-41F8-A9F5-38FC0D7626D7}" type="presParOf" srcId="{ACC2AE7E-59B9-49A0-BAB4-22D68AC176E7}" destId="{270F2E58-0601-4E88-B877-05341E7B017D}" srcOrd="9" destOrd="0" presId="urn:microsoft.com/office/officeart/2005/8/layout/list1#2"/>
    <dgm:cxn modelId="{B5EAE3BC-66BB-49AA-BC24-F80435E4830D}" type="presParOf" srcId="{ACC2AE7E-59B9-49A0-BAB4-22D68AC176E7}" destId="{2F4557A0-5697-42AF-A7C5-36BB972AFF8C}" srcOrd="10" destOrd="0" presId="urn:microsoft.com/office/officeart/2005/8/layout/list1#2"/>
    <dgm:cxn modelId="{1EC02F66-1E35-4ECD-BBC8-081235C99383}" type="presParOf" srcId="{ACC2AE7E-59B9-49A0-BAB4-22D68AC176E7}" destId="{FE05ED9B-5793-409E-AB86-228DE0D64B85}" srcOrd="11" destOrd="0" presId="urn:microsoft.com/office/officeart/2005/8/layout/list1#2"/>
    <dgm:cxn modelId="{7C1FEF2F-5EF1-47B8-9ED8-B004F2F1FA01}" type="presParOf" srcId="{ACC2AE7E-59B9-49A0-BAB4-22D68AC176E7}" destId="{4CD2BFBC-22D6-428E-8C05-1059EC8AF7C8}" srcOrd="12" destOrd="0" presId="urn:microsoft.com/office/officeart/2005/8/layout/list1#2"/>
    <dgm:cxn modelId="{CC17AA7E-DE8A-4040-A084-DBB091ABA21E}" type="presParOf" srcId="{4CD2BFBC-22D6-428E-8C05-1059EC8AF7C8}" destId="{678225E0-365A-42A0-AEF8-62C8A099D575}" srcOrd="0" destOrd="0" presId="urn:microsoft.com/office/officeart/2005/8/layout/list1#2"/>
    <dgm:cxn modelId="{4888CC19-69D6-465B-ACCA-B601E930112D}" type="presParOf" srcId="{4CD2BFBC-22D6-428E-8C05-1059EC8AF7C8}" destId="{F287F71F-F24B-4CBE-AA64-1B5DF5EEC2F3}" srcOrd="1" destOrd="0" presId="urn:microsoft.com/office/officeart/2005/8/layout/list1#2"/>
    <dgm:cxn modelId="{253D9445-79E8-4886-B592-87C1228703D9}" type="presParOf" srcId="{ACC2AE7E-59B9-49A0-BAB4-22D68AC176E7}" destId="{75C5F8B8-3855-455B-9263-48BC7CDE68DC}" srcOrd="13" destOrd="0" presId="urn:microsoft.com/office/officeart/2005/8/layout/list1#2"/>
    <dgm:cxn modelId="{7DB1B001-A25F-4C18-A1F6-0F11B7F3375F}" type="presParOf" srcId="{ACC2AE7E-59B9-49A0-BAB4-22D68AC176E7}" destId="{AD9D4F65-61BC-4356-8922-E2AB6144CEBB}" srcOrd="14" destOrd="0" presId="urn:microsoft.com/office/officeart/2005/8/layout/list1#2"/>
    <dgm:cxn modelId="{FE424F1A-4314-45A5-9B8F-8DF9D2542849}" type="presParOf" srcId="{ACC2AE7E-59B9-49A0-BAB4-22D68AC176E7}" destId="{C543A600-402C-4821-814E-6ABC27AE3B30}" srcOrd="15" destOrd="0" presId="urn:microsoft.com/office/officeart/2005/8/layout/list1#2"/>
    <dgm:cxn modelId="{D2BB5463-40AE-4795-A11E-ED20A23EF49B}" type="presParOf" srcId="{ACC2AE7E-59B9-49A0-BAB4-22D68AC176E7}" destId="{C1FA62B1-4B74-4F62-A09C-DD674386B3CB}" srcOrd="16" destOrd="0" presId="urn:microsoft.com/office/officeart/2005/8/layout/list1#2"/>
    <dgm:cxn modelId="{20CE4E8F-3A8D-47F8-9FDA-517258853B65}" type="presParOf" srcId="{C1FA62B1-4B74-4F62-A09C-DD674386B3CB}" destId="{59984CE0-CBAE-45F4-8036-CB157DB4A7C7}" srcOrd="0" destOrd="0" presId="urn:microsoft.com/office/officeart/2005/8/layout/list1#2"/>
    <dgm:cxn modelId="{0CAD470C-837D-4E62-851D-384D0E9F96E2}" type="presParOf" srcId="{C1FA62B1-4B74-4F62-A09C-DD674386B3CB}" destId="{0E4F647D-3FFA-4C56-8511-E19ED35A0E1E}" srcOrd="1" destOrd="0" presId="urn:microsoft.com/office/officeart/2005/8/layout/list1#2"/>
    <dgm:cxn modelId="{5F887555-C7EB-4F9E-8F14-57D9629FD3E0}" type="presParOf" srcId="{ACC2AE7E-59B9-49A0-BAB4-22D68AC176E7}" destId="{BF31642B-7713-49A4-BD61-14C9E59BB61A}" srcOrd="17" destOrd="0" presId="urn:microsoft.com/office/officeart/2005/8/layout/list1#2"/>
    <dgm:cxn modelId="{ADF9758D-61AB-46B7-959C-CD22980F5FC4}" type="presParOf" srcId="{ACC2AE7E-59B9-49A0-BAB4-22D68AC176E7}" destId="{1FDDEA67-40FD-447D-9580-214785433440}" srcOrd="18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5519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66254" y="15559"/>
          <a:ext cx="652755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4.2.1 Creating </a:t>
          </a:r>
          <a:r>
            <a:rPr lang="en-US" altLang="en-US" sz="2100" b="1" i="0" kern="1200" dirty="0" err="1"/>
            <a:t>ndarrays</a:t>
          </a:r>
          <a:endParaRPr lang="zh-CN" sz="2100" b="0" kern="1200" dirty="0"/>
        </a:p>
      </dsp:txBody>
      <dsp:txXfrm>
        <a:off x="496516" y="45821"/>
        <a:ext cx="6467033" cy="559396"/>
      </dsp:txXfrm>
    </dsp:sp>
    <dsp:sp modelId="{A4C178BF-6B80-46A6-BFA4-EE73407D0AF3}">
      <dsp:nvSpPr>
        <dsp:cNvPr id="0" name=""/>
        <dsp:cNvSpPr/>
      </dsp:nvSpPr>
      <dsp:spPr>
        <a:xfrm>
          <a:off x="0" y="1278079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59284"/>
              <a:satOff val="68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66254" y="968119"/>
          <a:ext cx="6527557" cy="619920"/>
        </a:xfrm>
        <a:prstGeom prst="roundRect">
          <a:avLst/>
        </a:prstGeom>
        <a:solidFill>
          <a:schemeClr val="accent5">
            <a:hueOff val="-459284"/>
            <a:satOff val="68"/>
            <a:lumOff val="-161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4.2.2 Slicing and indexing </a:t>
          </a:r>
          <a:r>
            <a:rPr lang="en-US" altLang="en-US" sz="2100" b="1" i="0" kern="1200" dirty="0" err="1"/>
            <a:t>ndarrays</a:t>
          </a:r>
          <a:endParaRPr lang="zh-CN" sz="2100" b="0" kern="1200" dirty="0"/>
        </a:p>
      </dsp:txBody>
      <dsp:txXfrm>
        <a:off x="496516" y="998381"/>
        <a:ext cx="6467033" cy="559396"/>
      </dsp:txXfrm>
    </dsp:sp>
    <dsp:sp modelId="{CEDD101E-E109-44CA-B136-BAD706F6E32A}">
      <dsp:nvSpPr>
        <dsp:cNvPr id="0" name=""/>
        <dsp:cNvSpPr/>
      </dsp:nvSpPr>
      <dsp:spPr>
        <a:xfrm>
          <a:off x="0" y="223064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1920679"/>
          <a:ext cx="6527557" cy="619920"/>
        </a:xfrm>
        <a:prstGeom prst="roundRect">
          <a:avLst/>
        </a:prstGeom>
        <a:solidFill>
          <a:schemeClr val="accent5">
            <a:hueOff val="-918568"/>
            <a:satOff val="135"/>
            <a:lumOff val="-323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4.2.3 Shallow copy and deep copy</a:t>
          </a:r>
          <a:endParaRPr lang="zh-CN" sz="2100" b="0" kern="1200" dirty="0"/>
        </a:p>
      </dsp:txBody>
      <dsp:txXfrm>
        <a:off x="496516" y="1950941"/>
        <a:ext cx="6467033" cy="559396"/>
      </dsp:txXfrm>
    </dsp:sp>
    <dsp:sp modelId="{2F4557A0-5697-42AF-A7C5-36BB972AFF8C}">
      <dsp:nvSpPr>
        <dsp:cNvPr id="0" name=""/>
        <dsp:cNvSpPr/>
      </dsp:nvSpPr>
      <dsp:spPr>
        <a:xfrm>
          <a:off x="0" y="318320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377853"/>
              <a:satOff val="203"/>
              <a:lumOff val="-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2873240"/>
          <a:ext cx="6527557" cy="619920"/>
        </a:xfrm>
        <a:prstGeom prst="roundRect">
          <a:avLst/>
        </a:prstGeom>
        <a:solidFill>
          <a:schemeClr val="accent5">
            <a:hueOff val="-1377853"/>
            <a:satOff val="203"/>
            <a:lumOff val="-48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4.2.4 Shape and reshape</a:t>
          </a:r>
          <a:endParaRPr lang="zh-CN" sz="2100" b="0" kern="1200" dirty="0"/>
        </a:p>
      </dsp:txBody>
      <dsp:txXfrm>
        <a:off x="496516" y="2903502"/>
        <a:ext cx="6467033" cy="559396"/>
      </dsp:txXfrm>
    </dsp:sp>
    <dsp:sp modelId="{AD9D4F65-61BC-4356-8922-E2AB6144CEBB}">
      <dsp:nvSpPr>
        <dsp:cNvPr id="0" name=""/>
        <dsp:cNvSpPr/>
      </dsp:nvSpPr>
      <dsp:spPr>
        <a:xfrm>
          <a:off x="0" y="413576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3825800"/>
          <a:ext cx="6527557" cy="61992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4.2.5 Dimension and size</a:t>
          </a:r>
          <a:endParaRPr lang="zh-CN" sz="2100" b="0" kern="1200" dirty="0"/>
        </a:p>
      </dsp:txBody>
      <dsp:txXfrm>
        <a:off x="496516" y="3856062"/>
        <a:ext cx="6467033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DDBB4-5104-419C-AA37-4EE760A6D203}">
      <dsp:nvSpPr>
        <dsp:cNvPr id="0" name=""/>
        <dsp:cNvSpPr/>
      </dsp:nvSpPr>
      <dsp:spPr>
        <a:xfrm>
          <a:off x="0" y="325519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BE8BE-FE04-4CAF-AADF-82D2E682F364}">
      <dsp:nvSpPr>
        <dsp:cNvPr id="0" name=""/>
        <dsp:cNvSpPr/>
      </dsp:nvSpPr>
      <dsp:spPr>
        <a:xfrm>
          <a:off x="466254" y="15559"/>
          <a:ext cx="652755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4.2.6 Evaluation of </a:t>
          </a:r>
          <a:r>
            <a:rPr lang="en-US" altLang="en-US" sz="2100" b="1" i="0" kern="1200" dirty="0" err="1"/>
            <a:t>ndarrays</a:t>
          </a:r>
          <a:endParaRPr lang="zh-CN" sz="2100" b="0" kern="1200" dirty="0"/>
        </a:p>
      </dsp:txBody>
      <dsp:txXfrm>
        <a:off x="496516" y="45821"/>
        <a:ext cx="6467033" cy="559396"/>
      </dsp:txXfrm>
    </dsp:sp>
    <dsp:sp modelId="{CEDD101E-E109-44CA-B136-BAD706F6E32A}">
      <dsp:nvSpPr>
        <dsp:cNvPr id="0" name=""/>
        <dsp:cNvSpPr/>
      </dsp:nvSpPr>
      <dsp:spPr>
        <a:xfrm>
          <a:off x="0" y="1278079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59284"/>
              <a:satOff val="68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68B13-9884-4F1F-9F87-E2DCB96D0035}">
      <dsp:nvSpPr>
        <dsp:cNvPr id="0" name=""/>
        <dsp:cNvSpPr/>
      </dsp:nvSpPr>
      <dsp:spPr>
        <a:xfrm>
          <a:off x="466254" y="968119"/>
          <a:ext cx="6527557" cy="619920"/>
        </a:xfrm>
        <a:prstGeom prst="roundRect">
          <a:avLst/>
        </a:prstGeom>
        <a:solidFill>
          <a:schemeClr val="accent5">
            <a:hueOff val="-459284"/>
            <a:satOff val="68"/>
            <a:lumOff val="-161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4.2.7 Insertion and deletion</a:t>
          </a:r>
          <a:endParaRPr lang="zh-CN" sz="2100" b="0" kern="1200" dirty="0"/>
        </a:p>
      </dsp:txBody>
      <dsp:txXfrm>
        <a:off x="496516" y="998381"/>
        <a:ext cx="6467033" cy="559396"/>
      </dsp:txXfrm>
    </dsp:sp>
    <dsp:sp modelId="{2F4557A0-5697-42AF-A7C5-36BB972AFF8C}">
      <dsp:nvSpPr>
        <dsp:cNvPr id="0" name=""/>
        <dsp:cNvSpPr/>
      </dsp:nvSpPr>
      <dsp:spPr>
        <a:xfrm>
          <a:off x="0" y="223064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7A035-02CD-4FA7-8130-B655941F81E7}">
      <dsp:nvSpPr>
        <dsp:cNvPr id="0" name=""/>
        <dsp:cNvSpPr/>
      </dsp:nvSpPr>
      <dsp:spPr>
        <a:xfrm>
          <a:off x="466254" y="1920679"/>
          <a:ext cx="6527557" cy="619920"/>
        </a:xfrm>
        <a:prstGeom prst="roundRect">
          <a:avLst/>
        </a:prstGeom>
        <a:solidFill>
          <a:schemeClr val="accent5">
            <a:hueOff val="-918568"/>
            <a:satOff val="135"/>
            <a:lumOff val="-323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/>
            <a:t>4.2.8 Handling missing values</a:t>
          </a:r>
          <a:endParaRPr lang="zh-CN" sz="2100" b="0" kern="1200" dirty="0"/>
        </a:p>
      </dsp:txBody>
      <dsp:txXfrm>
        <a:off x="496516" y="1950941"/>
        <a:ext cx="6467033" cy="559396"/>
      </dsp:txXfrm>
    </dsp:sp>
    <dsp:sp modelId="{AD9D4F65-61BC-4356-8922-E2AB6144CEBB}">
      <dsp:nvSpPr>
        <dsp:cNvPr id="0" name=""/>
        <dsp:cNvSpPr/>
      </dsp:nvSpPr>
      <dsp:spPr>
        <a:xfrm>
          <a:off x="0" y="318320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377853"/>
              <a:satOff val="203"/>
              <a:lumOff val="-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F71F-F24B-4CBE-AA64-1B5DF5EEC2F3}">
      <dsp:nvSpPr>
        <dsp:cNvPr id="0" name=""/>
        <dsp:cNvSpPr/>
      </dsp:nvSpPr>
      <dsp:spPr>
        <a:xfrm>
          <a:off x="466254" y="2873240"/>
          <a:ext cx="6527557" cy="619920"/>
        </a:xfrm>
        <a:prstGeom prst="roundRect">
          <a:avLst/>
        </a:prstGeom>
        <a:solidFill>
          <a:schemeClr val="accent5">
            <a:hueOff val="-1377853"/>
            <a:satOff val="203"/>
            <a:lumOff val="-48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4.2.9 Broadcasting </a:t>
          </a:r>
          <a:r>
            <a:rPr lang="en-US" altLang="en-US" sz="2100" b="1" i="0" kern="1200" dirty="0" err="1"/>
            <a:t>ndarray</a:t>
          </a:r>
          <a:endParaRPr lang="zh-CN" altLang="en-US" sz="2100" b="1" i="0" kern="1200" dirty="0"/>
        </a:p>
      </dsp:txBody>
      <dsp:txXfrm>
        <a:off x="496516" y="2903502"/>
        <a:ext cx="6467033" cy="559396"/>
      </dsp:txXfrm>
    </dsp:sp>
    <dsp:sp modelId="{1FDDEA67-40FD-447D-9580-214785433440}">
      <dsp:nvSpPr>
        <dsp:cNvPr id="0" name=""/>
        <dsp:cNvSpPr/>
      </dsp:nvSpPr>
      <dsp:spPr>
        <a:xfrm>
          <a:off x="0" y="4135760"/>
          <a:ext cx="932508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F647D-3FFA-4C56-8511-E19ED35A0E1E}">
      <dsp:nvSpPr>
        <dsp:cNvPr id="0" name=""/>
        <dsp:cNvSpPr/>
      </dsp:nvSpPr>
      <dsp:spPr>
        <a:xfrm>
          <a:off x="466254" y="3825800"/>
          <a:ext cx="6527557" cy="61992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726" tIns="0" rIns="24672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i="0" kern="1200" dirty="0"/>
            <a:t>4.2.10 Sorting an </a:t>
          </a:r>
          <a:r>
            <a:rPr lang="en-US" altLang="en-US" sz="2100" b="1" i="0" kern="1200" dirty="0" err="1"/>
            <a:t>ndarray</a:t>
          </a:r>
          <a:endParaRPr lang="zh-CN" altLang="en-US" sz="2100" b="1" i="0" kern="1200" dirty="0"/>
        </a:p>
      </dsp:txBody>
      <dsp:txXfrm>
        <a:off x="496516" y="3856062"/>
        <a:ext cx="646703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04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Kkk</a:t>
            </a:r>
            <a:endParaRPr lang="en-US" altLang="zh-CN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7309979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125121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37315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112447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899881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452407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447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13383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90694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439787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186362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54858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857335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266024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585172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36082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788274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733219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4969445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162587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157372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3074912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err="1"/>
              <a:t>fff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722616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78" r:id="rId20"/>
  </p:sldLayoutIdLst>
  <p:transition>
    <p:blinds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1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9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35127" y="1020525"/>
            <a:ext cx="10273441" cy="176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Programming</a:t>
            </a:r>
            <a:b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	—— From Data Analysis to Data Science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03812" y="3776656"/>
            <a:ext cx="3384376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9048329" y="2828894"/>
            <a:ext cx="2457872" cy="32971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11816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MyArray4=np.zeros(shape=(2,15),dtype=np.int)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8394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708921"/>
            <a:ext cx="7992211" cy="11503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array([[0, 0, 0, 0, 0, 0, 0, 0, 0, 0, 0, 0, 0, 0, 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[0, 0, 0, 0, 0, 0, 0, 0, 0, 0, 0, 0, 0, 0, 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206278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3" y="4149079"/>
            <a:ext cx="8128131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np.ones((3,5),dtype=float)</a:t>
            </a: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4.2.1 Creating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9775" y="490910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334" y="4866920"/>
            <a:ext cx="7992211" cy="12263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207551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003505"/>
            <a:ext cx="8128130" cy="6334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np.ones([3,5],dtype=float)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69541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564904"/>
            <a:ext cx="7992211" cy="14805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4.2.1 Creating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4.2.2 Slicing and indexing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127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6"/>
            <a:ext cx="8128130" cy="113528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myArray=np.array(range(1,10))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5018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80616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2, 3, 4, 5, 6, 7, 8,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1297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185392"/>
            <a:ext cx="8128130" cy="82178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myArray=np.arange(1,10)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775" y="455151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In[21]: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574750"/>
            <a:ext cx="8128130" cy="447502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myArray[0]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19775" y="502806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985881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53390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7808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3, 5, 7, 9]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3477" y="5631631"/>
            <a:ext cx="112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5648761"/>
            <a:ext cx="8128130" cy="45034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myArray[-1]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19775" y="608494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44334" y="6029133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4.2.2 Slicing and indexing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12776"/>
            <a:ext cx="106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268760"/>
            <a:ext cx="8128130" cy="522675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myArray=np.array(range(0,10))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print("myArray=",myArray)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print("myArray[1:9:2]=",myArray[1:9:2])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print("myArray[:9:2]=",myArray[:9:2])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print("myArray[::2]=",myArray[::2])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print("myArray[::]=",myArray[::])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print("myArray[:8:]=",myArray[:8:])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print("myArray[:8]=",myArray[0:8])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print("myArray[4::]=",myArray[4::])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print("myArray[9:1:-2]=",myArray[9:1:-2])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print("myArray[::-2]=",myArray[::-2])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print("myArray[[2,5,6]]=",myArray[[2,5,6]])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print("myArray[myArray&gt;5]=",myArray[myArray&gt;5])  </a:t>
            </a: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4.2.2 Slicing and indexing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139658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340768"/>
            <a:ext cx="7992211" cy="45365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myArray= [0 1 2 3 4 5 6 7 8 9]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myArray[1:9:2]= [1 3 5 7]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myArray[:9:2]= [0 2 4 6 8]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myArray[::2]= [0 2 4 6 8]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myArray[::]= [0 1 2 3 4 5 6 7 8 9]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myArray[:8:]= [0 1 2 3 4 5 6 7]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myArray[:8]= [0 1 2 3 4 5 6 7]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myArray[4::]= [4 5 6 7 8 9]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myArray[9:1:-2]= [9 7 5 3]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myArray[::-2]= [9 7 5 3 1]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myArray[[2,5,6]]= [2 5 6]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myArray[myArray&gt;5]= [6 7 8 9]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myArray[0:2]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3537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791361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3])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5459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1529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myArray[1:5:2]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4.2.2 Slicing and indexing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896743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854352"/>
            <a:ext cx="8128130" cy="806979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myArray[::2]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19775" y="561661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744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2, 4, 6, 8])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620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1])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myArray[::-2]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93537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791361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1, 2, 3, 4, 5, 6, 7, 8,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54591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1529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4.2.2 Slicing and indexing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19775" y="4896743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854352"/>
            <a:ext cx="8128130" cy="906281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myArray=np.array(range(1,11))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19775" y="576063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620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array([9, 7, 5, 3, 1])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myArray[1,3,6]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4.2.2 Slicing and indexing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44334" y="2162473"/>
            <a:ext cx="8704194" cy="27805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&lt;ipython-input-30-13b1cd8a6af6&gt;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2 myArray[1,3,6]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3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IndexError: too many indices for array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23477" y="58772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48036" y="5733256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array([2, 4, 7])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774" y="529648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4334" y="5157192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myArray[[1,3,6]]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55679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58615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10338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501008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356992"/>
            <a:ext cx="7992211" cy="33123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……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20222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78092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myArray[:,np.newaxis]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4.2.2 Slicing and indexing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07565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98884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72033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48330"/>
            <a:ext cx="8128130" cy="58615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myArray[:,np.newaxis].shape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3407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040246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096602"/>
            <a:ext cx="7992211" cy="18526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2,  3,  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 6,  7,  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[ 9, 10, 11, 12],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[13, 14, 15,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[17, 18, 19,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27784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122828"/>
            <a:ext cx="8128130" cy="90176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myArray2=np.arange(1,21).reshape([5,4])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4.2.2 Slicing and indexing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30634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1953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(10, 1)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117964-D11B-EEEB-F341-ED7F3292B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C0FE9E3-91EE-E61C-F978-6C628235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9073008" cy="1181953"/>
          </a:xfrm>
        </p:spPr>
        <p:txBody>
          <a:bodyPr/>
          <a:lstStyle/>
          <a:p>
            <a:pPr algn="l"/>
            <a:r>
              <a:rPr lang="en-US" altLang="zh-CN" sz="4400" dirty="0"/>
              <a:t>4.2 Multidimensional arrays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32415-208A-E77F-DB3C-4240848EE6FC}"/>
              </a:ext>
            </a:extLst>
          </p:cNvPr>
          <p:cNvSpPr txBox="1">
            <a:spLocks/>
          </p:cNvSpPr>
          <p:nvPr/>
        </p:nvSpPr>
        <p:spPr bwMode="auto">
          <a:xfrm>
            <a:off x="4403812" y="3776656"/>
            <a:ext cx="3384376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491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 Borjigin 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Renmin University of China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chaolemen@ruc.edu.cn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60674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3477" y="1855911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3903"/>
            <a:ext cx="8128130" cy="58615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myArray2[[2,4],3]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69645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424782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304183"/>
            <a:ext cx="7992211" cy="4209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array([12, 20])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19774" y="3435365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330409"/>
            <a:ext cx="8128130" cy="90176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x=[2,4]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myArray2[x,3]</a:t>
            </a: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4.2.2 Slicing and indexing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19775" y="244191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55103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array([12,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4.2.3 Shallow copy and deep copy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84784"/>
            <a:ext cx="111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6"/>
            <a:ext cx="8128130" cy="187642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myArray1=np.array(range(0,10))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myArray2=myArray1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myArray2[1]=100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332751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966409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822393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1, 2, 3, 4, 5, 6, 7, 8,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221088"/>
            <a:ext cx="111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155607"/>
            <a:ext cx="8128130" cy="186568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myArray1=np.array(range(0,10))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myArray2=myArray1.copy()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myArray2[1]=200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329979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21297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 0, 100,   2,   3,   4,   5,   6,   7,   8,   9])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4.2.4 Shape and reshape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4482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72816"/>
            <a:ext cx="8128130" cy="135755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MyArray5=np.arange(1,21)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7" y="517432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03030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(20,)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52152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382233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MyArray5.shape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322778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140968"/>
            <a:ext cx="7992211" cy="9999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10, 11, 12, 13, 14, 15, 16, 17, 18, 19,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4.2.4 Shape and reshape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728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8"/>
            <a:ext cx="8128130" cy="90628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MyArray6=MyArray5.reshape(4,5)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MyArray6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7" y="539034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24632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(20,)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737551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598257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MyArray5.shape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674519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645045"/>
            <a:ext cx="7992211" cy="16480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2,  3,  4,  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 7,  8,  9, 10],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[11, 12, 13, 14, 15],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[16, 17, 18, 19, 20]])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4.2.4 Shape and reshape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288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7660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310881"/>
            <a:ext cx="150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141603"/>
            <a:ext cx="7992211" cy="23117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2,  3,  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 6,  7,  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[ 9, 10, 11, 12],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[13, 14, 15,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[17, 18, 19,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04833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565539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MyArray5.reshape(5,4)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62063"/>
            <a:ext cx="7992211" cy="1010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10, 11, 12, 13, 14, 15, 16, 17, 18, 19,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4.2.4 Shape and reshape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9659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4588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MyArray5.reshape(5,5) 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440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445224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390345"/>
            <a:ext cx="7992211" cy="8596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10, 11, 12, 13, 14, 15, 16, 17, 18, 19, 20])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65313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581128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41667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29860"/>
            <a:ext cx="8488170" cy="174721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&lt;ipython-input-46-8920a583f59a&gt;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MyArray5.reshape(5,5)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ValueError: cannot reshape array of size 20 into shape (5,5)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4.2.4 Shape and reshape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6"/>
            <a:ext cx="8128130" cy="87685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MyArray5.resize(4,5)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7026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775298"/>
            <a:ext cx="7992211" cy="16780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6, 11,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[ 2,  7, 12, 17],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89479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089479"/>
            <a:ext cx="8128130" cy="58078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MyArray5.swapaxes(0,1)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27687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91341"/>
            <a:ext cx="7992211" cy="14828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2,  3,  4,  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 7,  8,  9, 10],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[11, 12, 13, 14, 15],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[16, 17, 18, 19, 20]])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4.2.4 Shape and reshape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6"/>
            <a:ext cx="8128130" cy="56331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01656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59825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703290"/>
            <a:ext cx="7992211" cy="16780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6, 11,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[ 2,  7, 12, 17],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20]])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89040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789039"/>
            <a:ext cx="8128130" cy="80921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MyArray5=MyArray5.swapaxes(0,1)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1988840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003309"/>
            <a:ext cx="7992211" cy="14828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2,  3,  4,  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 7,  8,  9, 10],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[11, 12, 13, 14, 15],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[16, 17, 18, 19, 20]])</a:t>
            </a: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4.2.4 Shape and reshape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5065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78646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MyArray5.flatten()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9846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59825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454241"/>
            <a:ext cx="7992211" cy="17110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[[1, 6, 11,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[2, 7, 12, 17],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[3, 8, 13, 18],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[4, 9, 14, 19],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[5, 10, 15, 20]]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12310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573016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MyArray5.tolist()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7073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83917"/>
            <a:ext cx="7992211" cy="10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6, 11, 16,  2,  7, 12, 17,  3,  8, 13, 18,  4,  9, 14, 19,  5, 10, 15, 20])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4.2.4 Shape and reshape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7400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50834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MyArray5.astype(np.float)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70265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775298"/>
            <a:ext cx="7992211" cy="16780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6, 11,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[ 2,  7, 12, 17],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20]])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89479"/>
            <a:ext cx="123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198579"/>
            <a:ext cx="8128130" cy="47168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078058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80968"/>
            <a:ext cx="7992211" cy="14828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array([[ 1.,  6., 11., 16.],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[ 2.,  7., 12., 17.],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[ 3.,  8., 13., 18.],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[ 4.,  9., 14., 19.],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[ 5., 10., 15., 20.]])</a:t>
            </a: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679109"/>
              </p:ext>
            </p:extLst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7506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4.2.5 Dimension and size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5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np.rank(MyArray5)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10338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35699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212976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77620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783390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np.ndim(MyArray5)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775" y="4119463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077073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MyArray5.ndim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469532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6531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07565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198884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3477" y="5475045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4334" y="5403038"/>
            <a:ext cx="8128130" cy="61825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np.shape(MyArray5) 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19775" y="603609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44334" y="59492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4.2.5 Dimension and size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13993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MyArray5.shape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23259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55820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414192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7742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984606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MyArray5.size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775" y="4392687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350297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type(MyArray5)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496854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92636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180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4.2.6 Evaluation of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13993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MyArray5*10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23259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462353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 12 13] [14 15] [16 17 18]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305503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312687"/>
            <a:ext cx="8128130" cy="129368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x=np.array([11,12,13,14,15,16,17,18])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x1,x2,x3=np.split(x,[3,5])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print(x1,x2,x3)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47121"/>
            <a:ext cx="7992211" cy="1989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array([[ 10,  60, 110, 160],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[ 20,  70, 120, 170],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[ 30,  80, 130, 180],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[ 40,  90, 140, 190],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[ 50, 100, 150, 200]])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4.2.6 Evaluation of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57883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85876"/>
            <a:ext cx="8128130" cy="135509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upper,lower</a:t>
            </a:r>
            <a:r>
              <a:rPr lang="en-US" altLang="zh-CN" sz="2400" b="1" dirty="0">
                <a:solidFill>
                  <a:schemeClr val="tx1"/>
                </a:solidFill>
              </a:rPr>
              <a:t>=</a:t>
            </a:r>
            <a:r>
              <a:rPr lang="en-US" altLang="zh-CN" sz="2400" b="1" dirty="0" err="1">
                <a:solidFill>
                  <a:schemeClr val="tx1"/>
                </a:solidFill>
              </a:rPr>
              <a:t>np.vsplit</a:t>
            </a:r>
            <a:r>
              <a:rPr lang="en-US" altLang="zh-CN" sz="2400" b="1" dirty="0">
                <a:solidFill>
                  <a:schemeClr val="tx1"/>
                </a:solidFill>
              </a:rPr>
              <a:t>(MyArray5.reshape(4,5),[2])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print("The upper part is\</a:t>
            </a:r>
            <a:r>
              <a:rPr lang="en-US" altLang="zh-CN" sz="2400" b="1" dirty="0" err="1">
                <a:solidFill>
                  <a:schemeClr val="tx1"/>
                </a:solidFill>
              </a:rPr>
              <a:t>n",upper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print("\n\</a:t>
            </a:r>
            <a:r>
              <a:rPr lang="en-US" altLang="zh-CN" sz="2400" b="1" dirty="0" err="1">
                <a:solidFill>
                  <a:schemeClr val="tx1"/>
                </a:solidFill>
              </a:rPr>
              <a:t>nThe</a:t>
            </a:r>
            <a:r>
              <a:rPr lang="en-US" altLang="zh-CN" sz="2400" b="1" dirty="0">
                <a:solidFill>
                  <a:schemeClr val="tx1"/>
                </a:solidFill>
              </a:rPr>
              <a:t> lower part is\</a:t>
            </a:r>
            <a:r>
              <a:rPr lang="en-US" altLang="zh-CN" sz="2400" b="1" dirty="0" err="1">
                <a:solidFill>
                  <a:schemeClr val="tx1"/>
                </a:solidFill>
              </a:rPr>
              <a:t>n",lower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319816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083626"/>
            <a:ext cx="7992211" cy="29376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upper part is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[[ 1  6 11 16  2]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[ 7 12 17  3  8]]</a:t>
            </a:r>
          </a:p>
          <a:p>
            <a:pPr lvl="0"/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lower part is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[[13 18  4  9 14]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[19  5 10 15 20]]</a:t>
            </a:r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4.2.6 Evaluation of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13993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np.concatenate((lower,upper),axis=0)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23259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598257"/>
            <a:ext cx="140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454241"/>
            <a:ext cx="7992211" cy="18947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6, 11, 16,  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[ 7, 12, 17,  3,  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[13, 18,  4,  9, 14],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[19,  5, 10, 15, 20]])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017471"/>
            <a:ext cx="123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024655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np.vstack([upper,lower])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204864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32856"/>
            <a:ext cx="7992211" cy="162852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array([[13, 18,  4,  9, 14],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[19,  5, 10, 15, 20],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[ 1,  6, 11, 16,  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[ 7, 12, 17,  3,  8]])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4.2.6 Evaluation of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9433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22331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np.hstack([upper,lower])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8" y="4310225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238217"/>
            <a:ext cx="7992211" cy="20711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array([[ 2,  7, 12, 17],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 8, 13, 18],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9, 14, 19],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[ 5, 10, 15, 20],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[ 6, 11, 16, 21]])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29439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736623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np.add(MyArray5,1)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41320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41194"/>
            <a:ext cx="7992211" cy="943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array([[ 1,  6, 11, 16,  2, 13, 18,  4,  9, 14],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[ 7, 12, 17,  3,  8, 19,  5, 10, 15, 20]])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4.2.7 Insertion and deletion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300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58008"/>
            <a:ext cx="8128130" cy="120946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myArray1=np.array([11,12,13,14,15,16,17,18])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np.delete(myArray1,2)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96747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4454241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31022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array([11, 88, 12, 13, 14, 15, 16, 17, 18])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873455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880639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np.insert(myArray1,1,88)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93975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852935"/>
            <a:ext cx="7992211" cy="6881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array([11, 12, 14, 15, 16, 17, 18])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4.2.8 Handling missing values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580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86001"/>
            <a:ext cx="8128130" cy="60568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np.isnan(myArray)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8" y="4113731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96971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501008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508192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np.any(np.isnan(myArray))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775" y="5060289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5017899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np.all(np.isnan(myArray))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63614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9396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1926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40608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da-DK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array([False, False, False, False, False, False, False, False, False, False])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4.2.8 Handling missing values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3001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58009"/>
            <a:ext cx="8128130" cy="10100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MyArray=np.array([1,2,3,np.nan])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np.nansum(MyArray)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83812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4454241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310225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873455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880639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np.sum(MyArray)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810402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76612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4.2.9 Broadcasting </a:t>
            </a:r>
            <a:r>
              <a:rPr lang="en-US" altLang="zh-CN" b="0" dirty="0" err="1"/>
              <a:t>ndarray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580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86000"/>
            <a:ext cx="8128130" cy="130616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A1=np.array(range(1,10)).reshape([3,3])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95267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5390345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246329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array([10, 10, 10])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504398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511582"/>
            <a:ext cx="8128130" cy="86163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A2=np.array([10,10,10])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967335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973956"/>
            <a:ext cx="7992211" cy="11456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array([[1, 2, 3],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[4, 5, 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[7, 8, 9]])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197614"/>
              </p:ext>
            </p:extLst>
          </p:nvPr>
        </p:nvGraphicFramePr>
        <p:xfrm>
          <a:off x="1096115" y="1628800"/>
          <a:ext cx="932508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753A8F6-CBAE-ECA1-A1C2-9BC613732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7506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4.2.9 Broadcasting </a:t>
            </a:r>
            <a:r>
              <a:rPr lang="en-US" altLang="zh-CN" b="0" dirty="0" err="1"/>
              <a:t>ndarray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95922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887216"/>
            <a:ext cx="8128130" cy="63988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A1+A2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55009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8" y="5179043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035027"/>
            <a:ext cx="7992211" cy="11226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array([[0, 1, 2, 3, 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[5, 6, 7, 8, 9]])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29309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300280"/>
            <a:ext cx="8128130" cy="861634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A3=np.arange(10).reshape(2,5)  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564761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571382"/>
            <a:ext cx="7992211" cy="11456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array([[11, 12, 13],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[14, 15, 16],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[17, 18, 19]])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4.2.9 Broadcasting </a:t>
            </a:r>
            <a:r>
              <a:rPr lang="en-US" altLang="zh-CN" b="0" dirty="0" err="1"/>
              <a:t>ndarray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12776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40768"/>
            <a:ext cx="8128130" cy="74840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A4=np.arange(16).reshape(4,4)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00364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560587"/>
            <a:ext cx="8988524" cy="20367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                                Traceback (most recent call last)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&lt;ipython-input-86-0fe8480883de&gt; in &lt;module&gt;()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A3+A4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ValueError: operands could not be broadcast together with shapes (2,5) (4,4) </a:t>
            </a: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818656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825840"/>
            <a:ext cx="8128130" cy="598353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A3+A4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01831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089176"/>
            <a:ext cx="7992211" cy="14414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array([[ 0,  1,  2,  3],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[ 4,  5,  6,  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[ 8,  9, 10, 11],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[12, 13, 14, 15]])</a:t>
            </a:r>
          </a:p>
        </p:txBody>
      </p:sp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4.2.10 Sorting an </a:t>
            </a:r>
            <a:r>
              <a:rPr lang="en-US" altLang="zh-CN" b="0" dirty="0" err="1"/>
              <a:t>ndarray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6000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13992"/>
            <a:ext cx="8128130" cy="12389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myArray=np.array([11,18,13,12,19,15,14,17,16])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78092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array([11, 18, 13, 12, 19, 15, 14, 17, 16])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8" y="4206280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062264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array([11, 12, 13, 14, 15, 16, 17, 18, 19])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625494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632678"/>
            <a:ext cx="8128130" cy="5894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np.sort(myArray)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775" y="5040759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In[89]: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998369"/>
            <a:ext cx="8128130" cy="61053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np.argsort(myArray)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616617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7443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array([0, 3, 2, 6, 5, 8, 7, 1, 4], dtype=int64)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852936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4.2.10 Sorting an </a:t>
            </a:r>
            <a:r>
              <a:rPr lang="en-US" altLang="zh-CN" b="0" dirty="0" err="1"/>
              <a:t>ndarray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484784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12776"/>
            <a:ext cx="8128130" cy="12389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MyArray=np.array([[21, 22, 23, 24,25],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[35,  34,33, 32, 31],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[ 1, 2,  3, 100, 4]])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8" y="3411818"/>
            <a:ext cx="140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357949"/>
            <a:ext cx="7992211" cy="13008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array([[ 21,  22,  23,  24,  25],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[ 31,  32,  33,  34,  35],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 1,   2,   3,   4, 100]])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940709"/>
            <a:ext cx="11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947894"/>
            <a:ext cx="8128130" cy="52648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np.sort(MyArray,axis=1)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775" y="4840500"/>
            <a:ext cx="11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798110"/>
            <a:ext cx="8128130" cy="504055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np.sort(MyArray,axis=0)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272343"/>
            <a:ext cx="140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230157"/>
            <a:ext cx="7992211" cy="12231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  1,   2,   3,  24,   4],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[ 21,  22,  23,  32,  25],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[ 35,  34,  33, 100,  31]])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4.2.1 Creating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77895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664553"/>
            <a:ext cx="7992211" cy="10997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array([ 1,  2,  3,  4,  5,  6,  7,  8,  9, 10, 11, 12, 13, 14, 15, 16, 17, 18, 19])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278579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2728593"/>
            <a:ext cx="8128130" cy="100905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 = np.arange(1,20)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775" y="498355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968463"/>
            <a:ext cx="8128130" cy="792170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range(1,10,2)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7606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range(1, 10, 2)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4.2.1 Creating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list(range(1,10,2))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80616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3662153"/>
            <a:ext cx="7992211" cy="77495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3, 5, 7, 9])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22538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086089"/>
            <a:ext cx="8128130" cy="735976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np.arange(1,10,2)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775" y="469552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653136"/>
            <a:ext cx="8128130" cy="936186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MyArray2=np.array([1,2,3,4,3,5])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MyArray2</a:t>
            </a:r>
            <a:endParaRPr lang="zh-CN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9775" y="558932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4713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2, 3, 4, 3, 5])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9775" y="227687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19005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3, 5, 7, 9]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4.2.1 Creating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7478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np.array(range(1,10,2))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3322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188229"/>
            <a:ext cx="7992211" cy="21930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array([[0., 0., 0., 0., 0.],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[0., 0., 0., 0., 0.],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[0., 0., 0., 0., 0.],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[0., 0., 0., 0., 0.],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[0., 0., 0., 0., 0.]])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7753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38238"/>
            <a:ext cx="8128130" cy="1054858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MyArray3=np.zeros((5,5))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26206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array([1, 3, 5, 7, 9])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4.2.1 Creating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83556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MyArray4=np.ones((5,5))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MyArray4 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766120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03030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886289"/>
            <a:ext cx="7992211" cy="14950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array([[2, 2, 2, 2, 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[2, 2, 2, 2, 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[2, 2, 2, 2, 2]])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444951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4368511"/>
            <a:ext cx="8128130" cy="67768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np.full((3,5),2)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234888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2320351"/>
            <a:ext cx="8128130" cy="19041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[1., 1., 1., 1., 1.]])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476672"/>
            <a:ext cx="9802523" cy="821913"/>
          </a:xfrm>
        </p:spPr>
        <p:txBody>
          <a:bodyPr/>
          <a:lstStyle/>
          <a:p>
            <a:r>
              <a:rPr lang="en-US" altLang="zh-CN" b="0" dirty="0"/>
              <a:t>4.2.1 Creating </a:t>
            </a:r>
            <a:r>
              <a:rPr lang="en-US" altLang="zh-CN" b="0" dirty="0" err="1"/>
              <a:t>ndarrays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4.2 Multidimensional arrays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728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7"/>
            <a:ext cx="8128130" cy="165277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rand=np.random.RandomState(30)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MyArray5=rand.randint(0,100,[3,5])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MyArray5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19775" y="345752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44334" y="3429000"/>
            <a:ext cx="8128130" cy="122413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array([[37, 37, 45, 45, 12],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[23,  2, 53, 17, 46],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[ 3, 41,  7, 65, 49]])</a:t>
            </a: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01C2647-DBE3-447E-A052-4A3E15EB251F}" vid="{A41F2E26-7F42-4B32-99A1-65B37C76F500}"/>
    </a:ext>
  </a:extLst>
</a:theme>
</file>

<file path=ppt/theme/theme2.xml><?xml version="1.0" encoding="utf-8"?>
<a:theme xmlns:a="http://schemas.openxmlformats.org/drawingml/2006/main" name="1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01C2647-DBE3-447E-A052-4A3E15EB251F}" vid="{A41F2E26-7F42-4B32-99A1-65B37C76F50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ppt1B70.tmp</Template>
  <TotalTime>53</TotalTime>
  <Words>4369</Words>
  <Application>Microsoft Office PowerPoint</Application>
  <PresentationFormat>宽屏</PresentationFormat>
  <Paragraphs>688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Meiryo</vt:lpstr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1_吉祥如意</vt:lpstr>
      <vt:lpstr>2_吉祥如意</vt:lpstr>
      <vt:lpstr>Python Programming  —— From Data Analysis to Data Science</vt:lpstr>
      <vt:lpstr>4.2 Multidimensional arrays</vt:lpstr>
      <vt:lpstr>Summary of this chapter</vt:lpstr>
      <vt:lpstr>Summary of this chapter</vt:lpstr>
      <vt:lpstr>4.2.1 Creating ndarrays</vt:lpstr>
      <vt:lpstr>4.2.1 Creating ndarrays</vt:lpstr>
      <vt:lpstr>4.2.1 Creating ndarrays</vt:lpstr>
      <vt:lpstr>4.2.1 Creating ndarrays</vt:lpstr>
      <vt:lpstr>4.2.1 Creating ndarrays</vt:lpstr>
      <vt:lpstr>4.2.1 Creating ndarrays</vt:lpstr>
      <vt:lpstr>4.2.1 Creating ndarrays</vt:lpstr>
      <vt:lpstr>4.2.2 Slicing and indexing ndarrays</vt:lpstr>
      <vt:lpstr>4.2.2 Slicing and indexing ndarrays</vt:lpstr>
      <vt:lpstr>4.2.2 Slicing and indexing ndarrays</vt:lpstr>
      <vt:lpstr>4.2.2 Slicing and indexing ndarrays</vt:lpstr>
      <vt:lpstr>4.2.2 Slicing and indexing ndarrays</vt:lpstr>
      <vt:lpstr>4.2.2 Slicing and indexing ndarrays</vt:lpstr>
      <vt:lpstr>4.2.2 Slicing and indexing ndarrays</vt:lpstr>
      <vt:lpstr>4.2.2 Slicing and indexing ndarrays</vt:lpstr>
      <vt:lpstr>4.2.2 Slicing and indexing ndarrays</vt:lpstr>
      <vt:lpstr>4.2.3 Shallow copy and deep copy</vt:lpstr>
      <vt:lpstr>4.2.4 Shape and reshape</vt:lpstr>
      <vt:lpstr>4.2.4 Shape and reshape</vt:lpstr>
      <vt:lpstr>4.2.4 Shape and reshape</vt:lpstr>
      <vt:lpstr>4.2.4 Shape and reshape</vt:lpstr>
      <vt:lpstr>4.2.4 Shape and reshape</vt:lpstr>
      <vt:lpstr>4.2.4 Shape and reshape</vt:lpstr>
      <vt:lpstr>4.2.4 Shape and reshape</vt:lpstr>
      <vt:lpstr>4.2.4 Shape and reshape</vt:lpstr>
      <vt:lpstr>4.2.5 Dimension and size</vt:lpstr>
      <vt:lpstr>4.2.5 Dimension and size</vt:lpstr>
      <vt:lpstr>4.2.6 Evaluation of ndarrays</vt:lpstr>
      <vt:lpstr>4.2.6 Evaluation of ndarrays</vt:lpstr>
      <vt:lpstr>4.2.6 Evaluation of ndarrays</vt:lpstr>
      <vt:lpstr>4.2.6 Evaluation of ndarrays</vt:lpstr>
      <vt:lpstr>4.2.7 Insertion and deletion</vt:lpstr>
      <vt:lpstr>4.2.8 Handling missing values</vt:lpstr>
      <vt:lpstr>4.2.8 Handling missing values</vt:lpstr>
      <vt:lpstr>4.2.9 Broadcasting ndarray</vt:lpstr>
      <vt:lpstr>4.2.9 Broadcasting ndarray</vt:lpstr>
      <vt:lpstr>4.2.9 Broadcasting ndarray</vt:lpstr>
      <vt:lpstr>4.2.10 Sorting an ndarray</vt:lpstr>
      <vt:lpstr>4.2.10 Sorting an ndarray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庆文 靳</cp:lastModifiedBy>
  <cp:revision>1772</cp:revision>
  <cp:lastPrinted>2017-07-17T10:18:00Z</cp:lastPrinted>
  <dcterms:created xsi:type="dcterms:W3CDTF">2007-03-02T11:26:00Z</dcterms:created>
  <dcterms:modified xsi:type="dcterms:W3CDTF">2023-11-01T17:29:30Z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81827FFE569343729FCC41541A1504ED</vt:lpwstr>
  </property>
  <property fmtid="{D5CDD505-2E9C-101B-9397-08002B2CF9AE}" pid="3" name="KSOProductBuildVer">
    <vt:lpwstr>2052-11.1.0.10938</vt:lpwstr>
  </property>
</Properties>
</file>