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75" r:id="rId2"/>
    <p:sldMasterId id="2147483696" r:id="rId3"/>
  </p:sldMasterIdLst>
  <p:notesMasterIdLst>
    <p:notesMasterId r:id="rId21"/>
  </p:notesMasterIdLst>
  <p:handoutMasterIdLst>
    <p:handoutMasterId r:id="rId22"/>
  </p:handoutMasterIdLst>
  <p:sldIdLst>
    <p:sldId id="876" r:id="rId4"/>
    <p:sldId id="877" r:id="rId5"/>
    <p:sldId id="858" r:id="rId6"/>
    <p:sldId id="862" r:id="rId7"/>
    <p:sldId id="865" r:id="rId8"/>
    <p:sldId id="867" r:id="rId9"/>
    <p:sldId id="866" r:id="rId10"/>
    <p:sldId id="863" r:id="rId11"/>
    <p:sldId id="868" r:id="rId12"/>
    <p:sldId id="869" r:id="rId13"/>
    <p:sldId id="870" r:id="rId14"/>
    <p:sldId id="872" r:id="rId15"/>
    <p:sldId id="871" r:id="rId16"/>
    <p:sldId id="874" r:id="rId17"/>
    <p:sldId id="873" r:id="rId18"/>
    <p:sldId id="875" r:id="rId19"/>
    <p:sldId id="878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74" d="100"/>
          <a:sy n="74" d="100"/>
        </p:scale>
        <p:origin x="49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custT="1"/>
      <dgm:spPr/>
      <dgm:t>
        <a:bodyPr/>
        <a:lstStyle/>
        <a:p>
          <a:r>
            <a:rPr lang="en-US" altLang="en-US" sz="2800" b="1" i="0" dirty="0"/>
            <a:t>4.3.1 Creating Series</a:t>
          </a:r>
          <a:endParaRPr lang="zh-CN" sz="2800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 custT="1"/>
      <dgm:spPr/>
      <dgm:t>
        <a:bodyPr/>
        <a:lstStyle/>
        <a:p>
          <a:r>
            <a:rPr lang="en-US" altLang="en-US" sz="2800" b="1" i="0" dirty="0"/>
            <a:t>4.3.2 Working with Series</a:t>
          </a:r>
          <a:endParaRPr lang="zh-CN" sz="2800" b="0" dirty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 custScaleX="11985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2"/>
      <dgm:spPr/>
    </dgm:pt>
    <dgm:pt modelId="{B5E34E5E-BCD5-48AD-9666-299E56BF6317}" type="pres">
      <dgm:prSet presAssocID="{488FD816-4CED-4740-B5D1-1055C0C49531}" presName="parentText" presStyleLbl="node1" presStyleIdx="1" presStyleCnt="2" custScaleX="120540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508D4A-B367-4415-82AA-9E18B9D1E97E}" type="presOf" srcId="{4A6CFA20-D504-4C11-9666-95A21ED3E06C}" destId="{FFD53BA8-45B8-48D7-839D-F63881906C2D}" srcOrd="1" destOrd="0" presId="urn:microsoft.com/office/officeart/2005/8/layout/list1#1"/>
    <dgm:cxn modelId="{B32E2D6E-E60B-4AB7-BF51-0F9D7FEC3543}" type="presOf" srcId="{488FD816-4CED-4740-B5D1-1055C0C49531}" destId="{90EC56A5-59F7-4E96-A03E-3D14FB68C19D}" srcOrd="0" destOrd="0" presId="urn:microsoft.com/office/officeart/2005/8/layout/list1#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"/>
    <dgm:cxn modelId="{6C25FE7E-8462-460C-A803-0FD951D183D2}" type="presOf" srcId="{4A6CFA20-D504-4C11-9666-95A21ED3E06C}" destId="{99D3529F-CE9E-430A-A33C-F4EF72985A46}" srcOrd="0" destOrd="0" presId="urn:microsoft.com/office/officeart/2005/8/layout/list1#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1"/>
    <dgm:cxn modelId="{1AD553EB-0562-42EB-A765-4A13473CE265}" type="presParOf" srcId="{ACC2AE7E-59B9-49A0-BAB4-22D68AC176E7}" destId="{7AEB1288-B212-47FC-96D6-40294FD2E307}" srcOrd="0" destOrd="0" presId="urn:microsoft.com/office/officeart/2005/8/layout/list1#1"/>
    <dgm:cxn modelId="{0F8E6D21-9A3E-4657-A85B-06F5AAC07AAC}" type="presParOf" srcId="{7AEB1288-B212-47FC-96D6-40294FD2E307}" destId="{99D3529F-CE9E-430A-A33C-F4EF72985A46}" srcOrd="0" destOrd="0" presId="urn:microsoft.com/office/officeart/2005/8/layout/list1#1"/>
    <dgm:cxn modelId="{E3C50494-009B-40D6-92CC-21CD602EAD80}" type="presParOf" srcId="{7AEB1288-B212-47FC-96D6-40294FD2E307}" destId="{FFD53BA8-45B8-48D7-839D-F63881906C2D}" srcOrd="1" destOrd="0" presId="urn:microsoft.com/office/officeart/2005/8/layout/list1#1"/>
    <dgm:cxn modelId="{FD8A86CC-42BB-4112-B2F5-BE266B59750E}" type="presParOf" srcId="{ACC2AE7E-59B9-49A0-BAB4-22D68AC176E7}" destId="{C0D297E7-F1B3-4D5E-9183-8D7DE7303441}" srcOrd="1" destOrd="0" presId="urn:microsoft.com/office/officeart/2005/8/layout/list1#1"/>
    <dgm:cxn modelId="{4EAD6C64-5614-4047-BC97-75F98D7B14C3}" type="presParOf" srcId="{ACC2AE7E-59B9-49A0-BAB4-22D68AC176E7}" destId="{BF82169F-36AF-4359-9BAE-4965A5F38BD5}" srcOrd="2" destOrd="0" presId="urn:microsoft.com/office/officeart/2005/8/layout/list1#1"/>
    <dgm:cxn modelId="{82B45EE1-F028-4B44-87E8-361031F584B1}" type="presParOf" srcId="{ACC2AE7E-59B9-49A0-BAB4-22D68AC176E7}" destId="{97EC761C-8953-48D7-AFE6-4E1B2DC860A0}" srcOrd="3" destOrd="0" presId="urn:microsoft.com/office/officeart/2005/8/layout/list1#1"/>
    <dgm:cxn modelId="{9D11D568-9748-47F4-BECC-2247CB1ECB8C}" type="presParOf" srcId="{ACC2AE7E-59B9-49A0-BAB4-22D68AC176E7}" destId="{518BB173-E63F-417F-A6D6-CA0F0837AF1C}" srcOrd="4" destOrd="0" presId="urn:microsoft.com/office/officeart/2005/8/layout/list1#1"/>
    <dgm:cxn modelId="{DF43FF26-BA63-4B05-9A49-FABF15FD61AF}" type="presParOf" srcId="{518BB173-E63F-417F-A6D6-CA0F0837AF1C}" destId="{90EC56A5-59F7-4E96-A03E-3D14FB68C19D}" srcOrd="0" destOrd="0" presId="urn:microsoft.com/office/officeart/2005/8/layout/list1#1"/>
    <dgm:cxn modelId="{28C047E7-B63F-4A7D-B789-7806561FDC67}" type="presParOf" srcId="{518BB173-E63F-417F-A6D6-CA0F0837AF1C}" destId="{B5E34E5E-BCD5-48AD-9666-299E56BF6317}" srcOrd="1" destOrd="0" presId="urn:microsoft.com/office/officeart/2005/8/layout/list1#1"/>
    <dgm:cxn modelId="{B21EB702-F829-4711-9B39-FDAA0C7EE143}" type="presParOf" srcId="{ACC2AE7E-59B9-49A0-BAB4-22D68AC176E7}" destId="{085E0FEC-4A50-4C12-8556-4B92E3C65DBD}" srcOrd="5" destOrd="0" presId="urn:microsoft.com/office/officeart/2005/8/layout/list1#1"/>
    <dgm:cxn modelId="{773931A2-351B-4174-95A8-B437D82BF2F3}" type="presParOf" srcId="{ACC2AE7E-59B9-49A0-BAB4-22D68AC176E7}" destId="{A4C178BF-6B80-46A6-BFA4-EE73407D0AF3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604088"/>
          <a:ext cx="932508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28447"/>
          <a:ext cx="7823669" cy="1151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1" i="0" kern="1200" dirty="0"/>
            <a:t>4.3.1 Creating Series</a:t>
          </a:r>
          <a:endParaRPr lang="zh-CN" sz="2800" b="0" kern="1200" dirty="0"/>
        </a:p>
      </dsp:txBody>
      <dsp:txXfrm>
        <a:off x="522455" y="84648"/>
        <a:ext cx="7711267" cy="1038878"/>
      </dsp:txXfrm>
    </dsp:sp>
    <dsp:sp modelId="{A4C178BF-6B80-46A6-BFA4-EE73407D0AF3}">
      <dsp:nvSpPr>
        <dsp:cNvPr id="0" name=""/>
        <dsp:cNvSpPr/>
      </dsp:nvSpPr>
      <dsp:spPr>
        <a:xfrm>
          <a:off x="0" y="2373127"/>
          <a:ext cx="932508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1797488"/>
          <a:ext cx="7868317" cy="115128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1" i="0" kern="1200" dirty="0"/>
            <a:t>4.3.2 Working with Series</a:t>
          </a:r>
          <a:endParaRPr lang="zh-CN" sz="2800" b="0" kern="1200" dirty="0"/>
        </a:p>
      </dsp:txBody>
      <dsp:txXfrm>
        <a:off x="522455" y="1853689"/>
        <a:ext cx="7755915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752165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371905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73160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496353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869270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101953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29654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119237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439972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83555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559908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783284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08003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79976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170380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569328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314730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739702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9405169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814529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4371606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4419981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1653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0" r:id="rId20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1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6"/>
            <a:ext cx="8128130" cy="63792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mySeries4["a":"d"]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59263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22611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229200"/>
            <a:ext cx="7992211" cy="12272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69318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635990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mySeries4[1:4:2]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42088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48880"/>
            <a:ext cx="7992211" cy="20869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6"/>
            <a:ext cx="8128130" cy="5336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59263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70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04864"/>
            <a:ext cx="7992211" cy="3312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204604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74033"/>
            <a:ext cx="8128130" cy="6610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"c" in mySeries4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6941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7217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723587"/>
            <a:ext cx="7992211" cy="5188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23477" y="47698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8036" y="4759096"/>
            <a:ext cx="7992211" cy="54211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19774" y="413427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077072"/>
            <a:ext cx="8128130" cy="68202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"h" in mySeries4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9102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9959" y="1556793"/>
            <a:ext cx="9856322" cy="19442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mySeries4=pd.Series([21,22,23,24,25,26,27], index=["a","b","c","d","e","f","g"])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mySeries5=mySeries4.reindex(index=["b","c","a","d","e","g","f"])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87303" y="354339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19959" y="3702967"/>
            <a:ext cx="7992211" cy="26783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9102" y="18872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9959" y="1916831"/>
            <a:ext cx="9856322" cy="10081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mySeries5=mySeries4.reindex(index=["b","c","a","d","e","g","f"])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87303" y="29673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19959" y="3126903"/>
            <a:ext cx="7992211" cy="26783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204604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74033"/>
            <a:ext cx="8128130" cy="138295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mySeries5=mySeries4.reindex(index=["new1","c","a","new2","e","g","new3"])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mySeries5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335699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338463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386467"/>
            <a:ext cx="7992211" cy="2994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new1     NaN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23.0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21.0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new2     NaN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   25.0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   27.0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new3     NaN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226206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190057"/>
            <a:ext cx="8128130" cy="7348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30689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30966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098435"/>
            <a:ext cx="7992211" cy="2994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24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25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26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27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9073008" cy="1181953"/>
          </a:xfrm>
        </p:spPr>
        <p:txBody>
          <a:bodyPr/>
          <a:lstStyle/>
          <a:p>
            <a:pPr algn="l"/>
            <a:r>
              <a:rPr lang="en-US" altLang="zh-CN" sz="4400" dirty="0"/>
              <a:t>4.3. Series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491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 Borjigin 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Renmin University of China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chaolemen@ruc.edu.cn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652385"/>
              </p:ext>
            </p:extLst>
          </p:nvPr>
        </p:nvGraphicFramePr>
        <p:xfrm>
          <a:off x="1096115" y="1988840"/>
          <a:ext cx="9325082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4.3.1 Creating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488170" cy="177043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mySeries1=pd.Series(data = [11,12,13,14,15,16,17],index=["a","b","c","d","e","f","g"])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328259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41423"/>
            <a:ext cx="7992211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11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13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14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15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16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17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4.3.1 Creating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488170" cy="177043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mySeries1=pd.Series([11,12,13,14,15,16,17], index=[a,b,c,d,e,f,g])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mySeries1</a:t>
            </a:r>
          </a:p>
        </p:txBody>
      </p:sp>
      <p:sp>
        <p:nvSpPr>
          <p:cNvPr id="13" name="矩形 12"/>
          <p:cNvSpPr/>
          <p:nvPr/>
        </p:nvSpPr>
        <p:spPr>
          <a:xfrm>
            <a:off x="2148036" y="3441423"/>
            <a:ext cx="8916516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&lt;ipython-input-3-88cdcb222886&gt;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import pandas as pd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mySeries1=pd.Series([11,12,13,14,15,16,17], index=[a,b,c,d,e,f,g])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3 mySeries1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'a' is not defined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4.3.1 Creating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20138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018457"/>
            <a:ext cx="9352266" cy="126414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mySeries2=pd.Series([10], index=["a","b","c","d","e","f","g"])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328259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41423"/>
            <a:ext cx="7992211" cy="27238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10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4.3.1 Creating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5"/>
            <a:ext cx="8488170" cy="9187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mySeries3=pd.Series([1,2,3,4,5], index=["a","b","c"])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mySeries3</a:t>
            </a:r>
          </a:p>
        </p:txBody>
      </p:sp>
      <p:sp>
        <p:nvSpPr>
          <p:cNvPr id="13" name="矩形 12"/>
          <p:cNvSpPr/>
          <p:nvPr/>
        </p:nvSpPr>
        <p:spPr>
          <a:xfrm>
            <a:off x="2144536" y="2557030"/>
            <a:ext cx="9208048" cy="382429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&lt;ipython-input-5-e8a37d3e2b30&gt;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mySeries3=pd.Series([1,2,3,4,5], index=["a","b","c"])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mySeries3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---&gt; 90                                              len(self.mgr_locs)))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91 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92     @property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ValueError: Wrong number of items passed 5, placement implies 3</a:t>
            </a: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58869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mySeries4=pd.Series([21,22,23,24,25,26,27], index=["a","b","c","d","e","f","g"])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mySeries4.index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4748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360448"/>
            <a:ext cx="7992211" cy="6527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array([21, 22, 23, 24, 25, 26, 27], dtype=int64)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96607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908872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mySeries4.values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30689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99695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Index(['a', 'b', 'c', 'd', 'e', 'f', 'g'], dtype='object')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9775" y="524429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229200"/>
            <a:ext cx="8128130" cy="57635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mySeries4['b']</a:t>
            </a:r>
            <a:endParaRPr lang="zh-CN" altLang="zh-CN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4.3.2 Working with Series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4.3 Series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9015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29524"/>
            <a:ext cx="8128130" cy="63792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mySeries4["b"]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64933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0770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221088"/>
            <a:ext cx="7992211" cy="12272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21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22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23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47089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413700"/>
            <a:ext cx="8128130" cy="59321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mySeries4[["a","b","c"]]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47759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055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BEC346E6-6CB8-4793-B22F-143013EE6E68}" vid="{817DC821-0A9B-4028-ADBB-D26EE4D240DB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pptECCE.tmp</Template>
  <TotalTime>14</TotalTime>
  <Words>948</Words>
  <Application>Microsoft Office PowerPoint</Application>
  <PresentationFormat>宽屏</PresentationFormat>
  <Paragraphs>225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2_吉祥如意</vt:lpstr>
      <vt:lpstr>Python Programming  —— From Data Analysis to Data Science</vt:lpstr>
      <vt:lpstr>4.3. Series</vt:lpstr>
      <vt:lpstr>Summary of this chapter</vt:lpstr>
      <vt:lpstr>4.3.1 Creating Series</vt:lpstr>
      <vt:lpstr>4.3.1 Creating Series</vt:lpstr>
      <vt:lpstr>4.3.1 Creating Series</vt:lpstr>
      <vt:lpstr>4.3.1 Creating Series</vt:lpstr>
      <vt:lpstr>4.3.2 Working with Series</vt:lpstr>
      <vt:lpstr>4.3.2 Working with Series</vt:lpstr>
      <vt:lpstr>4.3.2 Working with Series</vt:lpstr>
      <vt:lpstr>4.3.2 Working with Series</vt:lpstr>
      <vt:lpstr>4.3.2 Working with Series</vt:lpstr>
      <vt:lpstr>4.3.2 Working with Series</vt:lpstr>
      <vt:lpstr>4.3.2 Working with Series</vt:lpstr>
      <vt:lpstr>4.3.2 Working with Series</vt:lpstr>
      <vt:lpstr>4.3.2 Working with Series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1788</cp:revision>
  <cp:lastPrinted>2017-07-17T10:18:00Z</cp:lastPrinted>
  <dcterms:created xsi:type="dcterms:W3CDTF">2007-03-02T11:26:00Z</dcterms:created>
  <dcterms:modified xsi:type="dcterms:W3CDTF">2023-11-01T17:28:43Z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5F89DB7EF7FF495283ADDEB4074F98D3</vt:lpwstr>
  </property>
  <property fmtid="{D5CDD505-2E9C-101B-9397-08002B2CF9AE}" pid="3" name="KSOProductBuildVer">
    <vt:lpwstr>2052-11.1.0.10938</vt:lpwstr>
  </property>
</Properties>
</file>