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  <p:sldMasterId id="2147483696" r:id="rId2"/>
  </p:sldMasterIdLst>
  <p:notesMasterIdLst>
    <p:notesMasterId r:id="rId75"/>
  </p:notesMasterIdLst>
  <p:handoutMasterIdLst>
    <p:handoutMasterId r:id="rId76"/>
  </p:handoutMasterIdLst>
  <p:sldIdLst>
    <p:sldId id="941" r:id="rId3"/>
    <p:sldId id="938" r:id="rId4"/>
    <p:sldId id="858" r:id="rId5"/>
    <p:sldId id="867" r:id="rId6"/>
    <p:sldId id="862" r:id="rId7"/>
    <p:sldId id="868" r:id="rId8"/>
    <p:sldId id="869" r:id="rId9"/>
    <p:sldId id="870" r:id="rId10"/>
    <p:sldId id="871" r:id="rId11"/>
    <p:sldId id="872" r:id="rId12"/>
    <p:sldId id="873" r:id="rId13"/>
    <p:sldId id="874" r:id="rId14"/>
    <p:sldId id="875" r:id="rId15"/>
    <p:sldId id="877" r:id="rId16"/>
    <p:sldId id="876" r:id="rId17"/>
    <p:sldId id="878" r:id="rId18"/>
    <p:sldId id="880" r:id="rId19"/>
    <p:sldId id="881" r:id="rId20"/>
    <p:sldId id="879" r:id="rId21"/>
    <p:sldId id="883" r:id="rId22"/>
    <p:sldId id="884" r:id="rId23"/>
    <p:sldId id="885" r:id="rId24"/>
    <p:sldId id="886" r:id="rId25"/>
    <p:sldId id="887" r:id="rId26"/>
    <p:sldId id="888" r:id="rId27"/>
    <p:sldId id="889" r:id="rId28"/>
    <p:sldId id="890" r:id="rId29"/>
    <p:sldId id="891" r:id="rId30"/>
    <p:sldId id="892" r:id="rId31"/>
    <p:sldId id="893" r:id="rId32"/>
    <p:sldId id="894" r:id="rId33"/>
    <p:sldId id="895" r:id="rId34"/>
    <p:sldId id="896" r:id="rId35"/>
    <p:sldId id="897" r:id="rId36"/>
    <p:sldId id="898" r:id="rId37"/>
    <p:sldId id="899" r:id="rId38"/>
    <p:sldId id="900" r:id="rId39"/>
    <p:sldId id="901" r:id="rId40"/>
    <p:sldId id="902" r:id="rId41"/>
    <p:sldId id="903" r:id="rId42"/>
    <p:sldId id="904" r:id="rId43"/>
    <p:sldId id="905" r:id="rId44"/>
    <p:sldId id="882" r:id="rId45"/>
    <p:sldId id="907" r:id="rId46"/>
    <p:sldId id="908" r:id="rId47"/>
    <p:sldId id="906" r:id="rId48"/>
    <p:sldId id="909" r:id="rId49"/>
    <p:sldId id="911" r:id="rId50"/>
    <p:sldId id="910" r:id="rId51"/>
    <p:sldId id="912" r:id="rId52"/>
    <p:sldId id="914" r:id="rId53"/>
    <p:sldId id="915" r:id="rId54"/>
    <p:sldId id="916" r:id="rId55"/>
    <p:sldId id="917" r:id="rId56"/>
    <p:sldId id="918" r:id="rId57"/>
    <p:sldId id="920" r:id="rId58"/>
    <p:sldId id="919" r:id="rId59"/>
    <p:sldId id="921" r:id="rId60"/>
    <p:sldId id="922" r:id="rId61"/>
    <p:sldId id="923" r:id="rId62"/>
    <p:sldId id="925" r:id="rId63"/>
    <p:sldId id="926" r:id="rId64"/>
    <p:sldId id="924" r:id="rId65"/>
    <p:sldId id="927" r:id="rId66"/>
    <p:sldId id="929" r:id="rId67"/>
    <p:sldId id="930" r:id="rId68"/>
    <p:sldId id="931" r:id="rId69"/>
    <p:sldId id="928" r:id="rId70"/>
    <p:sldId id="932" r:id="rId71"/>
    <p:sldId id="935" r:id="rId72"/>
    <p:sldId id="936" r:id="rId73"/>
    <p:sldId id="942" r:id="rId7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74" d="100"/>
          <a:sy n="74" d="100"/>
        </p:scale>
        <p:origin x="4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928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en-US" b="1" i="0" dirty="0"/>
            <a:t>4.4.1 Creating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en-US" b="1" i="0" dirty="0"/>
            <a:t>4.4.2 Index or columns of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en-US" b="1" i="0" dirty="0"/>
            <a:t>4.4.3 Slicing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en-US" b="1" i="0" dirty="0"/>
            <a:t>4.4.4 Filtering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en-US" b="1" i="0" dirty="0"/>
            <a:t>4.4.5 Arithmetic operating on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5"/>
      <dgm:spPr/>
    </dgm:pt>
    <dgm:pt modelId="{B5E34E5E-BCD5-48AD-9666-299E56BF6317}" type="pres">
      <dgm:prSet presAssocID="{488FD816-4CED-4740-B5D1-1055C0C495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5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5"/>
      <dgm:spPr/>
    </dgm:pt>
    <dgm:pt modelId="{C7E68B13-9884-4F1F-9F87-E2DCB96D0035}" type="pres">
      <dgm:prSet presAssocID="{BEAE5B3E-D3BF-4E63-BB83-FB7CDF3013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5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5"/>
      <dgm:spPr/>
    </dgm:pt>
    <dgm:pt modelId="{BD57A035-02CD-4FA7-8130-B655941F81E7}" type="pres">
      <dgm:prSet presAssocID="{87A5BB05-4DF1-47DE-9210-4557FC8B3CB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5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5"/>
      <dgm:spPr/>
    </dgm:pt>
    <dgm:pt modelId="{F287F71F-F24B-4CBE-AA64-1B5DF5EEC2F3}" type="pres">
      <dgm:prSet presAssocID="{018700D7-2FEA-4AE4-ACCC-C734747E957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#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B32E2D6E-E60B-4AB7-BF51-0F9D7FEC3543}" type="presOf" srcId="{488FD816-4CED-4740-B5D1-1055C0C49531}" destId="{90EC56A5-59F7-4E96-A03E-3D14FB68C19D}" srcOrd="0" destOrd="0" presId="urn:microsoft.com/office/officeart/2005/8/layout/list1#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D3B0BF7D-9A05-4922-A126-B6E28652FFE3}" type="presOf" srcId="{BEAE5B3E-D3BF-4E63-BB83-FB7CDF301308}" destId="{E5FE3F24-4990-49A2-A64A-1924CDA32A46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96485482-9501-4859-A690-31DD1BD402FE}" type="presOf" srcId="{018700D7-2FEA-4AE4-ACCC-C734747E9570}" destId="{678225E0-365A-42A0-AEF8-62C8A099D575}" srcOrd="0" destOrd="0" presId="urn:microsoft.com/office/officeart/2005/8/layout/list1#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1"/>
    <dgm:cxn modelId="{86FFEAC5-7126-47A3-8BDA-FA402D711DFE}" type="presOf" srcId="{018700D7-2FEA-4AE4-ACCC-C734747E9570}" destId="{F287F71F-F24B-4CBE-AA64-1B5DF5EEC2F3}" srcOrd="1" destOrd="0" presId="urn:microsoft.com/office/officeart/2005/8/layout/list1#1"/>
    <dgm:cxn modelId="{267DA7F3-93D6-4534-8480-F9C306042FF1}" type="presOf" srcId="{87A5BB05-4DF1-47DE-9210-4557FC8B3CBF}" destId="{354C818F-6846-4164-B41E-BCA75C7A6B86}" srcOrd="0" destOrd="0" presId="urn:microsoft.com/office/officeart/2005/8/layout/list1#1"/>
    <dgm:cxn modelId="{61E9BDFA-1E9E-4FDB-99BD-AE4D20922D70}" type="presOf" srcId="{BEAE5B3E-D3BF-4E63-BB83-FB7CDF301308}" destId="{C7E68B13-9884-4F1F-9F87-E2DCB96D0035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82B45EE1-F028-4B44-87E8-361031F584B1}" type="presParOf" srcId="{ACC2AE7E-59B9-49A0-BAB4-22D68AC176E7}" destId="{97EC761C-8953-48D7-AFE6-4E1B2DC860A0}" srcOrd="3" destOrd="0" presId="urn:microsoft.com/office/officeart/2005/8/layout/list1#1"/>
    <dgm:cxn modelId="{9D11D568-9748-47F4-BECC-2247CB1ECB8C}" type="presParOf" srcId="{ACC2AE7E-59B9-49A0-BAB4-22D68AC176E7}" destId="{518BB173-E63F-417F-A6D6-CA0F0837AF1C}" srcOrd="4" destOrd="0" presId="urn:microsoft.com/office/officeart/2005/8/layout/list1#1"/>
    <dgm:cxn modelId="{DF43FF26-BA63-4B05-9A49-FABF15FD61AF}" type="presParOf" srcId="{518BB173-E63F-417F-A6D6-CA0F0837AF1C}" destId="{90EC56A5-59F7-4E96-A03E-3D14FB68C19D}" srcOrd="0" destOrd="0" presId="urn:microsoft.com/office/officeart/2005/8/layout/list1#1"/>
    <dgm:cxn modelId="{28C047E7-B63F-4A7D-B789-7806561FDC67}" type="presParOf" srcId="{518BB173-E63F-417F-A6D6-CA0F0837AF1C}" destId="{B5E34E5E-BCD5-48AD-9666-299E56BF6317}" srcOrd="1" destOrd="0" presId="urn:microsoft.com/office/officeart/2005/8/layout/list1#1"/>
    <dgm:cxn modelId="{B21EB702-F829-4711-9B39-FDAA0C7EE143}" type="presParOf" srcId="{ACC2AE7E-59B9-49A0-BAB4-22D68AC176E7}" destId="{085E0FEC-4A50-4C12-8556-4B92E3C65DBD}" srcOrd="5" destOrd="0" presId="urn:microsoft.com/office/officeart/2005/8/layout/list1#1"/>
    <dgm:cxn modelId="{773931A2-351B-4174-95A8-B437D82BF2F3}" type="presParOf" srcId="{ACC2AE7E-59B9-49A0-BAB4-22D68AC176E7}" destId="{A4C178BF-6B80-46A6-BFA4-EE73407D0AF3}" srcOrd="6" destOrd="0" presId="urn:microsoft.com/office/officeart/2005/8/layout/list1#1"/>
    <dgm:cxn modelId="{8404CE9F-70D7-437B-A73B-D68C4E5565FD}" type="presParOf" srcId="{ACC2AE7E-59B9-49A0-BAB4-22D68AC176E7}" destId="{4867B9A6-4421-4B8B-AB13-8169D051A575}" srcOrd="7" destOrd="0" presId="urn:microsoft.com/office/officeart/2005/8/layout/list1#1"/>
    <dgm:cxn modelId="{826B3E5E-333A-425E-9800-E91957E93882}" type="presParOf" srcId="{ACC2AE7E-59B9-49A0-BAB4-22D68AC176E7}" destId="{17F5D134-4573-4966-A027-6AB001D40114}" srcOrd="8" destOrd="0" presId="urn:microsoft.com/office/officeart/2005/8/layout/list1#1"/>
    <dgm:cxn modelId="{AE9D0821-A684-45A3-9A86-5E2A6478841A}" type="presParOf" srcId="{17F5D134-4573-4966-A027-6AB001D40114}" destId="{E5FE3F24-4990-49A2-A64A-1924CDA32A46}" srcOrd="0" destOrd="0" presId="urn:microsoft.com/office/officeart/2005/8/layout/list1#1"/>
    <dgm:cxn modelId="{3043F8FF-598E-4F80-859C-EB71864C47CE}" type="presParOf" srcId="{17F5D134-4573-4966-A027-6AB001D40114}" destId="{C7E68B13-9884-4F1F-9F87-E2DCB96D0035}" srcOrd="1" destOrd="0" presId="urn:microsoft.com/office/officeart/2005/8/layout/list1#1"/>
    <dgm:cxn modelId="{4B91AEAF-4A84-43AD-9D1A-E138974DE5FD}" type="presParOf" srcId="{ACC2AE7E-59B9-49A0-BAB4-22D68AC176E7}" destId="{2DFF5E5C-7676-48D9-B08F-D411A391F02B}" srcOrd="9" destOrd="0" presId="urn:microsoft.com/office/officeart/2005/8/layout/list1#1"/>
    <dgm:cxn modelId="{01B6C516-7DDC-4D97-86E4-0DB0F3EDCDAE}" type="presParOf" srcId="{ACC2AE7E-59B9-49A0-BAB4-22D68AC176E7}" destId="{CEDD101E-E109-44CA-B136-BAD706F6E32A}" srcOrd="10" destOrd="0" presId="urn:microsoft.com/office/officeart/2005/8/layout/list1#1"/>
    <dgm:cxn modelId="{C7BD01E5-A69A-4C40-84D8-903460238620}" type="presParOf" srcId="{ACC2AE7E-59B9-49A0-BAB4-22D68AC176E7}" destId="{4513ACA0-58CF-4A81-BD6A-46805904F8EB}" srcOrd="11" destOrd="0" presId="urn:microsoft.com/office/officeart/2005/8/layout/list1#1"/>
    <dgm:cxn modelId="{8D0F138A-8866-40A8-A9A9-DEE33406AEDB}" type="presParOf" srcId="{ACC2AE7E-59B9-49A0-BAB4-22D68AC176E7}" destId="{F780387D-4EF2-489C-A3B1-552C9A500E3F}" srcOrd="12" destOrd="0" presId="urn:microsoft.com/office/officeart/2005/8/layout/list1#1"/>
    <dgm:cxn modelId="{738EFA2C-114E-490D-BFFC-60E7C5828C6F}" type="presParOf" srcId="{F780387D-4EF2-489C-A3B1-552C9A500E3F}" destId="{354C818F-6846-4164-B41E-BCA75C7A6B86}" srcOrd="0" destOrd="0" presId="urn:microsoft.com/office/officeart/2005/8/layout/list1#1"/>
    <dgm:cxn modelId="{38EEC063-7102-4D0D-9226-6345B1906F75}" type="presParOf" srcId="{F780387D-4EF2-489C-A3B1-552C9A500E3F}" destId="{BD57A035-02CD-4FA7-8130-B655941F81E7}" srcOrd="1" destOrd="0" presId="urn:microsoft.com/office/officeart/2005/8/layout/list1#1"/>
    <dgm:cxn modelId="{A59EF637-1ADB-41F8-A9F5-38FC0D7626D7}" type="presParOf" srcId="{ACC2AE7E-59B9-49A0-BAB4-22D68AC176E7}" destId="{270F2E58-0601-4E88-B877-05341E7B017D}" srcOrd="13" destOrd="0" presId="urn:microsoft.com/office/officeart/2005/8/layout/list1#1"/>
    <dgm:cxn modelId="{B5EAE3BC-66BB-49AA-BC24-F80435E4830D}" type="presParOf" srcId="{ACC2AE7E-59B9-49A0-BAB4-22D68AC176E7}" destId="{2F4557A0-5697-42AF-A7C5-36BB972AFF8C}" srcOrd="14" destOrd="0" presId="urn:microsoft.com/office/officeart/2005/8/layout/list1#1"/>
    <dgm:cxn modelId="{1EC02F66-1E35-4ECD-BBC8-081235C99383}" type="presParOf" srcId="{ACC2AE7E-59B9-49A0-BAB4-22D68AC176E7}" destId="{FE05ED9B-5793-409E-AB86-228DE0D64B85}" srcOrd="15" destOrd="0" presId="urn:microsoft.com/office/officeart/2005/8/layout/list1#1"/>
    <dgm:cxn modelId="{7C1FEF2F-5EF1-47B8-9ED8-B004F2F1FA01}" type="presParOf" srcId="{ACC2AE7E-59B9-49A0-BAB4-22D68AC176E7}" destId="{4CD2BFBC-22D6-428E-8C05-1059EC8AF7C8}" srcOrd="16" destOrd="0" presId="urn:microsoft.com/office/officeart/2005/8/layout/list1#1"/>
    <dgm:cxn modelId="{CC17AA7E-DE8A-4040-A084-DBB091ABA21E}" type="presParOf" srcId="{4CD2BFBC-22D6-428E-8C05-1059EC8AF7C8}" destId="{678225E0-365A-42A0-AEF8-62C8A099D575}" srcOrd="0" destOrd="0" presId="urn:microsoft.com/office/officeart/2005/8/layout/list1#1"/>
    <dgm:cxn modelId="{4888CC19-69D6-465B-ACCA-B601E930112D}" type="presParOf" srcId="{4CD2BFBC-22D6-428E-8C05-1059EC8AF7C8}" destId="{F287F71F-F24B-4CBE-AA64-1B5DF5EEC2F3}" srcOrd="1" destOrd="0" presId="urn:microsoft.com/office/officeart/2005/8/layout/list1#1"/>
    <dgm:cxn modelId="{253D9445-79E8-4886-B592-87C1228703D9}" type="presParOf" srcId="{ACC2AE7E-59B9-49A0-BAB4-22D68AC176E7}" destId="{75C5F8B8-3855-455B-9263-48BC7CDE68DC}" srcOrd="17" destOrd="0" presId="urn:microsoft.com/office/officeart/2005/8/layout/list1#1"/>
    <dgm:cxn modelId="{7DB1B001-A25F-4C18-A1F6-0F11B7F3375F}" type="presParOf" srcId="{ACC2AE7E-59B9-49A0-BAB4-22D68AC176E7}" destId="{AD9D4F65-61BC-4356-8922-E2AB6144CEBB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2" loCatId="list" qsTypeId="urn:microsoft.com/office/officeart/2005/8/quickstyle/simple1#2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en-US" b="1" i="0" dirty="0"/>
            <a:t>4.4.10 Grouping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en-US" b="1" i="0" dirty="0"/>
            <a:t>4.4.8 Importing/Exporting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en-US" b="1" i="0" dirty="0"/>
            <a:t>4.4.9 Handling missing values with Pandas </a:t>
          </a:r>
          <a:endParaRPr lang="zh-CN" b="0" dirty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B5E8CD70-22C1-46C0-873B-F57A941364FA}">
      <dgm:prSet/>
      <dgm:spPr/>
      <dgm:t>
        <a:bodyPr/>
        <a:lstStyle/>
        <a:p>
          <a:r>
            <a:rPr lang="en-US" altLang="en-US" b="1" i="0" dirty="0"/>
            <a:t>4.4.7 Sorting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F3450AE1-94AB-451E-A114-4E7A07C3B766}" type="par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6498AC93-9E47-484C-B5A1-1223D05003C6}" type="sib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67360714-6509-4986-9118-CB915BDA853F}">
      <dgm:prSet/>
      <dgm:spPr/>
      <dgm:t>
        <a:bodyPr/>
        <a:lstStyle/>
        <a:p>
          <a:r>
            <a:rPr lang="en-US" altLang="en-US" b="1" i="0" dirty="0"/>
            <a:t>4.4.6 Descriptive analysis of </a:t>
          </a:r>
          <a:r>
            <a:rPr lang="en-US" altLang="en-US" b="1" i="0" dirty="0" err="1"/>
            <a:t>DataFrames</a:t>
          </a:r>
          <a:endParaRPr lang="zh-CN" b="0" dirty="0"/>
        </a:p>
      </dgm:t>
    </dgm:pt>
    <dgm:pt modelId="{55A486C2-218D-489A-ADB0-933970C04F71}" type="parTrans" cxnId="{5279B31C-0E84-4A98-9972-50264711EB4B}">
      <dgm:prSet/>
      <dgm:spPr/>
      <dgm:t>
        <a:bodyPr/>
        <a:lstStyle/>
        <a:p>
          <a:endParaRPr lang="zh-CN" altLang="en-US"/>
        </a:p>
      </dgm:t>
    </dgm:pt>
    <dgm:pt modelId="{4903E5F2-A2E9-402B-98AB-656A2BBCAFF3}" type="sibTrans" cxnId="{5279B31C-0E84-4A98-9972-50264711EB4B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4D211D68-8575-4073-B12C-CEC26B289EEC}" type="pres">
      <dgm:prSet presAssocID="{67360714-6509-4986-9118-CB915BDA853F}" presName="parentLin" presStyleCnt="0"/>
      <dgm:spPr/>
    </dgm:pt>
    <dgm:pt modelId="{289157FE-E86C-43D9-A410-9361AB9C38CA}" type="pres">
      <dgm:prSet presAssocID="{67360714-6509-4986-9118-CB915BDA853F}" presName="parentLeftMargin" presStyleLbl="node1" presStyleIdx="0" presStyleCnt="5"/>
      <dgm:spPr/>
    </dgm:pt>
    <dgm:pt modelId="{C161A522-DCB6-47D9-BA51-8AE11E737054}" type="pres">
      <dgm:prSet presAssocID="{67360714-6509-4986-9118-CB915BDA85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766B74-CE7B-465B-8AA2-5FC921AB3AA3}" type="pres">
      <dgm:prSet presAssocID="{67360714-6509-4986-9118-CB915BDA853F}" presName="negativeSpace" presStyleCnt="0"/>
      <dgm:spPr/>
    </dgm:pt>
    <dgm:pt modelId="{14D64075-3791-4447-A1CC-7AABB6994469}" type="pres">
      <dgm:prSet presAssocID="{67360714-6509-4986-9118-CB915BDA853F}" presName="childText" presStyleLbl="conFgAcc1" presStyleIdx="0" presStyleCnt="5">
        <dgm:presLayoutVars>
          <dgm:bulletEnabled val="1"/>
        </dgm:presLayoutVars>
      </dgm:prSet>
      <dgm:spPr/>
    </dgm:pt>
    <dgm:pt modelId="{5A4F693A-046B-4D9F-801A-A70F9766F34E}" type="pres">
      <dgm:prSet presAssocID="{4903E5F2-A2E9-402B-98AB-656A2BBCAFF3}" presName="spaceBetweenRectangles" presStyleCnt="0"/>
      <dgm:spPr/>
    </dgm:pt>
    <dgm:pt modelId="{8F27FF04-666D-49D7-B0C5-E95227D086AB}" type="pres">
      <dgm:prSet presAssocID="{B5E8CD70-22C1-46C0-873B-F57A941364FA}" presName="parentLin" presStyleCnt="0"/>
      <dgm:spPr/>
    </dgm:pt>
    <dgm:pt modelId="{2965AAA8-7428-47AB-91CA-E0E4B3C1BE13}" type="pres">
      <dgm:prSet presAssocID="{B5E8CD70-22C1-46C0-873B-F57A941364FA}" presName="parentLeftMargin" presStyleLbl="node1" presStyleIdx="0" presStyleCnt="5"/>
      <dgm:spPr/>
    </dgm:pt>
    <dgm:pt modelId="{C5DBE8BE-FE04-4CAF-AADF-82D2E682F364}" type="pres">
      <dgm:prSet presAssocID="{B5E8CD70-22C1-46C0-873B-F57A941364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92E58F-7420-42B9-8C63-B1A5838C68AE}" type="pres">
      <dgm:prSet presAssocID="{B5E8CD70-22C1-46C0-873B-F57A941364FA}" presName="negativeSpace" presStyleCnt="0"/>
      <dgm:spPr/>
    </dgm:pt>
    <dgm:pt modelId="{7A3DDBB4-5104-419C-AA37-4EE760A6D203}" type="pres">
      <dgm:prSet presAssocID="{B5E8CD70-22C1-46C0-873B-F57A941364FA}" presName="childText" presStyleLbl="conFgAcc1" presStyleIdx="1" presStyleCnt="5">
        <dgm:presLayoutVars>
          <dgm:bulletEnabled val="1"/>
        </dgm:presLayoutVars>
      </dgm:prSet>
      <dgm:spPr/>
    </dgm:pt>
    <dgm:pt modelId="{FBD092F0-D927-4E36-8B2B-C59FE23E28A8}" type="pres">
      <dgm:prSet presAssocID="{6498AC93-9E47-484C-B5A1-1223D05003C6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1" presStyleCnt="5"/>
      <dgm:spPr/>
    </dgm:pt>
    <dgm:pt modelId="{BD57A035-02CD-4FA7-8130-B655941F81E7}" type="pres">
      <dgm:prSet presAssocID="{87A5BB05-4DF1-47DE-9210-4557FC8B3C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2" presStyleCnt="5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2" presStyleCnt="5"/>
      <dgm:spPr/>
    </dgm:pt>
    <dgm:pt modelId="{F287F71F-F24B-4CBE-AA64-1B5DF5EEC2F3}" type="pres">
      <dgm:prSet presAssocID="{018700D7-2FEA-4AE4-ACCC-C734747E95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3" presStyleCnt="5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3" presStyleCnt="5"/>
      <dgm:spPr/>
    </dgm:pt>
    <dgm:pt modelId="{0E4F647D-3FFA-4C56-8511-E19ED35A0E1E}" type="pres">
      <dgm:prSet presAssocID="{C3595AC7-5E1E-49DE-9FB8-7C475EE138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279B31C-0E84-4A98-9972-50264711EB4B}" srcId="{2D3DEDF0-B9A1-4CD2-BA88-CA716FC4420C}" destId="{67360714-6509-4986-9118-CB915BDA853F}" srcOrd="0" destOrd="0" parTransId="{55A486C2-218D-489A-ADB0-933970C04F71}" sibTransId="{4903E5F2-A2E9-402B-98AB-656A2BBCAFF3}"/>
    <dgm:cxn modelId="{C04E6F1E-2C4A-44E6-B349-0BBA3DFDB4CE}" type="presOf" srcId="{B5E8CD70-22C1-46C0-873B-F57A941364FA}" destId="{C5DBE8BE-FE04-4CAF-AADF-82D2E682F364}" srcOrd="1" destOrd="0" presId="urn:microsoft.com/office/officeart/2005/8/layout/list1#2"/>
    <dgm:cxn modelId="{29A99B20-800C-4581-8678-944B884B4BBE}" srcId="{2D3DEDF0-B9A1-4CD2-BA88-CA716FC4420C}" destId="{87A5BB05-4DF1-47DE-9210-4557FC8B3CBF}" srcOrd="2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#2"/>
    <dgm:cxn modelId="{2C5C2332-057C-4B9F-B17F-F468A577D23D}" srcId="{2D3DEDF0-B9A1-4CD2-BA88-CA716FC4420C}" destId="{018700D7-2FEA-4AE4-ACCC-C734747E9570}" srcOrd="3" destOrd="0" parTransId="{0C66FD6F-9988-4242-872A-CECF7378E856}" sibTransId="{7FEB83F3-5CFC-46B7-BA02-1229DC94ACE4}"/>
    <dgm:cxn modelId="{DD38B351-18FF-4BFF-BCAC-72BF155F5A5E}" type="presOf" srcId="{C3595AC7-5E1E-49DE-9FB8-7C475EE13823}" destId="{59984CE0-CBAE-45F4-8036-CB157DB4A7C7}" srcOrd="0" destOrd="0" presId="urn:microsoft.com/office/officeart/2005/8/layout/list1#2"/>
    <dgm:cxn modelId="{D531AC79-627D-4A7C-AC52-230AA1398DEA}" type="presOf" srcId="{2D3DEDF0-B9A1-4CD2-BA88-CA716FC4420C}" destId="{ACC2AE7E-59B9-49A0-BAB4-22D68AC176E7}" srcOrd="0" destOrd="0" presId="urn:microsoft.com/office/officeart/2005/8/layout/list1#2"/>
    <dgm:cxn modelId="{96485482-9501-4859-A690-31DD1BD402FE}" type="presOf" srcId="{018700D7-2FEA-4AE4-ACCC-C734747E9570}" destId="{678225E0-365A-42A0-AEF8-62C8A099D575}" srcOrd="0" destOrd="0" presId="urn:microsoft.com/office/officeart/2005/8/layout/list1#2"/>
    <dgm:cxn modelId="{1DE73A83-5E5D-4608-96B7-610E2613E4C2}" type="presOf" srcId="{67360714-6509-4986-9118-CB915BDA853F}" destId="{289157FE-E86C-43D9-A410-9361AB9C38CA}" srcOrd="0" destOrd="0" presId="urn:microsoft.com/office/officeart/2005/8/layout/list1#2"/>
    <dgm:cxn modelId="{95B9D4AF-67F5-4046-8CF2-411CAB81C845}" srcId="{2D3DEDF0-B9A1-4CD2-BA88-CA716FC4420C}" destId="{B5E8CD70-22C1-46C0-873B-F57A941364FA}" srcOrd="1" destOrd="0" parTransId="{F3450AE1-94AB-451E-A114-4E7A07C3B766}" sibTransId="{6498AC93-9E47-484C-B5A1-1223D05003C6}"/>
    <dgm:cxn modelId="{E452F5B4-D44A-4329-8E34-1679D6086046}" type="presOf" srcId="{B5E8CD70-22C1-46C0-873B-F57A941364FA}" destId="{2965AAA8-7428-47AB-91CA-E0E4B3C1BE13}" srcOrd="0" destOrd="0" presId="urn:microsoft.com/office/officeart/2005/8/layout/list1#2"/>
    <dgm:cxn modelId="{86FFEAC5-7126-47A3-8BDA-FA402D711DFE}" type="presOf" srcId="{018700D7-2FEA-4AE4-ACCC-C734747E9570}" destId="{F287F71F-F24B-4CBE-AA64-1B5DF5EEC2F3}" srcOrd="1" destOrd="0" presId="urn:microsoft.com/office/officeart/2005/8/layout/list1#2"/>
    <dgm:cxn modelId="{D171A7D6-4FCC-47D8-8E1F-E414F11E77E5}" type="presOf" srcId="{C3595AC7-5E1E-49DE-9FB8-7C475EE13823}" destId="{0E4F647D-3FFA-4C56-8511-E19ED35A0E1E}" srcOrd="1" destOrd="0" presId="urn:microsoft.com/office/officeart/2005/8/layout/list1#2"/>
    <dgm:cxn modelId="{6B4E6DDF-74B2-415D-AA86-35318A3184BB}" srcId="{2D3DEDF0-B9A1-4CD2-BA88-CA716FC4420C}" destId="{C3595AC7-5E1E-49DE-9FB8-7C475EE13823}" srcOrd="4" destOrd="0" parTransId="{7E8C872B-B4EE-4C05-B120-576A38283B8F}" sibTransId="{49352348-04B0-43B8-944C-97CB8855A6BD}"/>
    <dgm:cxn modelId="{0038BDF2-B067-489B-AFC8-BE13A457A088}" type="presOf" srcId="{67360714-6509-4986-9118-CB915BDA853F}" destId="{C161A522-DCB6-47D9-BA51-8AE11E737054}" srcOrd="1" destOrd="0" presId="urn:microsoft.com/office/officeart/2005/8/layout/list1#2"/>
    <dgm:cxn modelId="{267DA7F3-93D6-4534-8480-F9C306042FF1}" type="presOf" srcId="{87A5BB05-4DF1-47DE-9210-4557FC8B3CBF}" destId="{354C818F-6846-4164-B41E-BCA75C7A6B86}" srcOrd="0" destOrd="0" presId="urn:microsoft.com/office/officeart/2005/8/layout/list1#2"/>
    <dgm:cxn modelId="{8247F737-A54B-4667-871F-7779EF5AECB2}" type="presParOf" srcId="{ACC2AE7E-59B9-49A0-BAB4-22D68AC176E7}" destId="{4D211D68-8575-4073-B12C-CEC26B289EEC}" srcOrd="0" destOrd="0" presId="urn:microsoft.com/office/officeart/2005/8/layout/list1#2"/>
    <dgm:cxn modelId="{76F0E2A7-B99E-4CAE-BBD8-AF3F1A6960C0}" type="presParOf" srcId="{4D211D68-8575-4073-B12C-CEC26B289EEC}" destId="{289157FE-E86C-43D9-A410-9361AB9C38CA}" srcOrd="0" destOrd="0" presId="urn:microsoft.com/office/officeart/2005/8/layout/list1#2"/>
    <dgm:cxn modelId="{E6B48844-259E-4609-BE6E-86F2D039C33F}" type="presParOf" srcId="{4D211D68-8575-4073-B12C-CEC26B289EEC}" destId="{C161A522-DCB6-47D9-BA51-8AE11E737054}" srcOrd="1" destOrd="0" presId="urn:microsoft.com/office/officeart/2005/8/layout/list1#2"/>
    <dgm:cxn modelId="{9A66735C-EE94-442B-AE20-FAB8AEB5E5B9}" type="presParOf" srcId="{ACC2AE7E-59B9-49A0-BAB4-22D68AC176E7}" destId="{ED766B74-CE7B-465B-8AA2-5FC921AB3AA3}" srcOrd="1" destOrd="0" presId="urn:microsoft.com/office/officeart/2005/8/layout/list1#2"/>
    <dgm:cxn modelId="{7A00BB49-39E0-4C1F-BD2D-ACFF731B32BF}" type="presParOf" srcId="{ACC2AE7E-59B9-49A0-BAB4-22D68AC176E7}" destId="{14D64075-3791-4447-A1CC-7AABB6994469}" srcOrd="2" destOrd="0" presId="urn:microsoft.com/office/officeart/2005/8/layout/list1#2"/>
    <dgm:cxn modelId="{45BF910E-0DEA-4ED0-BD6C-3C05B8F5CE3A}" type="presParOf" srcId="{ACC2AE7E-59B9-49A0-BAB4-22D68AC176E7}" destId="{5A4F693A-046B-4D9F-801A-A70F9766F34E}" srcOrd="3" destOrd="0" presId="urn:microsoft.com/office/officeart/2005/8/layout/list1#2"/>
    <dgm:cxn modelId="{66C672CF-F715-465D-8BE2-3682F8EEB054}" type="presParOf" srcId="{ACC2AE7E-59B9-49A0-BAB4-22D68AC176E7}" destId="{8F27FF04-666D-49D7-B0C5-E95227D086AB}" srcOrd="4" destOrd="0" presId="urn:microsoft.com/office/officeart/2005/8/layout/list1#2"/>
    <dgm:cxn modelId="{7FD4D844-9DE8-4E2B-B9F5-A5B43F12633D}" type="presParOf" srcId="{8F27FF04-666D-49D7-B0C5-E95227D086AB}" destId="{2965AAA8-7428-47AB-91CA-E0E4B3C1BE13}" srcOrd="0" destOrd="0" presId="urn:microsoft.com/office/officeart/2005/8/layout/list1#2"/>
    <dgm:cxn modelId="{CD30C625-ED51-4FC8-993C-FCEF1C7537EA}" type="presParOf" srcId="{8F27FF04-666D-49D7-B0C5-E95227D086AB}" destId="{C5DBE8BE-FE04-4CAF-AADF-82D2E682F364}" srcOrd="1" destOrd="0" presId="urn:microsoft.com/office/officeart/2005/8/layout/list1#2"/>
    <dgm:cxn modelId="{B857F791-7B2C-4ED8-866B-712533D94DEB}" type="presParOf" srcId="{ACC2AE7E-59B9-49A0-BAB4-22D68AC176E7}" destId="{B292E58F-7420-42B9-8C63-B1A5838C68AE}" srcOrd="5" destOrd="0" presId="urn:microsoft.com/office/officeart/2005/8/layout/list1#2"/>
    <dgm:cxn modelId="{9040B735-09BE-48F4-BEA8-D6CCEC86B21D}" type="presParOf" srcId="{ACC2AE7E-59B9-49A0-BAB4-22D68AC176E7}" destId="{7A3DDBB4-5104-419C-AA37-4EE760A6D203}" srcOrd="6" destOrd="0" presId="urn:microsoft.com/office/officeart/2005/8/layout/list1#2"/>
    <dgm:cxn modelId="{9B2A0542-F962-4099-A507-90160495B0DF}" type="presParOf" srcId="{ACC2AE7E-59B9-49A0-BAB4-22D68AC176E7}" destId="{FBD092F0-D927-4E36-8B2B-C59FE23E28A8}" srcOrd="7" destOrd="0" presId="urn:microsoft.com/office/officeart/2005/8/layout/list1#2"/>
    <dgm:cxn modelId="{8D0F138A-8866-40A8-A9A9-DEE33406AEDB}" type="presParOf" srcId="{ACC2AE7E-59B9-49A0-BAB4-22D68AC176E7}" destId="{F780387D-4EF2-489C-A3B1-552C9A500E3F}" srcOrd="8" destOrd="0" presId="urn:microsoft.com/office/officeart/2005/8/layout/list1#2"/>
    <dgm:cxn modelId="{738EFA2C-114E-490D-BFFC-60E7C5828C6F}" type="presParOf" srcId="{F780387D-4EF2-489C-A3B1-552C9A500E3F}" destId="{354C818F-6846-4164-B41E-BCA75C7A6B86}" srcOrd="0" destOrd="0" presId="urn:microsoft.com/office/officeart/2005/8/layout/list1#2"/>
    <dgm:cxn modelId="{38EEC063-7102-4D0D-9226-6345B1906F75}" type="presParOf" srcId="{F780387D-4EF2-489C-A3B1-552C9A500E3F}" destId="{BD57A035-02CD-4FA7-8130-B655941F81E7}" srcOrd="1" destOrd="0" presId="urn:microsoft.com/office/officeart/2005/8/layout/list1#2"/>
    <dgm:cxn modelId="{A59EF637-1ADB-41F8-A9F5-38FC0D7626D7}" type="presParOf" srcId="{ACC2AE7E-59B9-49A0-BAB4-22D68AC176E7}" destId="{270F2E58-0601-4E88-B877-05341E7B017D}" srcOrd="9" destOrd="0" presId="urn:microsoft.com/office/officeart/2005/8/layout/list1#2"/>
    <dgm:cxn modelId="{B5EAE3BC-66BB-49AA-BC24-F80435E4830D}" type="presParOf" srcId="{ACC2AE7E-59B9-49A0-BAB4-22D68AC176E7}" destId="{2F4557A0-5697-42AF-A7C5-36BB972AFF8C}" srcOrd="10" destOrd="0" presId="urn:microsoft.com/office/officeart/2005/8/layout/list1#2"/>
    <dgm:cxn modelId="{1EC02F66-1E35-4ECD-BBC8-081235C99383}" type="presParOf" srcId="{ACC2AE7E-59B9-49A0-BAB4-22D68AC176E7}" destId="{FE05ED9B-5793-409E-AB86-228DE0D64B85}" srcOrd="11" destOrd="0" presId="urn:microsoft.com/office/officeart/2005/8/layout/list1#2"/>
    <dgm:cxn modelId="{7C1FEF2F-5EF1-47B8-9ED8-B004F2F1FA01}" type="presParOf" srcId="{ACC2AE7E-59B9-49A0-BAB4-22D68AC176E7}" destId="{4CD2BFBC-22D6-428E-8C05-1059EC8AF7C8}" srcOrd="12" destOrd="0" presId="urn:microsoft.com/office/officeart/2005/8/layout/list1#2"/>
    <dgm:cxn modelId="{CC17AA7E-DE8A-4040-A084-DBB091ABA21E}" type="presParOf" srcId="{4CD2BFBC-22D6-428E-8C05-1059EC8AF7C8}" destId="{678225E0-365A-42A0-AEF8-62C8A099D575}" srcOrd="0" destOrd="0" presId="urn:microsoft.com/office/officeart/2005/8/layout/list1#2"/>
    <dgm:cxn modelId="{4888CC19-69D6-465B-ACCA-B601E930112D}" type="presParOf" srcId="{4CD2BFBC-22D6-428E-8C05-1059EC8AF7C8}" destId="{F287F71F-F24B-4CBE-AA64-1B5DF5EEC2F3}" srcOrd="1" destOrd="0" presId="urn:microsoft.com/office/officeart/2005/8/layout/list1#2"/>
    <dgm:cxn modelId="{253D9445-79E8-4886-B592-87C1228703D9}" type="presParOf" srcId="{ACC2AE7E-59B9-49A0-BAB4-22D68AC176E7}" destId="{75C5F8B8-3855-455B-9263-48BC7CDE68DC}" srcOrd="13" destOrd="0" presId="urn:microsoft.com/office/officeart/2005/8/layout/list1#2"/>
    <dgm:cxn modelId="{7DB1B001-A25F-4C18-A1F6-0F11B7F3375F}" type="presParOf" srcId="{ACC2AE7E-59B9-49A0-BAB4-22D68AC176E7}" destId="{AD9D4F65-61BC-4356-8922-E2AB6144CEBB}" srcOrd="14" destOrd="0" presId="urn:microsoft.com/office/officeart/2005/8/layout/list1#2"/>
    <dgm:cxn modelId="{FE424F1A-4314-45A5-9B8F-8DF9D2542849}" type="presParOf" srcId="{ACC2AE7E-59B9-49A0-BAB4-22D68AC176E7}" destId="{C543A600-402C-4821-814E-6ABC27AE3B30}" srcOrd="15" destOrd="0" presId="urn:microsoft.com/office/officeart/2005/8/layout/list1#2"/>
    <dgm:cxn modelId="{D2BB5463-40AE-4795-A11E-ED20A23EF49B}" type="presParOf" srcId="{ACC2AE7E-59B9-49A0-BAB4-22D68AC176E7}" destId="{C1FA62B1-4B74-4F62-A09C-DD674386B3CB}" srcOrd="16" destOrd="0" presId="urn:microsoft.com/office/officeart/2005/8/layout/list1#2"/>
    <dgm:cxn modelId="{20CE4E8F-3A8D-47F8-9FDA-517258853B65}" type="presParOf" srcId="{C1FA62B1-4B74-4F62-A09C-DD674386B3CB}" destId="{59984CE0-CBAE-45F4-8036-CB157DB4A7C7}" srcOrd="0" destOrd="0" presId="urn:microsoft.com/office/officeart/2005/8/layout/list1#2"/>
    <dgm:cxn modelId="{0CAD470C-837D-4E62-851D-384D0E9F96E2}" type="presParOf" srcId="{C1FA62B1-4B74-4F62-A09C-DD674386B3CB}" destId="{0E4F647D-3FFA-4C56-8511-E19ED35A0E1E}" srcOrd="1" destOrd="0" presId="urn:microsoft.com/office/officeart/2005/8/layout/list1#2"/>
    <dgm:cxn modelId="{5F887555-C7EB-4F9E-8F14-57D9629FD3E0}" type="presParOf" srcId="{ACC2AE7E-59B9-49A0-BAB4-22D68AC176E7}" destId="{BF31642B-7713-49A4-BD61-14C9E59BB61A}" srcOrd="17" destOrd="0" presId="urn:microsoft.com/office/officeart/2005/8/layout/list1#2"/>
    <dgm:cxn modelId="{ADF9758D-61AB-46B7-959C-CD22980F5FC4}" type="presParOf" srcId="{ACC2AE7E-59B9-49A0-BAB4-22D68AC176E7}" destId="{1FDDEA67-40FD-447D-9580-214785433440}" srcOrd="18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551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15559"/>
          <a:ext cx="652755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4.4.1 Creating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45821"/>
        <a:ext cx="6467033" cy="559396"/>
      </dsp:txXfrm>
    </dsp:sp>
    <dsp:sp modelId="{A4C178BF-6B80-46A6-BFA4-EE73407D0AF3}">
      <dsp:nvSpPr>
        <dsp:cNvPr id="0" name=""/>
        <dsp:cNvSpPr/>
      </dsp:nvSpPr>
      <dsp:spPr>
        <a:xfrm>
          <a:off x="0" y="127807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968119"/>
          <a:ext cx="6527557" cy="619920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4.4.2 Index or columns of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998381"/>
        <a:ext cx="6467033" cy="559396"/>
      </dsp:txXfrm>
    </dsp:sp>
    <dsp:sp modelId="{CEDD101E-E109-44CA-B136-BAD706F6E32A}">
      <dsp:nvSpPr>
        <dsp:cNvPr id="0" name=""/>
        <dsp:cNvSpPr/>
      </dsp:nvSpPr>
      <dsp:spPr>
        <a:xfrm>
          <a:off x="0" y="223064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920679"/>
          <a:ext cx="6527557" cy="61992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4.4.3 Slicing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1950941"/>
        <a:ext cx="6467033" cy="559396"/>
      </dsp:txXfrm>
    </dsp:sp>
    <dsp:sp modelId="{2F4557A0-5697-42AF-A7C5-36BB972AFF8C}">
      <dsp:nvSpPr>
        <dsp:cNvPr id="0" name=""/>
        <dsp:cNvSpPr/>
      </dsp:nvSpPr>
      <dsp:spPr>
        <a:xfrm>
          <a:off x="0" y="318320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873240"/>
          <a:ext cx="6527557" cy="619920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4.4.4 Filtering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2903502"/>
        <a:ext cx="6467033" cy="559396"/>
      </dsp:txXfrm>
    </dsp:sp>
    <dsp:sp modelId="{AD9D4F65-61BC-4356-8922-E2AB6144CEBB}">
      <dsp:nvSpPr>
        <dsp:cNvPr id="0" name=""/>
        <dsp:cNvSpPr/>
      </dsp:nvSpPr>
      <dsp:spPr>
        <a:xfrm>
          <a:off x="0" y="413576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825800"/>
          <a:ext cx="6527557" cy="6199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4.4.5 Arithmetic operating on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3856062"/>
        <a:ext cx="646703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64075-3791-4447-A1CC-7AABB6994469}">
      <dsp:nvSpPr>
        <dsp:cNvPr id="0" name=""/>
        <dsp:cNvSpPr/>
      </dsp:nvSpPr>
      <dsp:spPr>
        <a:xfrm>
          <a:off x="0" y="32551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1A522-DCB6-47D9-BA51-8AE11E737054}">
      <dsp:nvSpPr>
        <dsp:cNvPr id="0" name=""/>
        <dsp:cNvSpPr/>
      </dsp:nvSpPr>
      <dsp:spPr>
        <a:xfrm>
          <a:off x="466254" y="15559"/>
          <a:ext cx="652755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4.4.6 Descriptive analysis of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45821"/>
        <a:ext cx="6467033" cy="559396"/>
      </dsp:txXfrm>
    </dsp:sp>
    <dsp:sp modelId="{7A3DDBB4-5104-419C-AA37-4EE760A6D203}">
      <dsp:nvSpPr>
        <dsp:cNvPr id="0" name=""/>
        <dsp:cNvSpPr/>
      </dsp:nvSpPr>
      <dsp:spPr>
        <a:xfrm>
          <a:off x="0" y="127807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E8BE-FE04-4CAF-AADF-82D2E682F364}">
      <dsp:nvSpPr>
        <dsp:cNvPr id="0" name=""/>
        <dsp:cNvSpPr/>
      </dsp:nvSpPr>
      <dsp:spPr>
        <a:xfrm>
          <a:off x="466254" y="968119"/>
          <a:ext cx="6527557" cy="619920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4.4.7 Sorting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998381"/>
        <a:ext cx="6467033" cy="559396"/>
      </dsp:txXfrm>
    </dsp:sp>
    <dsp:sp modelId="{2F4557A0-5697-42AF-A7C5-36BB972AFF8C}">
      <dsp:nvSpPr>
        <dsp:cNvPr id="0" name=""/>
        <dsp:cNvSpPr/>
      </dsp:nvSpPr>
      <dsp:spPr>
        <a:xfrm>
          <a:off x="0" y="223064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1920679"/>
          <a:ext cx="6527557" cy="61992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4.4.8 Importing/Exporting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1950941"/>
        <a:ext cx="6467033" cy="559396"/>
      </dsp:txXfrm>
    </dsp:sp>
    <dsp:sp modelId="{AD9D4F65-61BC-4356-8922-E2AB6144CEBB}">
      <dsp:nvSpPr>
        <dsp:cNvPr id="0" name=""/>
        <dsp:cNvSpPr/>
      </dsp:nvSpPr>
      <dsp:spPr>
        <a:xfrm>
          <a:off x="0" y="318320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2873240"/>
          <a:ext cx="6527557" cy="619920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4.4.9 Handling missing values with Pandas </a:t>
          </a:r>
          <a:endParaRPr lang="zh-CN" sz="2100" b="0" kern="1200" dirty="0"/>
        </a:p>
      </dsp:txBody>
      <dsp:txXfrm>
        <a:off x="496516" y="2903502"/>
        <a:ext cx="6467033" cy="559396"/>
      </dsp:txXfrm>
    </dsp:sp>
    <dsp:sp modelId="{1FDDEA67-40FD-447D-9580-214785433440}">
      <dsp:nvSpPr>
        <dsp:cNvPr id="0" name=""/>
        <dsp:cNvSpPr/>
      </dsp:nvSpPr>
      <dsp:spPr>
        <a:xfrm>
          <a:off x="0" y="413576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825800"/>
          <a:ext cx="6527557" cy="6199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4.4.10 Grouping </a:t>
          </a:r>
          <a:r>
            <a:rPr lang="en-US" altLang="en-US" sz="2100" b="1" i="0" kern="1200" dirty="0" err="1"/>
            <a:t>DataFrames</a:t>
          </a:r>
          <a:endParaRPr lang="zh-CN" sz="2100" b="0" kern="1200" dirty="0"/>
        </a:p>
      </dsp:txBody>
      <dsp:txXfrm>
        <a:off x="496516" y="3856062"/>
        <a:ext cx="646703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0511081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438581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512843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21076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594233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3201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673501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53308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359345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6965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788848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46906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22694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14009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65296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818657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400890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344380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3051264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48508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466529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60826"/>
      </p:ext>
    </p:extLst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185004"/>
      </p:ext>
    </p:extLst>
  </p:cSld>
  <p:clrMapOvr>
    <a:masterClrMapping/>
  </p:clrMapOvr>
  <p:transition>
    <p:blinds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05956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91494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816310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6066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864909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0147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209227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589484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813164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83045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622524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20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99849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5555510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096495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8673492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3587826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5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91" r:id="rId39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df2.id.head()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77354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731157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519276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5037572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df2["id"][2]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2498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0      842302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df2.id[2]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78904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746649"/>
            <a:ext cx="7992211" cy="12517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0825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06896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df2["id"][[2,4]]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51926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5150229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df2.loc[1,"id"] 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8326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7904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842517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37879"/>
            <a:ext cx="8128130" cy="5361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df2.iloc[1,0]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03137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2233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642549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06505"/>
            <a:ext cx="8128130" cy="48689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df2.ix[[1],["id"]]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5091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538737"/>
            <a:ext cx="8128130" cy="53839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df2.ix[[1,5],["id"]]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1491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19740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168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842517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75" y="3284984"/>
            <a:ext cx="1307394" cy="100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5157191"/>
            <a:ext cx="1168630" cy="136815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df2.ix[1:5,["id"]]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465132"/>
            <a:ext cx="1964434" cy="35915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df2[["area_mean","id"]].head()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64903"/>
            <a:ext cx="3312368" cy="327616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34076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9"/>
            <a:ext cx="8128130" cy="5269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188735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9673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924944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'area_mean'], dtype='object')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56490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564904"/>
            <a:ext cx="8128130" cy="46166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3759423"/>
            <a:ext cx="11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3717032"/>
            <a:ext cx="8128130" cy="50405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df2["id"].head()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221088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551511"/>
            <a:ext cx="7992211" cy="16858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0      842302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183001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77281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RangeIndex(start=0, stop=569, step=1)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df2.reindex(index=["1","2","3"],columns=["1","2","3"])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7930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80927"/>
            <a:ext cx="5040560" cy="351487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8884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df2.reindex(index=[2,3,1], columns=["diagnosis","id","area_mean"])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6733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5518896" cy="266429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728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47685"/>
            <a:ext cx="8128130" cy="208374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df3=df2.reindex(index=[2,3,1], columns=["diagnosis","id","area_mean","MyNewColumn"],fill_value=100)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90343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63" y="3950108"/>
            <a:ext cx="5965530" cy="199917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014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64488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89040"/>
            <a:ext cx="3816424" cy="263653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9073008" cy="1181953"/>
          </a:xfrm>
        </p:spPr>
        <p:txBody>
          <a:bodyPr/>
          <a:lstStyle/>
          <a:p>
            <a:pPr algn="l"/>
            <a:r>
              <a:rPr lang="en-US" altLang="zh-CN" sz="4400" dirty="0"/>
              <a:t>4.4 </a:t>
            </a:r>
            <a:r>
              <a:rPr lang="en-US" altLang="zh-CN" sz="4400" dirty="0" err="1"/>
              <a:t>DataFrame</a:t>
            </a:r>
            <a:endParaRPr lang="zh-CN" altLang="en-US" sz="44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920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df2.drop([2]).head()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928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559304"/>
            <a:ext cx="4964713" cy="346198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920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928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591960"/>
            <a:ext cx="4711353" cy="328531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df2.drop([3,4], axis=0, inplace=True)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6" y="3861048"/>
            <a:ext cx="3880048" cy="266568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df2.drop([3,4], axis=0, inplace=False)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79" y="3861048"/>
            <a:ext cx="3819737" cy="266493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del df2["area_mean"]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40" y="3861048"/>
            <a:ext cx="2545432" cy="261774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df2.drop(["id","diagnosis"], axis=1, inplace=True)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79" y="3861047"/>
            <a:ext cx="1642797" cy="26695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80020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df2[df2.area_mean&gt; 1000].head()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57301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98" y="3645024"/>
            <a:ext cx="3967134" cy="274647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90627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df2[df2.area_mean&gt; 1000][["id","diagnosis"]].head()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4.4.4 Filtering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72288"/>
            <a:ext cx="3528392" cy="36090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90627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df4=pd.DataFrame(np.arange(6).reshape(2,3))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477" y="5199583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40067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261380"/>
            <a:ext cx="8128130" cy="8958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35" y="2636912"/>
            <a:ext cx="1152128" cy="1409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5245358"/>
            <a:ext cx="1484239" cy="127998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991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49723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df4+df5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9505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477" y="494116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174843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035549"/>
            <a:ext cx="8128130" cy="8958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df6=df4.add(df5,fill_value=10)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195057"/>
            <a:ext cx="2589990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5053468"/>
            <a:ext cx="2589990" cy="14666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82269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991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3264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477" y="4797152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174843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149080"/>
            <a:ext cx="8128130" cy="56625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df6-s1</a:t>
            </a:r>
          </a:p>
        </p:txBody>
      </p:sp>
      <p:sp>
        <p:nvSpPr>
          <p:cNvPr id="16" name="矩形 15"/>
          <p:cNvSpPr/>
          <p:nvPr/>
        </p:nvSpPr>
        <p:spPr>
          <a:xfrm>
            <a:off x="2148036" y="2420888"/>
            <a:ext cx="7992211" cy="14030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5" y="4869160"/>
            <a:ext cx="3284821" cy="163381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df5-s1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327094"/>
            <a:ext cx="5163871" cy="269419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df5.sub(s1,axis=1)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316087"/>
            <a:ext cx="5040560" cy="264559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df5.sub(s1,axis=0)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46" y="3284984"/>
            <a:ext cx="5000398" cy="30502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94867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df7=pd.DataFrame(np.arange(20).reshape(4,5))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2494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8" y="3015413"/>
            <a:ext cx="3176736" cy="328405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648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df7+2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82" y="2729853"/>
            <a:ext cx="3526702" cy="357341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8515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print(df7)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print("df7.cumsum=",df7.cumsum()) 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8036" y="2780928"/>
            <a:ext cx="7992211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1   5   6   7   8   9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2  10  11  12  13  14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3  15  16  17  18  19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df7.cumsum=  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1   5   7   9  11  13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2  15  18  21  24  27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3  30  34  38  42  46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08920"/>
            <a:ext cx="3456384" cy="347942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df7.rolling(2).sum() 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6" y="2708919"/>
            <a:ext cx="4568739" cy="329122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df7.rolling(2,axis=1).sum() 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8" y="2708920"/>
            <a:ext cx="4495356" cy="331236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371210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df7.cov()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691340"/>
            <a:ext cx="7706084" cy="340195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df7.corr()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6" y="2708920"/>
            <a:ext cx="3303984" cy="357607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2"/>
            <a:ext cx="8128130" cy="171562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df2=df2[["id","diagnosis","area_mean"]][2:5]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df2.T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54339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0" y="3687895"/>
            <a:ext cx="6425617" cy="256198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print(df6)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9552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4063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90134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df6&gt;5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2276872"/>
            <a:ext cx="7992211" cy="14481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0   1   2     3     4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0  0   2   4  13.0  14.0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1  8  10  12  18.0  19.0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797152"/>
            <a:ext cx="4385518" cy="172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5212" y="2454612"/>
            <a:ext cx="140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5709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print(s1)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7675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27908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63474"/>
            <a:ext cx="8128130" cy="56167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df6&gt;s1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2276872"/>
            <a:ext cx="7992211" cy="14481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21" y="4797152"/>
            <a:ext cx="4126500" cy="1728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3472" y="2282527"/>
            <a:ext cx="140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68479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df6&gt;(2,18)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492896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4.4.5 Arithmetic operating on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9" y="2564904"/>
            <a:ext cx="6453715" cy="259228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9442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df2.describe()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4.4.6 Descriptive analysis of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2900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548725"/>
            <a:ext cx="2736304" cy="296615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 = df2[df2.diagnosis=='M']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7511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20222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809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dt.head()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4.4.6 Descriptive analysis of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17032"/>
            <a:ext cx="3888432" cy="270238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dt.tail()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564904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4.4.6 Descriptive analysis of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669266"/>
            <a:ext cx="5278079" cy="364005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df2[df2.diagnosis=='M'].count()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26347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89040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57324"/>
            <a:ext cx="8128130" cy="51225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df2[["area_mean","id"]].head()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4.4.6 Descriptive analysis of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2132857"/>
            <a:ext cx="7992211" cy="14312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212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   212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area_mean    212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23477" y="206084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365104"/>
            <a:ext cx="2160240" cy="211353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4.4.1 Creating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74548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df1=pd.DataFrame(np.arange(10).reshape(2,5))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df1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32737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3393042"/>
            <a:ext cx="1481035" cy="127722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23477" y="582239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8036" y="5678377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(569, 32)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9774" y="486916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4814281"/>
            <a:ext cx="8128130" cy="10081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df2.shape</a:t>
            </a:r>
          </a:p>
        </p:txBody>
      </p:sp>
    </p:spTree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df2.head(8)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4.4.7 Sorting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10323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31435"/>
            <a:ext cx="3960440" cy="406625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9064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df2.sort_values(by="area_mean",axis=0,ascending=True).head()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4.4.7 Sorting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391271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77470"/>
            <a:ext cx="5460604" cy="358783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df2.sort_index(axis=1).head(3)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4.4.7 Sorting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06084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477" y="4596290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121851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090135"/>
            <a:ext cx="8128130" cy="53164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df2.sort_index(axis=0,ascending=False).head(3)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135678"/>
            <a:ext cx="3562147" cy="1726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725144"/>
            <a:ext cx="3583203" cy="167579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07779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os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69641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5712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df2.head(3).to_csv("df2.csv")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4.4.8 Importing/Exporting </a:t>
            </a:r>
            <a:r>
              <a:rPr lang="en-US" altLang="zh-CN" b="0" dirty="0" err="1"/>
              <a:t>DataFrames</a:t>
            </a:r>
            <a:r>
              <a:rPr lang="en-US" altLang="zh-CN" b="0" dirty="0"/>
              <a:t> 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6916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739296"/>
            <a:ext cx="8128130" cy="99396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pd.read_csv('df2.csv')</a:t>
            </a:r>
            <a:endParaRPr lang="zh-CN" altLang="zh-CN" sz="2400" dirty="0"/>
          </a:p>
        </p:txBody>
      </p:sp>
      <p:sp>
        <p:nvSpPr>
          <p:cNvPr id="23" name="矩形 22"/>
          <p:cNvSpPr/>
          <p:nvPr/>
        </p:nvSpPr>
        <p:spPr>
          <a:xfrm>
            <a:off x="2144334" y="262210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C:\Users\soloman\clm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65707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77653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734649"/>
            <a:ext cx="8128130" cy="56655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pd.read_csv('df2.csv')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4.4.8 Importing/Exporting </a:t>
            </a:r>
            <a:r>
              <a:rPr lang="en-US" altLang="zh-CN" b="0" dirty="0" err="1"/>
              <a:t>DataFrames</a:t>
            </a:r>
            <a:r>
              <a:rPr lang="en-US" altLang="zh-CN" b="0" dirty="0"/>
              <a:t> 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3" y="2375047"/>
            <a:ext cx="5404025" cy="191804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848542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70924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df2.head(3).to_excel("df3.xls")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4.4.8 Importing/Exporting </a:t>
            </a:r>
            <a:r>
              <a:rPr lang="en-US" altLang="zh-CN" b="0" dirty="0" err="1"/>
              <a:t>DataFrames</a:t>
            </a:r>
            <a:r>
              <a:rPr lang="en-US" altLang="zh-CN" b="0" dirty="0"/>
              <a:t> 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491906"/>
            <a:ext cx="5468017" cy="194520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9064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pd.read_excel("df3.xls")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4.4.8 Importing/Exporting </a:t>
            </a:r>
            <a:r>
              <a:rPr lang="en-US" altLang="zh-CN" b="0" dirty="0" err="1"/>
              <a:t>DataFrames</a:t>
            </a:r>
            <a:r>
              <a:rPr lang="en-US" altLang="zh-CN" b="0" dirty="0"/>
              <a:t> 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35287"/>
            <a:ext cx="14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5" y="2711325"/>
            <a:ext cx="6460254" cy="302133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df3.empty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933056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946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np.nan-np.nan +1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949301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06910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np.nan-np.nan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589322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87465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0264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None+1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6224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2507914"/>
            <a:ext cx="8488170" cy="26492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&lt;ipython-input-83-6e170940e108&gt;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None+1</a:t>
            </a:r>
          </a:p>
          <a:p>
            <a:pPr lvl="0"/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unsupported operand type(s) for +: 'NoneType' and 'int'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556792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18061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A=pd.DataFrame(np.array([10,10,20,20]).reshape(2,2),columns=list("ab"),index=list("SW"))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5917564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875173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['a', 'b']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5415607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5395252"/>
            <a:ext cx="8128130" cy="53820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list("ab")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38120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38543"/>
            <a:ext cx="1440160" cy="168307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886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624"/>
            <a:ext cx="8128130" cy="9363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4.4.1 Creating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96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90" y="3071162"/>
            <a:ext cx="4531390" cy="31545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2360"/>
            <a:ext cx="8128130" cy="13681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B=pd.DataFrame(np.array([1,1,1,2,2,2,3,3,3]).reshape(3,3), columns=list("abc"),index=list("SWT"))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4529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184529"/>
            <a:ext cx="2088232" cy="319679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2361"/>
            <a:ext cx="8128130" cy="10365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C=A+B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2494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996952"/>
            <a:ext cx="3744416" cy="329296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2361"/>
            <a:ext cx="8128130" cy="5669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A.add(B,fill_value=0)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477" y="4765436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26347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184650"/>
            <a:ext cx="8128130" cy="5966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A.add(B,fill_value=A.stack().mean())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66" y="2311733"/>
            <a:ext cx="1769725" cy="1649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869160"/>
            <a:ext cx="1903959" cy="165618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6364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A.mean()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1940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515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81128"/>
            <a:ext cx="7992211" cy="18880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a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 a    20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    20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91461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61048"/>
            <a:ext cx="8128130" cy="64829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A.stack() 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620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04864"/>
            <a:ext cx="7992211" cy="13375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15.0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15.0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A.stack().mean()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7544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94661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792899" cy="245853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C.isnull()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9552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15380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23248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C.notnull()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42327"/>
            <a:ext cx="2203421" cy="17627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8" y="4845633"/>
            <a:ext cx="2198645" cy="167971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C.dropna(axis='index')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89871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5699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43567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C.fillna(0)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54" y="2254177"/>
            <a:ext cx="1418190" cy="670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592288" cy="241419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C.fillna(method="ffill")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1879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7707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5575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C.fillna(method="bfill",axis=1) 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4.4.9 Handling missing values with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04864"/>
            <a:ext cx="1920891" cy="1737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99" y="4720230"/>
            <a:ext cx="1942756" cy="173310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628800"/>
            <a:ext cx="8128130" cy="16561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305116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4.4.10 Grouping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29000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501008"/>
            <a:ext cx="4392488" cy="30409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628801"/>
            <a:ext cx="8128130" cy="57582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df2.groupby("diagnosis")["area_mean"].mean()</a:t>
            </a:r>
          </a:p>
        </p:txBody>
      </p:sp>
      <p:sp>
        <p:nvSpPr>
          <p:cNvPr id="10" name="矩形 9"/>
          <p:cNvSpPr/>
          <p:nvPr/>
        </p:nvSpPr>
        <p:spPr>
          <a:xfrm>
            <a:off x="2305116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803974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3894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4649" y="4005064"/>
            <a:ext cx="8128130" cy="79890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df2.groupby("diagnosis")["area_mean"].aggregate(["mean","sum","max",np.median])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4.4.10 Grouping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649" y="2262063"/>
            <a:ext cx="7992211" cy="14211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462.790196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  978.376415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area_mean, 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933421"/>
            <a:ext cx="4680520" cy="163488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933056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569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946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df2.index.size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4.4.2 Index or columns of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94930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06910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58932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'area_mean'], dtype='object')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RangeIndex(start=0, stop=569, step=1)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844824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772816"/>
            <a:ext cx="8128130" cy="96991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df2.groupby("diagnosis")["area_mean"].aggregate(["mean","sum"]).unstack()</a:t>
            </a:r>
          </a:p>
        </p:txBody>
      </p:sp>
      <p:sp>
        <p:nvSpPr>
          <p:cNvPr id="10" name="矩形 9"/>
          <p:cNvSpPr/>
          <p:nvPr/>
        </p:nvSpPr>
        <p:spPr>
          <a:xfrm>
            <a:off x="2305116" y="291447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4.4.10 Grouping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823319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649" y="2799935"/>
            <a:ext cx="7992211" cy="24292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diagnosis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 B               462.790196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               978.376415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   B            165216.100000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            207415.800000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</a:p>
        </p:txBody>
      </p:sp>
    </p:spTree>
  </p:cSld>
  <p:clrMapOvr>
    <a:masterClrMapping/>
  </p:clrMapOvr>
  <p:transition>
    <p:blinds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72816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700808"/>
            <a:ext cx="8128130" cy="15311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myfunc(x):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x["area_mean"]/=x["area_mean"].sum()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return x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df2.groupby("diagnosis").apply(myfunc).head()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305116" y="334652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4.4.10 Grouping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255367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2" y="3386812"/>
            <a:ext cx="4499112" cy="309099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df2.columns.size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86104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818657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(569, 3)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8026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4096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df2.shape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4.4.2 Index or columns of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69552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653136"/>
            <a:ext cx="8128130" cy="97022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print("the number of rows:", df2.shape[0])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print("the number of columns:", df2.shape[1])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61232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80304"/>
            <a:ext cx="7992211" cy="945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rows: 569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columns:3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168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df2["id"].head()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66463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4.4.3 Slicing </a:t>
            </a:r>
            <a:r>
              <a:rPr lang="en-US" altLang="zh-CN" b="0" dirty="0" err="1"/>
              <a:t>DataFrames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4.4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0729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550095"/>
            <a:ext cx="7992211" cy="24630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0      842302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.3PPT新模板" id="{9068CA56-E1E9-4392-B560-3CFDD3AA00C5}" vid="{2E4BED70-6577-40BE-B028-16BB4E85F5A7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pptE9B6.tmp</Template>
  <TotalTime>45</TotalTime>
  <Words>3494</Words>
  <Application>Microsoft Office PowerPoint</Application>
  <PresentationFormat>宽屏</PresentationFormat>
  <Paragraphs>746</Paragraphs>
  <Slides>72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Python Programming  —— From Data Analysis to Data Science</vt:lpstr>
      <vt:lpstr>4.4 DataFrame</vt:lpstr>
      <vt:lpstr>Summary of this chapter</vt:lpstr>
      <vt:lpstr>Summary of this chapter</vt:lpstr>
      <vt:lpstr>4.4.1 Creating DataFrames</vt:lpstr>
      <vt:lpstr>4.4.1 Creating DataFrames</vt:lpstr>
      <vt:lpstr>4.4.2 Index or columns of DataFrames</vt:lpstr>
      <vt:lpstr>4.4.2 Index or columns of DataFrames</vt:lpstr>
      <vt:lpstr>4.4.3 Slicing DataFrames</vt:lpstr>
      <vt:lpstr>4.4.3 Slicing DataFrames</vt:lpstr>
      <vt:lpstr>4.4.3 Slicing DataFrames</vt:lpstr>
      <vt:lpstr>4.4.3 Slicing DataFrames</vt:lpstr>
      <vt:lpstr>4.4.3 Slicing DataFrames</vt:lpstr>
      <vt:lpstr>4.4.3 Slicing DataFrames</vt:lpstr>
      <vt:lpstr>4.4.3 Slicing DataFrames</vt:lpstr>
      <vt:lpstr>4.4.3 Slicing DataFrames</vt:lpstr>
      <vt:lpstr>4.4.3 Slicing DataFrames</vt:lpstr>
      <vt:lpstr>4.4.3 Slicing DataFrames</vt:lpstr>
      <vt:lpstr>4.4.4 Filtering DataFrames</vt:lpstr>
      <vt:lpstr>4.4.4 Filtering DataFrames</vt:lpstr>
      <vt:lpstr>4.4.4 Filtering DataFrames</vt:lpstr>
      <vt:lpstr>4.4.4 Filtering DataFrames</vt:lpstr>
      <vt:lpstr>4.4.4 Filtering DataFrames</vt:lpstr>
      <vt:lpstr>4.4.4 Filtering DataFrames</vt:lpstr>
      <vt:lpstr>4.4.4 Filtering DataFrames</vt:lpstr>
      <vt:lpstr>4.4.4 Filtering DataFrames</vt:lpstr>
      <vt:lpstr>4.4.4 Filtering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4.4.5 Arithmetic operating on DataFrames</vt:lpstr>
      <vt:lpstr>4.4.6 Descriptive analysis of DataFrames</vt:lpstr>
      <vt:lpstr>4.4.6 Descriptive analysis of DataFrames</vt:lpstr>
      <vt:lpstr>4.4.6 Descriptive analysis of DataFrames</vt:lpstr>
      <vt:lpstr>4.4.6 Descriptive analysis of DataFrames</vt:lpstr>
      <vt:lpstr>4.4.7 Sorting DataFrames</vt:lpstr>
      <vt:lpstr>4.4.7 Sorting DataFrames</vt:lpstr>
      <vt:lpstr>4.4.7 Sorting DataFrames</vt:lpstr>
      <vt:lpstr>4.4.8 Importing/Exporting DataFrames </vt:lpstr>
      <vt:lpstr>4.4.8 Importing/Exporting DataFrames </vt:lpstr>
      <vt:lpstr>4.4.8 Importing/Exporting DataFrames </vt:lpstr>
      <vt:lpstr>4.4.8 Importing/Exporting DataFrames 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4.4.9 Handling missing values with Pandas</vt:lpstr>
      <vt:lpstr>4.4.10 Grouping DataFrames</vt:lpstr>
      <vt:lpstr>4.4.10 Grouping DataFrames</vt:lpstr>
      <vt:lpstr>4.4.10 Grouping DataFrames</vt:lpstr>
      <vt:lpstr>4.4.10 Grouping DataFrames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1877</cp:revision>
  <cp:lastPrinted>2017-07-17T10:18:00Z</cp:lastPrinted>
  <dcterms:created xsi:type="dcterms:W3CDTF">2007-03-02T11:26:00Z</dcterms:created>
  <dcterms:modified xsi:type="dcterms:W3CDTF">2023-11-01T15:12:38Z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ABA04139348E41D68F2C0DCFFFD1C4AC</vt:lpwstr>
  </property>
  <property fmtid="{D5CDD505-2E9C-101B-9397-08002B2CF9AE}" pid="3" name="KSOProductBuildVer">
    <vt:lpwstr>2052-11.1.0.10938</vt:lpwstr>
  </property>
</Properties>
</file>