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75" r:id="rId2"/>
    <p:sldMasterId id="2147483696" r:id="rId3"/>
  </p:sldMasterIdLst>
  <p:notesMasterIdLst>
    <p:notesMasterId r:id="rId25"/>
  </p:notesMasterIdLst>
  <p:handoutMasterIdLst>
    <p:handoutMasterId r:id="rId26"/>
  </p:handoutMasterIdLst>
  <p:sldIdLst>
    <p:sldId id="867" r:id="rId4"/>
    <p:sldId id="885" r:id="rId5"/>
    <p:sldId id="858" r:id="rId6"/>
    <p:sldId id="862" r:id="rId7"/>
    <p:sldId id="869" r:id="rId8"/>
    <p:sldId id="870" r:id="rId9"/>
    <p:sldId id="871" r:id="rId10"/>
    <p:sldId id="868" r:id="rId11"/>
    <p:sldId id="872" r:id="rId12"/>
    <p:sldId id="873" r:id="rId13"/>
    <p:sldId id="874" r:id="rId14"/>
    <p:sldId id="875" r:id="rId15"/>
    <p:sldId id="876" r:id="rId16"/>
    <p:sldId id="877" r:id="rId17"/>
    <p:sldId id="879" r:id="rId18"/>
    <p:sldId id="880" r:id="rId19"/>
    <p:sldId id="881" r:id="rId20"/>
    <p:sldId id="882" r:id="rId21"/>
    <p:sldId id="883" r:id="rId22"/>
    <p:sldId id="878" r:id="rId23"/>
    <p:sldId id="886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74" d="100"/>
          <a:sy n="74" d="100"/>
        </p:scale>
        <p:origin x="49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3" loCatId="list" qsTypeId="urn:microsoft.com/office/officeart/2005/8/quickstyle/simple1#3" qsCatId="simple" csTypeId="urn:microsoft.com/office/officeart/2005/8/colors/colorful5#3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en-US" b="1" i="0" dirty="0"/>
            <a:t>4.5.1 Creating a time or date object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en-US" b="1" i="0" dirty="0"/>
            <a:t>4.5.2 Parsing a string to a time or </a:t>
          </a:r>
          <a:r>
            <a:rPr lang="en-US" altLang="en-US" b="1" i="0"/>
            <a:t>date object</a:t>
          </a:r>
          <a:endParaRPr lang="zh-CN" b="0" dirty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en-US" b="1" i="0" dirty="0"/>
            <a:t>4.5.6 The </a:t>
          </a:r>
          <a:r>
            <a:rPr lang="en-US" altLang="en-US" b="1" i="0" dirty="0" err="1"/>
            <a:t>pandas.period_range</a:t>
          </a:r>
          <a:r>
            <a:rPr lang="en-US" altLang="en-US" b="1" i="0" dirty="0"/>
            <a:t>() method</a:t>
          </a:r>
          <a:endParaRPr lang="zh-CN" b="0" dirty="0"/>
        </a:p>
      </dgm:t>
    </dgm:pt>
    <dgm:pt modelId="{7E8C872B-B4EE-4C05-B120-576A38283B8F}" type="par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49352348-04B0-43B8-944C-97CB8855A6BD}" type="sib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en-US" b="1" i="0" dirty="0"/>
            <a:t>4.5.4 Evaluating the difference between two date or time objects</a:t>
          </a:r>
          <a:endParaRPr lang="zh-CN" b="0" dirty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en-US" b="1" i="0" dirty="0"/>
            <a:t>4.5.5 Setting a time or date object as the index of Pandas</a:t>
          </a:r>
          <a:endParaRPr lang="zh-CN" b="0" dirty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en-US" b="1" i="0" dirty="0"/>
            <a:t>4.5.3 Getting current local data or time object</a:t>
          </a:r>
          <a:endParaRPr lang="zh-CN" b="0" dirty="0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 custScaleX="119417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</dgm:pt>
    <dgm:pt modelId="{B5E34E5E-BCD5-48AD-9666-299E56BF6317}" type="pres">
      <dgm:prSet presAssocID="{488FD816-4CED-4740-B5D1-1055C0C49531}" presName="parentText" presStyleLbl="node1" presStyleIdx="1" presStyleCnt="6" custScaleX="119417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</dgm:pt>
    <dgm:pt modelId="{C7E68B13-9884-4F1F-9F87-E2DCB96D0035}" type="pres">
      <dgm:prSet presAssocID="{BEAE5B3E-D3BF-4E63-BB83-FB7CDF301308}" presName="parentText" presStyleLbl="node1" presStyleIdx="2" presStyleCnt="6" custScaleX="119417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</dgm:pt>
    <dgm:pt modelId="{BD57A035-02CD-4FA7-8130-B655941F81E7}" type="pres">
      <dgm:prSet presAssocID="{87A5BB05-4DF1-47DE-9210-4557FC8B3CBF}" presName="parentText" presStyleLbl="node1" presStyleIdx="3" presStyleCnt="6" custScaleX="119417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</dgm:pt>
    <dgm:pt modelId="{F287F71F-F24B-4CBE-AA64-1B5DF5EEC2F3}" type="pres">
      <dgm:prSet presAssocID="{018700D7-2FEA-4AE4-ACCC-C734747E9570}" presName="parentText" presStyleLbl="node1" presStyleIdx="4" presStyleCnt="6" custScaleX="119417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</dgm:pt>
    <dgm:pt modelId="{0E4F647D-3FFA-4C56-8511-E19ED35A0E1E}" type="pres">
      <dgm:prSet presAssocID="{C3595AC7-5E1E-49DE-9FB8-7C475EE13823}" presName="parentText" presStyleLbl="node1" presStyleIdx="5" presStyleCnt="6" custScaleX="119417">
        <dgm:presLayoutVars>
          <dgm:chMax val="0"/>
          <dgm:bulletEnabled val="1"/>
        </dgm:presLayoutVars>
      </dgm:prSet>
      <dgm:spPr/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#3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65508D4A-B367-4415-82AA-9E18B9D1E97E}" type="presOf" srcId="{4A6CFA20-D504-4C11-9666-95A21ED3E06C}" destId="{FFD53BA8-45B8-48D7-839D-F63881906C2D}" srcOrd="1" destOrd="0" presId="urn:microsoft.com/office/officeart/2005/8/layout/list1#3"/>
    <dgm:cxn modelId="{B32E2D6E-E60B-4AB7-BF51-0F9D7FEC3543}" type="presOf" srcId="{488FD816-4CED-4740-B5D1-1055C0C49531}" destId="{90EC56A5-59F7-4E96-A03E-3D14FB68C19D}" srcOrd="0" destOrd="0" presId="urn:microsoft.com/office/officeart/2005/8/layout/list1#3"/>
    <dgm:cxn modelId="{DD38B351-18FF-4BFF-BCAC-72BF155F5A5E}" type="presOf" srcId="{C3595AC7-5E1E-49DE-9FB8-7C475EE13823}" destId="{59984CE0-CBAE-45F4-8036-CB157DB4A7C7}" srcOrd="0" destOrd="0" presId="urn:microsoft.com/office/officeart/2005/8/layout/list1#3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3"/>
    <dgm:cxn modelId="{D3B0BF7D-9A05-4922-A126-B6E28652FFE3}" type="presOf" srcId="{BEAE5B3E-D3BF-4E63-BB83-FB7CDF301308}" destId="{E5FE3F24-4990-49A2-A64A-1924CDA32A46}" srcOrd="0" destOrd="0" presId="urn:microsoft.com/office/officeart/2005/8/layout/list1#3"/>
    <dgm:cxn modelId="{6C25FE7E-8462-460C-A803-0FD951D183D2}" type="presOf" srcId="{4A6CFA20-D504-4C11-9666-95A21ED3E06C}" destId="{99D3529F-CE9E-430A-A33C-F4EF72985A46}" srcOrd="0" destOrd="0" presId="urn:microsoft.com/office/officeart/2005/8/layout/list1#3"/>
    <dgm:cxn modelId="{96485482-9501-4859-A690-31DD1BD402FE}" type="presOf" srcId="{018700D7-2FEA-4AE4-ACCC-C734747E9570}" destId="{678225E0-365A-42A0-AEF8-62C8A099D575}" srcOrd="0" destOrd="0" presId="urn:microsoft.com/office/officeart/2005/8/layout/list1#3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3"/>
    <dgm:cxn modelId="{86FFEAC5-7126-47A3-8BDA-FA402D711DFE}" type="presOf" srcId="{018700D7-2FEA-4AE4-ACCC-C734747E9570}" destId="{F287F71F-F24B-4CBE-AA64-1B5DF5EEC2F3}" srcOrd="1" destOrd="0" presId="urn:microsoft.com/office/officeart/2005/8/layout/list1#3"/>
    <dgm:cxn modelId="{D171A7D6-4FCC-47D8-8E1F-E414F11E77E5}" type="presOf" srcId="{C3595AC7-5E1E-49DE-9FB8-7C475EE13823}" destId="{0E4F647D-3FFA-4C56-8511-E19ED35A0E1E}" srcOrd="1" destOrd="0" presId="urn:microsoft.com/office/officeart/2005/8/layout/list1#3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#3"/>
    <dgm:cxn modelId="{61E9BDFA-1E9E-4FDB-99BD-AE4D20922D70}" type="presOf" srcId="{BEAE5B3E-D3BF-4E63-BB83-FB7CDF301308}" destId="{C7E68B13-9884-4F1F-9F87-E2DCB96D0035}" srcOrd="1" destOrd="0" presId="urn:microsoft.com/office/officeart/2005/8/layout/list1#3"/>
    <dgm:cxn modelId="{1AD553EB-0562-42EB-A765-4A13473CE265}" type="presParOf" srcId="{ACC2AE7E-59B9-49A0-BAB4-22D68AC176E7}" destId="{7AEB1288-B212-47FC-96D6-40294FD2E307}" srcOrd="0" destOrd="0" presId="urn:microsoft.com/office/officeart/2005/8/layout/list1#3"/>
    <dgm:cxn modelId="{0F8E6D21-9A3E-4657-A85B-06F5AAC07AAC}" type="presParOf" srcId="{7AEB1288-B212-47FC-96D6-40294FD2E307}" destId="{99D3529F-CE9E-430A-A33C-F4EF72985A46}" srcOrd="0" destOrd="0" presId="urn:microsoft.com/office/officeart/2005/8/layout/list1#3"/>
    <dgm:cxn modelId="{E3C50494-009B-40D6-92CC-21CD602EAD80}" type="presParOf" srcId="{7AEB1288-B212-47FC-96D6-40294FD2E307}" destId="{FFD53BA8-45B8-48D7-839D-F63881906C2D}" srcOrd="1" destOrd="0" presId="urn:microsoft.com/office/officeart/2005/8/layout/list1#3"/>
    <dgm:cxn modelId="{FD8A86CC-42BB-4112-B2F5-BE266B59750E}" type="presParOf" srcId="{ACC2AE7E-59B9-49A0-BAB4-22D68AC176E7}" destId="{C0D297E7-F1B3-4D5E-9183-8D7DE7303441}" srcOrd="1" destOrd="0" presId="urn:microsoft.com/office/officeart/2005/8/layout/list1#3"/>
    <dgm:cxn modelId="{4EAD6C64-5614-4047-BC97-75F98D7B14C3}" type="presParOf" srcId="{ACC2AE7E-59B9-49A0-BAB4-22D68AC176E7}" destId="{BF82169F-36AF-4359-9BAE-4965A5F38BD5}" srcOrd="2" destOrd="0" presId="urn:microsoft.com/office/officeart/2005/8/layout/list1#3"/>
    <dgm:cxn modelId="{82B45EE1-F028-4B44-87E8-361031F584B1}" type="presParOf" srcId="{ACC2AE7E-59B9-49A0-BAB4-22D68AC176E7}" destId="{97EC761C-8953-48D7-AFE6-4E1B2DC860A0}" srcOrd="3" destOrd="0" presId="urn:microsoft.com/office/officeart/2005/8/layout/list1#3"/>
    <dgm:cxn modelId="{9D11D568-9748-47F4-BECC-2247CB1ECB8C}" type="presParOf" srcId="{ACC2AE7E-59B9-49A0-BAB4-22D68AC176E7}" destId="{518BB173-E63F-417F-A6D6-CA0F0837AF1C}" srcOrd="4" destOrd="0" presId="urn:microsoft.com/office/officeart/2005/8/layout/list1#3"/>
    <dgm:cxn modelId="{DF43FF26-BA63-4B05-9A49-FABF15FD61AF}" type="presParOf" srcId="{518BB173-E63F-417F-A6D6-CA0F0837AF1C}" destId="{90EC56A5-59F7-4E96-A03E-3D14FB68C19D}" srcOrd="0" destOrd="0" presId="urn:microsoft.com/office/officeart/2005/8/layout/list1#3"/>
    <dgm:cxn modelId="{28C047E7-B63F-4A7D-B789-7806561FDC67}" type="presParOf" srcId="{518BB173-E63F-417F-A6D6-CA0F0837AF1C}" destId="{B5E34E5E-BCD5-48AD-9666-299E56BF6317}" srcOrd="1" destOrd="0" presId="urn:microsoft.com/office/officeart/2005/8/layout/list1#3"/>
    <dgm:cxn modelId="{B21EB702-F829-4711-9B39-FDAA0C7EE143}" type="presParOf" srcId="{ACC2AE7E-59B9-49A0-BAB4-22D68AC176E7}" destId="{085E0FEC-4A50-4C12-8556-4B92E3C65DBD}" srcOrd="5" destOrd="0" presId="urn:microsoft.com/office/officeart/2005/8/layout/list1#3"/>
    <dgm:cxn modelId="{773931A2-351B-4174-95A8-B437D82BF2F3}" type="presParOf" srcId="{ACC2AE7E-59B9-49A0-BAB4-22D68AC176E7}" destId="{A4C178BF-6B80-46A6-BFA4-EE73407D0AF3}" srcOrd="6" destOrd="0" presId="urn:microsoft.com/office/officeart/2005/8/layout/list1#3"/>
    <dgm:cxn modelId="{8404CE9F-70D7-437B-A73B-D68C4E5565FD}" type="presParOf" srcId="{ACC2AE7E-59B9-49A0-BAB4-22D68AC176E7}" destId="{4867B9A6-4421-4B8B-AB13-8169D051A575}" srcOrd="7" destOrd="0" presId="urn:microsoft.com/office/officeart/2005/8/layout/list1#3"/>
    <dgm:cxn modelId="{826B3E5E-333A-425E-9800-E91957E93882}" type="presParOf" srcId="{ACC2AE7E-59B9-49A0-BAB4-22D68AC176E7}" destId="{17F5D134-4573-4966-A027-6AB001D40114}" srcOrd="8" destOrd="0" presId="urn:microsoft.com/office/officeart/2005/8/layout/list1#3"/>
    <dgm:cxn modelId="{AE9D0821-A684-45A3-9A86-5E2A6478841A}" type="presParOf" srcId="{17F5D134-4573-4966-A027-6AB001D40114}" destId="{E5FE3F24-4990-49A2-A64A-1924CDA32A46}" srcOrd="0" destOrd="0" presId="urn:microsoft.com/office/officeart/2005/8/layout/list1#3"/>
    <dgm:cxn modelId="{3043F8FF-598E-4F80-859C-EB71864C47CE}" type="presParOf" srcId="{17F5D134-4573-4966-A027-6AB001D40114}" destId="{C7E68B13-9884-4F1F-9F87-E2DCB96D0035}" srcOrd="1" destOrd="0" presId="urn:microsoft.com/office/officeart/2005/8/layout/list1#3"/>
    <dgm:cxn modelId="{4B91AEAF-4A84-43AD-9D1A-E138974DE5FD}" type="presParOf" srcId="{ACC2AE7E-59B9-49A0-BAB4-22D68AC176E7}" destId="{2DFF5E5C-7676-48D9-B08F-D411A391F02B}" srcOrd="9" destOrd="0" presId="urn:microsoft.com/office/officeart/2005/8/layout/list1#3"/>
    <dgm:cxn modelId="{01B6C516-7DDC-4D97-86E4-0DB0F3EDCDAE}" type="presParOf" srcId="{ACC2AE7E-59B9-49A0-BAB4-22D68AC176E7}" destId="{CEDD101E-E109-44CA-B136-BAD706F6E32A}" srcOrd="10" destOrd="0" presId="urn:microsoft.com/office/officeart/2005/8/layout/list1#3"/>
    <dgm:cxn modelId="{C7BD01E5-A69A-4C40-84D8-903460238620}" type="presParOf" srcId="{ACC2AE7E-59B9-49A0-BAB4-22D68AC176E7}" destId="{4513ACA0-58CF-4A81-BD6A-46805904F8EB}" srcOrd="11" destOrd="0" presId="urn:microsoft.com/office/officeart/2005/8/layout/list1#3"/>
    <dgm:cxn modelId="{8D0F138A-8866-40A8-A9A9-DEE33406AEDB}" type="presParOf" srcId="{ACC2AE7E-59B9-49A0-BAB4-22D68AC176E7}" destId="{F780387D-4EF2-489C-A3B1-552C9A500E3F}" srcOrd="12" destOrd="0" presId="urn:microsoft.com/office/officeart/2005/8/layout/list1#3"/>
    <dgm:cxn modelId="{738EFA2C-114E-490D-BFFC-60E7C5828C6F}" type="presParOf" srcId="{F780387D-4EF2-489C-A3B1-552C9A500E3F}" destId="{354C818F-6846-4164-B41E-BCA75C7A6B86}" srcOrd="0" destOrd="0" presId="urn:microsoft.com/office/officeart/2005/8/layout/list1#3"/>
    <dgm:cxn modelId="{38EEC063-7102-4D0D-9226-6345B1906F75}" type="presParOf" srcId="{F780387D-4EF2-489C-A3B1-552C9A500E3F}" destId="{BD57A035-02CD-4FA7-8130-B655941F81E7}" srcOrd="1" destOrd="0" presId="urn:microsoft.com/office/officeart/2005/8/layout/list1#3"/>
    <dgm:cxn modelId="{A59EF637-1ADB-41F8-A9F5-38FC0D7626D7}" type="presParOf" srcId="{ACC2AE7E-59B9-49A0-BAB4-22D68AC176E7}" destId="{270F2E58-0601-4E88-B877-05341E7B017D}" srcOrd="13" destOrd="0" presId="urn:microsoft.com/office/officeart/2005/8/layout/list1#3"/>
    <dgm:cxn modelId="{B5EAE3BC-66BB-49AA-BC24-F80435E4830D}" type="presParOf" srcId="{ACC2AE7E-59B9-49A0-BAB4-22D68AC176E7}" destId="{2F4557A0-5697-42AF-A7C5-36BB972AFF8C}" srcOrd="14" destOrd="0" presId="urn:microsoft.com/office/officeart/2005/8/layout/list1#3"/>
    <dgm:cxn modelId="{1EC02F66-1E35-4ECD-BBC8-081235C99383}" type="presParOf" srcId="{ACC2AE7E-59B9-49A0-BAB4-22D68AC176E7}" destId="{FE05ED9B-5793-409E-AB86-228DE0D64B85}" srcOrd="15" destOrd="0" presId="urn:microsoft.com/office/officeart/2005/8/layout/list1#3"/>
    <dgm:cxn modelId="{7C1FEF2F-5EF1-47B8-9ED8-B004F2F1FA01}" type="presParOf" srcId="{ACC2AE7E-59B9-49A0-BAB4-22D68AC176E7}" destId="{4CD2BFBC-22D6-428E-8C05-1059EC8AF7C8}" srcOrd="16" destOrd="0" presId="urn:microsoft.com/office/officeart/2005/8/layout/list1#3"/>
    <dgm:cxn modelId="{CC17AA7E-DE8A-4040-A084-DBB091ABA21E}" type="presParOf" srcId="{4CD2BFBC-22D6-428E-8C05-1059EC8AF7C8}" destId="{678225E0-365A-42A0-AEF8-62C8A099D575}" srcOrd="0" destOrd="0" presId="urn:microsoft.com/office/officeart/2005/8/layout/list1#3"/>
    <dgm:cxn modelId="{4888CC19-69D6-465B-ACCA-B601E930112D}" type="presParOf" srcId="{4CD2BFBC-22D6-428E-8C05-1059EC8AF7C8}" destId="{F287F71F-F24B-4CBE-AA64-1B5DF5EEC2F3}" srcOrd="1" destOrd="0" presId="urn:microsoft.com/office/officeart/2005/8/layout/list1#3"/>
    <dgm:cxn modelId="{253D9445-79E8-4886-B592-87C1228703D9}" type="presParOf" srcId="{ACC2AE7E-59B9-49A0-BAB4-22D68AC176E7}" destId="{75C5F8B8-3855-455B-9263-48BC7CDE68DC}" srcOrd="17" destOrd="0" presId="urn:microsoft.com/office/officeart/2005/8/layout/list1#3"/>
    <dgm:cxn modelId="{7DB1B001-A25F-4C18-A1F6-0F11B7F3375F}" type="presParOf" srcId="{ACC2AE7E-59B9-49A0-BAB4-22D68AC176E7}" destId="{AD9D4F65-61BC-4356-8922-E2AB6144CEBB}" srcOrd="18" destOrd="0" presId="urn:microsoft.com/office/officeart/2005/8/layout/list1#3"/>
    <dgm:cxn modelId="{FE424F1A-4314-45A5-9B8F-8DF9D2542849}" type="presParOf" srcId="{ACC2AE7E-59B9-49A0-BAB4-22D68AC176E7}" destId="{C543A600-402C-4821-814E-6ABC27AE3B30}" srcOrd="19" destOrd="0" presId="urn:microsoft.com/office/officeart/2005/8/layout/list1#3"/>
    <dgm:cxn modelId="{D2BB5463-40AE-4795-A11E-ED20A23EF49B}" type="presParOf" srcId="{ACC2AE7E-59B9-49A0-BAB4-22D68AC176E7}" destId="{C1FA62B1-4B74-4F62-A09C-DD674386B3CB}" srcOrd="20" destOrd="0" presId="urn:microsoft.com/office/officeart/2005/8/layout/list1#3"/>
    <dgm:cxn modelId="{20CE4E8F-3A8D-47F8-9FDA-517258853B65}" type="presParOf" srcId="{C1FA62B1-4B74-4F62-A09C-DD674386B3CB}" destId="{59984CE0-CBAE-45F4-8036-CB157DB4A7C7}" srcOrd="0" destOrd="0" presId="urn:microsoft.com/office/officeart/2005/8/layout/list1#3"/>
    <dgm:cxn modelId="{0CAD470C-837D-4E62-851D-384D0E9F96E2}" type="presParOf" srcId="{C1FA62B1-4B74-4F62-A09C-DD674386B3CB}" destId="{0E4F647D-3FFA-4C56-8511-E19ED35A0E1E}" srcOrd="1" destOrd="0" presId="urn:microsoft.com/office/officeart/2005/8/layout/list1#3"/>
    <dgm:cxn modelId="{5F887555-C7EB-4F9E-8F14-57D9629FD3E0}" type="presParOf" srcId="{ACC2AE7E-59B9-49A0-BAB4-22D68AC176E7}" destId="{BF31642B-7713-49A4-BD61-14C9E59BB61A}" srcOrd="21" destOrd="0" presId="urn:microsoft.com/office/officeart/2005/8/layout/list1#3"/>
    <dgm:cxn modelId="{ADF9758D-61AB-46B7-959C-CD22980F5FC4}" type="presParOf" srcId="{ACC2AE7E-59B9-49A0-BAB4-22D68AC176E7}" destId="{1FDDEA67-40FD-447D-9580-214785433440}" srcOrd="22" destOrd="0" presId="urn:microsoft.com/office/officeart/2005/8/layout/list1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4203"/>
          <a:ext cx="953639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76819" y="68523"/>
          <a:ext cx="7971649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i="0" kern="1200" dirty="0"/>
            <a:t>4.5.1 Creating a time or date object</a:t>
          </a:r>
          <a:endParaRPr lang="zh-CN" sz="1800" b="0" kern="1200" dirty="0"/>
        </a:p>
      </dsp:txBody>
      <dsp:txXfrm>
        <a:off x="502758" y="94462"/>
        <a:ext cx="7919771" cy="479482"/>
      </dsp:txXfrm>
    </dsp:sp>
    <dsp:sp modelId="{A4C178BF-6B80-46A6-BFA4-EE73407D0AF3}">
      <dsp:nvSpPr>
        <dsp:cNvPr id="0" name=""/>
        <dsp:cNvSpPr/>
      </dsp:nvSpPr>
      <dsp:spPr>
        <a:xfrm>
          <a:off x="0" y="1150683"/>
          <a:ext cx="953639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427"/>
              <a:satOff val="54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76819" y="885003"/>
          <a:ext cx="7971649" cy="531360"/>
        </a:xfrm>
        <a:prstGeom prst="roundRect">
          <a:avLst/>
        </a:prstGeom>
        <a:solidFill>
          <a:schemeClr val="accent5">
            <a:hueOff val="-367427"/>
            <a:satOff val="54"/>
            <a:lumOff val="-129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i="0" kern="1200" dirty="0"/>
            <a:t>4.5.2 Parsing a string to a time or </a:t>
          </a:r>
          <a:r>
            <a:rPr lang="en-US" altLang="en-US" sz="1800" b="1" i="0" kern="1200"/>
            <a:t>date object</a:t>
          </a:r>
          <a:endParaRPr lang="zh-CN" sz="1800" b="0" kern="1200" dirty="0"/>
        </a:p>
      </dsp:txBody>
      <dsp:txXfrm>
        <a:off x="502758" y="910942"/>
        <a:ext cx="7919771" cy="479482"/>
      </dsp:txXfrm>
    </dsp:sp>
    <dsp:sp modelId="{CEDD101E-E109-44CA-B136-BAD706F6E32A}">
      <dsp:nvSpPr>
        <dsp:cNvPr id="0" name=""/>
        <dsp:cNvSpPr/>
      </dsp:nvSpPr>
      <dsp:spPr>
        <a:xfrm>
          <a:off x="0" y="1967163"/>
          <a:ext cx="953639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4855"/>
              <a:satOff val="108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76819" y="1701483"/>
          <a:ext cx="7971649" cy="531360"/>
        </a:xfrm>
        <a:prstGeom prst="roundRect">
          <a:avLst/>
        </a:prstGeom>
        <a:solidFill>
          <a:schemeClr val="accent5">
            <a:hueOff val="-734855"/>
            <a:satOff val="108"/>
            <a:lumOff val="-258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i="0" kern="1200" dirty="0"/>
            <a:t>4.5.3 Getting current local data or time object</a:t>
          </a:r>
          <a:endParaRPr lang="zh-CN" sz="1800" b="0" kern="1200" dirty="0"/>
        </a:p>
      </dsp:txBody>
      <dsp:txXfrm>
        <a:off x="502758" y="1727422"/>
        <a:ext cx="7919771" cy="479482"/>
      </dsp:txXfrm>
    </dsp:sp>
    <dsp:sp modelId="{2F4557A0-5697-42AF-A7C5-36BB972AFF8C}">
      <dsp:nvSpPr>
        <dsp:cNvPr id="0" name=""/>
        <dsp:cNvSpPr/>
      </dsp:nvSpPr>
      <dsp:spPr>
        <a:xfrm>
          <a:off x="0" y="2783643"/>
          <a:ext cx="953639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102282"/>
              <a:satOff val="162"/>
              <a:lumOff val="-3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76819" y="2517963"/>
          <a:ext cx="7971649" cy="531360"/>
        </a:xfrm>
        <a:prstGeom prst="roundRect">
          <a:avLst/>
        </a:prstGeom>
        <a:solidFill>
          <a:schemeClr val="accent5">
            <a:hueOff val="-1102282"/>
            <a:satOff val="162"/>
            <a:lumOff val="-388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i="0" kern="1200" dirty="0"/>
            <a:t>4.5.4 Evaluating the difference between two date or time objects</a:t>
          </a:r>
          <a:endParaRPr lang="zh-CN" sz="1800" b="0" kern="1200" dirty="0"/>
        </a:p>
      </dsp:txBody>
      <dsp:txXfrm>
        <a:off x="502758" y="2543902"/>
        <a:ext cx="7919771" cy="479482"/>
      </dsp:txXfrm>
    </dsp:sp>
    <dsp:sp modelId="{AD9D4F65-61BC-4356-8922-E2AB6144CEBB}">
      <dsp:nvSpPr>
        <dsp:cNvPr id="0" name=""/>
        <dsp:cNvSpPr/>
      </dsp:nvSpPr>
      <dsp:spPr>
        <a:xfrm>
          <a:off x="0" y="3600123"/>
          <a:ext cx="953639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69710"/>
              <a:satOff val="216"/>
              <a:lumOff val="-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76819" y="3334443"/>
          <a:ext cx="7971649" cy="531360"/>
        </a:xfrm>
        <a:prstGeom prst="roundRect">
          <a:avLst/>
        </a:prstGeom>
        <a:solidFill>
          <a:schemeClr val="accent5">
            <a:hueOff val="-1469710"/>
            <a:satOff val="216"/>
            <a:lumOff val="-517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i="0" kern="1200" dirty="0"/>
            <a:t>4.5.5 Setting a time or date object as the index of Pandas</a:t>
          </a:r>
          <a:endParaRPr lang="zh-CN" sz="1800" b="0" kern="1200" dirty="0"/>
        </a:p>
      </dsp:txBody>
      <dsp:txXfrm>
        <a:off x="502758" y="3360382"/>
        <a:ext cx="7919771" cy="479482"/>
      </dsp:txXfrm>
    </dsp:sp>
    <dsp:sp modelId="{1FDDEA67-40FD-447D-9580-214785433440}">
      <dsp:nvSpPr>
        <dsp:cNvPr id="0" name=""/>
        <dsp:cNvSpPr/>
      </dsp:nvSpPr>
      <dsp:spPr>
        <a:xfrm>
          <a:off x="0" y="4416603"/>
          <a:ext cx="953639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76819" y="4150923"/>
          <a:ext cx="7971649" cy="53136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i="0" kern="1200" dirty="0"/>
            <a:t>4.5.6 The </a:t>
          </a:r>
          <a:r>
            <a:rPr lang="en-US" altLang="en-US" sz="1800" b="1" i="0" kern="1200" dirty="0" err="1"/>
            <a:t>pandas.period_range</a:t>
          </a:r>
          <a:r>
            <a:rPr lang="en-US" altLang="en-US" sz="1800" b="1" i="0" kern="1200" dirty="0"/>
            <a:t>() method</a:t>
          </a:r>
          <a:endParaRPr lang="zh-CN" sz="1800" b="0" kern="1200" dirty="0"/>
        </a:p>
      </dsp:txBody>
      <dsp:txXfrm>
        <a:off x="502758" y="4176862"/>
        <a:ext cx="791977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671598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905224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709923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232543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843400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75844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06181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173500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445133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2939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68207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23690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860860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74398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656096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4818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43566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875672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1189191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422134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659724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5095906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1831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0" r:id="rId20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4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dt.datetime.now()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59014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461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5, 24, 21, 39, 50, 913872)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2494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92494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dt.datetime.today()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4.5.3 Getting current local data or time object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43711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437112"/>
            <a:ext cx="8128130" cy="1539545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now=dt.datetime.now()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now.strftime("%W"),now.strftime("%a"),now.strftime("%A"),now.strftime("%B"),now.strftime("%C"),now.strftime("%D")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97665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9344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('51', 'Sun', 'Sunday', 'December', '20', '12/23/18')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07565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988840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5, 24, 21, 39, 50, 155634)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200350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003506"/>
            <a:ext cx="8128130" cy="13700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d1=dt.datetime.now()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d2=dt.datetime(year=2017,month=3,day=3)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(d1-d2).days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4.5.4 Evaluating the difference between two date or time objects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45847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397204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16091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index=pd.DatetimeIndex(["2018-1-1","2019-1-2","2018-1-3","2018-1-4","2018-1-5"])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data=pd.Series([1,2,3,4,5],index=index)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4.5.5 Setting a time or date object as the index of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35467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253188"/>
            <a:ext cx="7992211" cy="2480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7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data["2018-1-2"]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914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50185"/>
            <a:ext cx="134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806169"/>
            <a:ext cx="7992211" cy="22151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8498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8498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data["2018"] 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4.5.5 Setting a time or date object as the index of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6368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76872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Series([], dtype: int64)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data["2018-1-4"]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4.5.5 Setting a time or date object as the index of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0.0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4.5.5 Setting a time or date object as the index of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data.to_period(freq="D")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4.5.5 Setting a time or date object as the index of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Freq: 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data.to_period(freq="M")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4.5.5 Setting a time or date object as the index of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    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Freq: M,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data[3]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4.5.5 Setting a time or date object as the index of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-3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-2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-1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data["20180104"]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4.5.5 Setting a time or date object as the index of Pandas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0.0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9073008" cy="1181953"/>
          </a:xfrm>
        </p:spPr>
        <p:txBody>
          <a:bodyPr/>
          <a:lstStyle/>
          <a:p>
            <a:pPr algn="l"/>
            <a:r>
              <a:rPr lang="en-US" altLang="zh-CN" sz="4400" dirty="0"/>
              <a:t>4.5 Date and time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491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 Borjigin 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Renmin University of China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chaolemen@ruc.edu.cn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pd.period_range("2019-1",periods=10, freq="D")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2473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70265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595936"/>
            <a:ext cx="7992211" cy="13385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PeriodIndex(['2019-01', '2019-02', '2019-03', '2019-04', '2019-05', '2019-06', '2019-07', '2019-08', '2019-09', '2019-10'], dtype='period[M]', freq='M')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0506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00506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pd.period_range("2019-1",periods=10, freq="M")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4.5.6 The </a:t>
            </a:r>
            <a:r>
              <a:rPr lang="en-US" altLang="zh-CN" b="0" dirty="0" err="1"/>
              <a:t>pandas.period_range</a:t>
            </a:r>
            <a:r>
              <a:rPr lang="en-US" altLang="zh-CN" b="0" dirty="0"/>
              <a:t>() method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196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79743"/>
            <a:ext cx="8276863" cy="13932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PeriodIndex(['2019-01-01', '2019-01-02', '2019-01-03', '2019-01-04', '2019-01-05', '2019-01-06', '2019-01-07', '2019-01-08',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'2019-01-09', '2019-01-10'], dtype='period[D]', freq='D')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z="400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497737"/>
              </p:ext>
            </p:extLst>
          </p:nvPr>
        </p:nvGraphicFramePr>
        <p:xfrm>
          <a:off x="1096114" y="1442601"/>
          <a:ext cx="9536390" cy="4938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4.5.1 Creating a time or date object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23762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datetime as dt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myTime = dt.time(12,34,59)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print("myTime:",myTime)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print("myTime.hour:",myTime.hour)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print("myTime.minute:",myTime.minute)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print("myTime.second:",myTime.second)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52062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117507"/>
            <a:ext cx="7992211" cy="1687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myTime: 12:34:59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myTime.hour: 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myTime.minute: 34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myTime.second: 59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4.5.1 Creating a time or date object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dt.datetime(year = 2018,month = 3,day = 3)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1951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17863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193447"/>
            <a:ext cx="8128130" cy="318788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dt.datetime?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Init signature: dt.datetime(self, /, *args, **kwargs)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Docstring: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datetime(year, month, day[, hour[, minute[, second[, microsecond[,tzinfo]]]]])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……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Type:           type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06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488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3, 3, 0, 0)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4.5.1 Creating a time or date object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dt.datetime(month=3,day=3,second=59)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61195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497560"/>
            <a:ext cx="7992211" cy="7246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3, 3, 0, 0, 59)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93013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915183"/>
            <a:ext cx="8128130" cy="74606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dt.datetime(year=2018,month=3,day=3,second=59)</a:t>
            </a:r>
          </a:p>
        </p:txBody>
      </p:sp>
      <p:sp>
        <p:nvSpPr>
          <p:cNvPr id="21" name="矩形 20"/>
          <p:cNvSpPr/>
          <p:nvPr/>
        </p:nvSpPr>
        <p:spPr>
          <a:xfrm>
            <a:off x="2212293" y="2297131"/>
            <a:ext cx="8564227" cy="20679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&lt;ipython-input-5-6fbb4e101d77&gt;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dt.datetime(month=3,day=3,second=59)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Required argument 'year' (pos 1) not found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4.5.2 Parsing a string to a time or date object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5336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dt.datetime("3th of July,2018")</a:t>
            </a:r>
          </a:p>
        </p:txBody>
      </p:sp>
      <p:sp>
        <p:nvSpPr>
          <p:cNvPr id="13" name="矩形 12"/>
          <p:cNvSpPr/>
          <p:nvPr/>
        </p:nvSpPr>
        <p:spPr>
          <a:xfrm>
            <a:off x="2148036" y="4725144"/>
            <a:ext cx="8628484" cy="1673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&lt;ipython-input-9-c1b53c571977&gt;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dt.datetime("2019-1-3")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an integer is required (got type str)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16403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49080"/>
            <a:ext cx="8128130" cy="58237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dt.datetime("2019-1-3")</a:t>
            </a:r>
          </a:p>
        </p:txBody>
      </p:sp>
      <p:sp>
        <p:nvSpPr>
          <p:cNvPr id="21" name="矩形 20"/>
          <p:cNvSpPr/>
          <p:nvPr/>
        </p:nvSpPr>
        <p:spPr>
          <a:xfrm>
            <a:off x="2212293" y="2060848"/>
            <a:ext cx="8564227" cy="20679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&lt;ipython-input-8-c7659db11b43&gt;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dt.datetime("3th of July,2018")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an integer is required (got type str)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dateutil import parser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date= parser.parse("3th of July,2018")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print(date)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31261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958297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2019-01-03 00:00:00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16148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022192"/>
            <a:ext cx="8128130" cy="102039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date= parser.parse("2019-1-3")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print(date)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4.5.2 Parsing a string to a time or date object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301161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2018-07-03 00:00:00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9168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4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pd.to_datetime("3th of July,2018")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48691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25144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Timestamp('2019-01-03 00:00:00')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8947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950185"/>
            <a:ext cx="8128130" cy="93610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pd.to_datetime("2019-1-3")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4.5.2 Parsing a string to a time or date object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4.5 Date and time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2494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8381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Timestamp('2018-07-03 00:00:00')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C20415B-AC87-40C9-84A2-B65415A43E44}" vid="{6D689466-21AF-4109-8312-6529574113F9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ppt352F.tmp</Template>
  <TotalTime>13</TotalTime>
  <Words>1485</Words>
  <Application>Microsoft Office PowerPoint</Application>
  <PresentationFormat>宽屏</PresentationFormat>
  <Paragraphs>261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2_吉祥如意</vt:lpstr>
      <vt:lpstr>Python Programming  —— From Data Analysis to Data Science</vt:lpstr>
      <vt:lpstr>4.5 Date and time</vt:lpstr>
      <vt:lpstr>Summary of this chapter</vt:lpstr>
      <vt:lpstr>4.5.1 Creating a time or date object</vt:lpstr>
      <vt:lpstr>4.5.1 Creating a time or date object</vt:lpstr>
      <vt:lpstr>4.5.1 Creating a time or date object</vt:lpstr>
      <vt:lpstr>4.5.2 Parsing a string to a time or date object</vt:lpstr>
      <vt:lpstr>4.5.2 Parsing a string to a time or date object</vt:lpstr>
      <vt:lpstr>4.5.2 Parsing a string to a time or date object</vt:lpstr>
      <vt:lpstr>4.5.3 Getting current local data or time object</vt:lpstr>
      <vt:lpstr>4.5.4 Evaluating the difference between two date or time objects</vt:lpstr>
      <vt:lpstr>4.5.5 Setting a time or date object as the index of Pandas</vt:lpstr>
      <vt:lpstr>4.5.5 Setting a time or date object as the index of Pandas</vt:lpstr>
      <vt:lpstr>4.5.5 Setting a time or date object as the index of Pandas</vt:lpstr>
      <vt:lpstr>4.5.5 Setting a time or date object as the index of Pandas</vt:lpstr>
      <vt:lpstr>4.5.5 Setting a time or date object as the index of Pandas</vt:lpstr>
      <vt:lpstr>4.5.5 Setting a time or date object as the index of Pandas</vt:lpstr>
      <vt:lpstr>4.5.5 Setting a time or date object as the index of Pandas</vt:lpstr>
      <vt:lpstr>4.5.5 Setting a time or date object as the index of Pandas</vt:lpstr>
      <vt:lpstr>4.5.6 The pandas.period_range() method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1807</cp:revision>
  <cp:lastPrinted>2017-07-17T10:18:00Z</cp:lastPrinted>
  <dcterms:created xsi:type="dcterms:W3CDTF">2007-03-02T11:26:00Z</dcterms:created>
  <dcterms:modified xsi:type="dcterms:W3CDTF">2023-11-01T17:27:24Z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538EE2E0643845818C7E63607F5FA163</vt:lpwstr>
  </property>
  <property fmtid="{D5CDD505-2E9C-101B-9397-08002B2CF9AE}" pid="3" name="KSOProductBuildVer">
    <vt:lpwstr>2052-11.1.0.10938</vt:lpwstr>
  </property>
</Properties>
</file>