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1" r:id="rId1"/>
    <p:sldMasterId id="2147483675" r:id="rId2"/>
    <p:sldMasterId id="2147483696" r:id="rId3"/>
  </p:sldMasterIdLst>
  <p:notesMasterIdLst>
    <p:notesMasterId r:id="rId31"/>
  </p:notesMasterIdLst>
  <p:handoutMasterIdLst>
    <p:handoutMasterId r:id="rId32"/>
  </p:handoutMasterIdLst>
  <p:sldIdLst>
    <p:sldId id="876" r:id="rId4"/>
    <p:sldId id="877" r:id="rId5"/>
    <p:sldId id="841" r:id="rId6"/>
    <p:sldId id="854" r:id="rId7"/>
    <p:sldId id="845" r:id="rId8"/>
    <p:sldId id="878" r:id="rId9"/>
    <p:sldId id="855" r:id="rId10"/>
    <p:sldId id="856" r:id="rId11"/>
    <p:sldId id="857" r:id="rId12"/>
    <p:sldId id="858" r:id="rId13"/>
    <p:sldId id="859" r:id="rId14"/>
    <p:sldId id="860" r:id="rId15"/>
    <p:sldId id="861" r:id="rId16"/>
    <p:sldId id="862" r:id="rId17"/>
    <p:sldId id="863" r:id="rId18"/>
    <p:sldId id="864" r:id="rId19"/>
    <p:sldId id="866" r:id="rId20"/>
    <p:sldId id="874" r:id="rId21"/>
    <p:sldId id="865" r:id="rId22"/>
    <p:sldId id="867" r:id="rId23"/>
    <p:sldId id="868" r:id="rId24"/>
    <p:sldId id="870" r:id="rId25"/>
    <p:sldId id="869" r:id="rId26"/>
    <p:sldId id="871" r:id="rId27"/>
    <p:sldId id="872" r:id="rId28"/>
    <p:sldId id="873" r:id="rId29"/>
    <p:sldId id="879" r:id="rId3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223">
          <p15:clr>
            <a:srgbClr val="A4A3A4"/>
          </p15:clr>
        </p15:guide>
        <p15:guide id="2" pos="223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loman Soloman"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CECD"/>
    <a:srgbClr val="EDCDCB"/>
    <a:srgbClr val="F1EEF4"/>
    <a:srgbClr val="AB0000"/>
    <a:srgbClr val="CC0000"/>
    <a:srgbClr val="A9CDCB"/>
    <a:srgbClr val="D1EBF1"/>
    <a:srgbClr val="EBF1DE"/>
    <a:srgbClr val="DFF5A9"/>
    <a:srgbClr val="E5F7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7" autoAdjust="0"/>
    <p:restoredTop sz="82491" autoAdjust="0"/>
  </p:normalViewPr>
  <p:slideViewPr>
    <p:cSldViewPr>
      <p:cViewPr varScale="1">
        <p:scale>
          <a:sx n="74" d="100"/>
          <a:sy n="74" d="100"/>
        </p:scale>
        <p:origin x="552" y="5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820" y="72"/>
      </p:cViewPr>
      <p:guideLst>
        <p:guide orient="horz" pos="3223"/>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6">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7">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D3DEDF0-B9A1-4CD2-BA88-CA716FC4420C}" type="doc">
      <dgm:prSet loTypeId="urn:microsoft.com/office/officeart/2005/8/layout/list1#6" loCatId="list" qsTypeId="urn:microsoft.com/office/officeart/2005/8/quickstyle/simple1#6" qsCatId="simple" csTypeId="urn:microsoft.com/office/officeart/2005/8/colors/colorful5#6" csCatId="colorful" phldr="1"/>
      <dgm:spPr/>
      <dgm:t>
        <a:bodyPr/>
        <a:lstStyle/>
        <a:p>
          <a:endParaRPr lang="zh-CN" altLang="en-US"/>
        </a:p>
      </dgm:t>
    </dgm:pt>
    <dgm:pt modelId="{4A6CFA20-D504-4C11-9666-95A21ED3E06C}">
      <dgm:prSet phldr="0" custT="1"/>
      <dgm:spPr/>
      <dgm:t>
        <a:bodyPr vert="horz" wrap="square"/>
        <a:lstStyle/>
        <a:p>
          <a:pPr>
            <a:lnSpc>
              <a:spcPct val="100000"/>
            </a:lnSpc>
            <a:spcBef>
              <a:spcPct val="0"/>
            </a:spcBef>
            <a:spcAft>
              <a:spcPct val="35000"/>
            </a:spcAft>
          </a:pPr>
          <a:r>
            <a:rPr lang="en-US" altLang="en-US" sz="1800" dirty="0"/>
            <a:t>5.1.1 Business understanding</a:t>
          </a:r>
          <a:endParaRPr lang="zh-CN" sz="1800" dirty="0"/>
        </a:p>
      </dgm:t>
    </dgm:pt>
    <dgm:pt modelId="{C9974E75-C5BA-4AF8-9D14-7E6DB268B9AF}" type="parTrans" cxnId="{88968B92-BE36-448B-8D57-66334B128607}">
      <dgm:prSet/>
      <dgm:spPr/>
      <dgm:t>
        <a:bodyPr/>
        <a:lstStyle/>
        <a:p>
          <a:endParaRPr lang="zh-CN" altLang="en-US"/>
        </a:p>
      </dgm:t>
    </dgm:pt>
    <dgm:pt modelId="{535AB587-A692-43E5-9615-766AE847F8A5}" type="sibTrans" cxnId="{88968B92-BE36-448B-8D57-66334B128607}">
      <dgm:prSet/>
      <dgm:spPr/>
      <dgm:t>
        <a:bodyPr/>
        <a:lstStyle/>
        <a:p>
          <a:endParaRPr lang="zh-CN" altLang="en-US"/>
        </a:p>
      </dgm:t>
    </dgm:pt>
    <dgm:pt modelId="{07FD02D3-E7E6-438A-89AC-27845D67F8AB}">
      <dgm:prSet phldr="0" custT="1"/>
      <dgm:spPr/>
      <dgm:t>
        <a:bodyPr vert="horz" wrap="square"/>
        <a:lstStyle/>
        <a:p>
          <a:pPr>
            <a:lnSpc>
              <a:spcPct val="100000"/>
            </a:lnSpc>
            <a:spcBef>
              <a:spcPct val="0"/>
            </a:spcBef>
            <a:spcAft>
              <a:spcPct val="35000"/>
            </a:spcAft>
          </a:pPr>
          <a:r>
            <a:rPr lang="en-US" altLang="en-US" sz="1800" dirty="0"/>
            <a:t>5.1.2 Data loading</a:t>
          </a:r>
          <a:endParaRPr lang="zh-CN" sz="1800" dirty="0"/>
        </a:p>
      </dgm:t>
    </dgm:pt>
    <dgm:pt modelId="{7DE52E51-8CAB-45CC-98CF-C0B0F0BA2BEC}" type="parTrans" cxnId="{21D4C248-F066-4153-A079-D10AB182D8DF}">
      <dgm:prSet/>
      <dgm:spPr/>
      <dgm:t>
        <a:bodyPr/>
        <a:lstStyle/>
        <a:p>
          <a:endParaRPr lang="zh-CN" altLang="en-US"/>
        </a:p>
      </dgm:t>
    </dgm:pt>
    <dgm:pt modelId="{947AA9B5-348C-49D4-8596-840AF5DDE9BB}" type="sibTrans" cxnId="{21D4C248-F066-4153-A079-D10AB182D8DF}">
      <dgm:prSet/>
      <dgm:spPr/>
      <dgm:t>
        <a:bodyPr/>
        <a:lstStyle/>
        <a:p>
          <a:endParaRPr lang="zh-CN" altLang="en-US"/>
        </a:p>
      </dgm:t>
    </dgm:pt>
    <dgm:pt modelId="{A28C3E8F-D85D-46D1-A6A3-FB5FAF2BB39A}">
      <dgm:prSet phldr="0" custT="1"/>
      <dgm:spPr/>
      <dgm:t>
        <a:bodyPr vert="horz" wrap="square"/>
        <a:lstStyle/>
        <a:p>
          <a:pPr>
            <a:lnSpc>
              <a:spcPct val="100000"/>
            </a:lnSpc>
            <a:spcBef>
              <a:spcPct val="0"/>
            </a:spcBef>
            <a:spcAft>
              <a:spcPct val="35000"/>
            </a:spcAft>
          </a:pPr>
          <a:r>
            <a:rPr lang="en-US" altLang="en-US" sz="1800" dirty="0"/>
            <a:t>5.1.3 Data understanding</a:t>
          </a:r>
          <a:endParaRPr lang="zh-CN" sz="1800" dirty="0"/>
        </a:p>
      </dgm:t>
    </dgm:pt>
    <dgm:pt modelId="{2F9F47C1-5388-40C2-9DAB-1579AD182756}" type="parTrans" cxnId="{9A88A486-96E1-48B2-9EF9-8961FF5988AD}">
      <dgm:prSet/>
      <dgm:spPr/>
      <dgm:t>
        <a:bodyPr/>
        <a:lstStyle/>
        <a:p>
          <a:endParaRPr lang="zh-CN" altLang="en-US"/>
        </a:p>
      </dgm:t>
    </dgm:pt>
    <dgm:pt modelId="{2B9AB75B-3C49-4AA8-BFE1-7CF35008B916}" type="sibTrans" cxnId="{9A88A486-96E1-48B2-9EF9-8961FF5988AD}">
      <dgm:prSet/>
      <dgm:spPr/>
      <dgm:t>
        <a:bodyPr/>
        <a:lstStyle/>
        <a:p>
          <a:endParaRPr lang="zh-CN" altLang="en-US"/>
        </a:p>
      </dgm:t>
    </dgm:pt>
    <dgm:pt modelId="{4164C1CD-1FEB-4FAE-BCA7-B2F901F12CD8}">
      <dgm:prSet phldr="0" custT="1"/>
      <dgm:spPr/>
      <dgm:t>
        <a:bodyPr vert="horz" wrap="square"/>
        <a:lstStyle/>
        <a:p>
          <a:pPr>
            <a:lnSpc>
              <a:spcPct val="100000"/>
            </a:lnSpc>
            <a:spcBef>
              <a:spcPct val="0"/>
            </a:spcBef>
            <a:spcAft>
              <a:spcPct val="35000"/>
            </a:spcAft>
          </a:pPr>
          <a:r>
            <a:rPr lang="en-US" altLang="en-US" sz="1800" dirty="0"/>
            <a:t>5.1.4 Data wrangling</a:t>
          </a:r>
          <a:endParaRPr lang="zh-CN" sz="1800" dirty="0"/>
        </a:p>
      </dgm:t>
    </dgm:pt>
    <dgm:pt modelId="{BBEC2C39-4DA0-4760-9652-2CF72F8B720D}" type="parTrans" cxnId="{8EF0FFE2-5F97-420B-9B17-83B8E0FCEC83}">
      <dgm:prSet/>
      <dgm:spPr/>
      <dgm:t>
        <a:bodyPr/>
        <a:lstStyle/>
        <a:p>
          <a:endParaRPr lang="zh-CN" altLang="en-US"/>
        </a:p>
      </dgm:t>
    </dgm:pt>
    <dgm:pt modelId="{BA0E16FC-83B3-431A-9ADB-0130A23E20FD}" type="sibTrans" cxnId="{8EF0FFE2-5F97-420B-9B17-83B8E0FCEC83}">
      <dgm:prSet/>
      <dgm:spPr/>
      <dgm:t>
        <a:bodyPr/>
        <a:lstStyle/>
        <a:p>
          <a:endParaRPr lang="zh-CN" altLang="en-US"/>
        </a:p>
      </dgm:t>
    </dgm:pt>
    <dgm:pt modelId="{225B27C5-54C0-43AE-816E-7B92CA9DABB0}">
      <dgm:prSet phldr="0" custT="1"/>
      <dgm:spPr/>
      <dgm:t>
        <a:bodyPr vert="horz" wrap="square"/>
        <a:lstStyle/>
        <a:p>
          <a:pPr>
            <a:lnSpc>
              <a:spcPct val="100000"/>
            </a:lnSpc>
            <a:spcBef>
              <a:spcPct val="0"/>
            </a:spcBef>
            <a:spcAft>
              <a:spcPct val="35000"/>
            </a:spcAft>
          </a:pPr>
          <a:r>
            <a:rPr lang="en-US" altLang="en-US" sz="1800" dirty="0"/>
            <a:t>5.1.5 Model selection and hyperparameter tuning</a:t>
          </a:r>
          <a:endParaRPr lang="zh-CN" sz="1800" dirty="0"/>
        </a:p>
      </dgm:t>
    </dgm:pt>
    <dgm:pt modelId="{9E278C2F-7178-473F-865E-E1BBAD24F96B}" type="parTrans" cxnId="{80AFFF7B-B3A0-4226-A0F6-D1B4F705205A}">
      <dgm:prSet/>
      <dgm:spPr/>
      <dgm:t>
        <a:bodyPr/>
        <a:lstStyle/>
        <a:p>
          <a:endParaRPr lang="zh-CN" altLang="en-US"/>
        </a:p>
      </dgm:t>
    </dgm:pt>
    <dgm:pt modelId="{C65CA052-16C8-43E3-B1DC-67C97180D97C}" type="sibTrans" cxnId="{80AFFF7B-B3A0-4226-A0F6-D1B4F705205A}">
      <dgm:prSet/>
      <dgm:spPr/>
      <dgm:t>
        <a:bodyPr/>
        <a:lstStyle/>
        <a:p>
          <a:endParaRPr lang="zh-CN" altLang="en-US"/>
        </a:p>
      </dgm:t>
    </dgm:pt>
    <dgm:pt modelId="{ACC2AE7E-59B9-49A0-BAB4-22D68AC176E7}" type="pres">
      <dgm:prSet presAssocID="{2D3DEDF0-B9A1-4CD2-BA88-CA716FC4420C}" presName="linear" presStyleCnt="0">
        <dgm:presLayoutVars>
          <dgm:dir/>
          <dgm:animLvl val="lvl"/>
          <dgm:resizeHandles val="exact"/>
        </dgm:presLayoutVars>
      </dgm:prSet>
      <dgm:spPr/>
    </dgm:pt>
    <dgm:pt modelId="{7AEB1288-B212-47FC-96D6-40294FD2E307}" type="pres">
      <dgm:prSet presAssocID="{4A6CFA20-D504-4C11-9666-95A21ED3E06C}" presName="parentLin" presStyleCnt="0"/>
      <dgm:spPr/>
    </dgm:pt>
    <dgm:pt modelId="{99D3529F-CE9E-430A-A33C-F4EF72985A46}" type="pres">
      <dgm:prSet presAssocID="{4A6CFA20-D504-4C11-9666-95A21ED3E06C}" presName="parentLeftMargin" presStyleLbl="node1" presStyleIdx="0" presStyleCnt="5"/>
      <dgm:spPr/>
    </dgm:pt>
    <dgm:pt modelId="{FFD53BA8-45B8-48D7-839D-F63881906C2D}" type="pres">
      <dgm:prSet presAssocID="{4A6CFA20-D504-4C11-9666-95A21ED3E06C}" presName="parentText" presStyleLbl="node1" presStyleIdx="0" presStyleCnt="5">
        <dgm:presLayoutVars>
          <dgm:chMax val="0"/>
          <dgm:bulletEnabled val="1"/>
        </dgm:presLayoutVars>
      </dgm:prSet>
      <dgm:spPr/>
    </dgm:pt>
    <dgm:pt modelId="{C0D297E7-F1B3-4D5E-9183-8D7DE7303441}" type="pres">
      <dgm:prSet presAssocID="{4A6CFA20-D504-4C11-9666-95A21ED3E06C}" presName="negativeSpace" presStyleCnt="0"/>
      <dgm:spPr/>
    </dgm:pt>
    <dgm:pt modelId="{BF82169F-36AF-4359-9BAE-4965A5F38BD5}" type="pres">
      <dgm:prSet presAssocID="{4A6CFA20-D504-4C11-9666-95A21ED3E06C}" presName="childText" presStyleLbl="conFgAcc1" presStyleIdx="0" presStyleCnt="5">
        <dgm:presLayoutVars>
          <dgm:bulletEnabled val="1"/>
        </dgm:presLayoutVars>
      </dgm:prSet>
      <dgm:spPr/>
    </dgm:pt>
    <dgm:pt modelId="{97EC761C-8953-48D7-AFE6-4E1B2DC860A0}" type="pres">
      <dgm:prSet presAssocID="{535AB587-A692-43E5-9615-766AE847F8A5}" presName="spaceBetweenRectangles" presStyleCnt="0"/>
      <dgm:spPr/>
    </dgm:pt>
    <dgm:pt modelId="{2A1250AA-1043-4D27-91C6-DB5939E35C6B}" type="pres">
      <dgm:prSet presAssocID="{07FD02D3-E7E6-438A-89AC-27845D67F8AB}" presName="parentLin" presStyleCnt="0"/>
      <dgm:spPr/>
    </dgm:pt>
    <dgm:pt modelId="{FFA56F0A-30CA-43F2-94BD-773A675BA6FB}" type="pres">
      <dgm:prSet presAssocID="{07FD02D3-E7E6-438A-89AC-27845D67F8AB}" presName="parentLeftMargin" presStyleLbl="node1" presStyleIdx="0" presStyleCnt="5"/>
      <dgm:spPr/>
    </dgm:pt>
    <dgm:pt modelId="{F0E83ED0-3189-4ABA-A665-B109CE1D0191}" type="pres">
      <dgm:prSet presAssocID="{07FD02D3-E7E6-438A-89AC-27845D67F8AB}" presName="parentText" presStyleLbl="node1" presStyleIdx="1" presStyleCnt="5">
        <dgm:presLayoutVars>
          <dgm:chMax val="0"/>
          <dgm:bulletEnabled val="1"/>
        </dgm:presLayoutVars>
      </dgm:prSet>
      <dgm:spPr/>
    </dgm:pt>
    <dgm:pt modelId="{ECE4EB38-14AE-459E-B6E4-1217F86B32D5}" type="pres">
      <dgm:prSet presAssocID="{07FD02D3-E7E6-438A-89AC-27845D67F8AB}" presName="negativeSpace" presStyleCnt="0"/>
      <dgm:spPr/>
    </dgm:pt>
    <dgm:pt modelId="{AD17FCC9-9640-4BB4-87DF-C676D0600FF9}" type="pres">
      <dgm:prSet presAssocID="{07FD02D3-E7E6-438A-89AC-27845D67F8AB}" presName="childText" presStyleLbl="conFgAcc1" presStyleIdx="1" presStyleCnt="5">
        <dgm:presLayoutVars>
          <dgm:bulletEnabled val="1"/>
        </dgm:presLayoutVars>
      </dgm:prSet>
      <dgm:spPr/>
    </dgm:pt>
    <dgm:pt modelId="{4DF959AC-5D69-47E5-B406-4D2C3851BBA8}" type="pres">
      <dgm:prSet presAssocID="{947AA9B5-348C-49D4-8596-840AF5DDE9BB}" presName="spaceBetweenRectangles" presStyleCnt="0"/>
      <dgm:spPr/>
    </dgm:pt>
    <dgm:pt modelId="{BC025EF3-8250-4C0B-B47C-577AF15030CE}" type="pres">
      <dgm:prSet presAssocID="{A28C3E8F-D85D-46D1-A6A3-FB5FAF2BB39A}" presName="parentLin" presStyleCnt="0"/>
      <dgm:spPr/>
    </dgm:pt>
    <dgm:pt modelId="{C621DF11-A0F5-4D43-9B81-3F2B12D700F6}" type="pres">
      <dgm:prSet presAssocID="{A28C3E8F-D85D-46D1-A6A3-FB5FAF2BB39A}" presName="parentLeftMargin" presStyleLbl="node1" presStyleIdx="1" presStyleCnt="5"/>
      <dgm:spPr/>
    </dgm:pt>
    <dgm:pt modelId="{87E6350B-AA9F-4374-A90A-F0D4DDB30293}" type="pres">
      <dgm:prSet presAssocID="{A28C3E8F-D85D-46D1-A6A3-FB5FAF2BB39A}" presName="parentText" presStyleLbl="node1" presStyleIdx="2" presStyleCnt="5">
        <dgm:presLayoutVars>
          <dgm:chMax val="0"/>
          <dgm:bulletEnabled val="1"/>
        </dgm:presLayoutVars>
      </dgm:prSet>
      <dgm:spPr/>
    </dgm:pt>
    <dgm:pt modelId="{BFDDC46B-D2D6-4F22-B2B2-08457F1A28D3}" type="pres">
      <dgm:prSet presAssocID="{A28C3E8F-D85D-46D1-A6A3-FB5FAF2BB39A}" presName="negativeSpace" presStyleCnt="0"/>
      <dgm:spPr/>
    </dgm:pt>
    <dgm:pt modelId="{3F980722-34FD-4A1F-B474-E9F8C5B4DD29}" type="pres">
      <dgm:prSet presAssocID="{A28C3E8F-D85D-46D1-A6A3-FB5FAF2BB39A}" presName="childText" presStyleLbl="conFgAcc1" presStyleIdx="2" presStyleCnt="5">
        <dgm:presLayoutVars>
          <dgm:bulletEnabled val="1"/>
        </dgm:presLayoutVars>
      </dgm:prSet>
      <dgm:spPr/>
    </dgm:pt>
    <dgm:pt modelId="{8D3B3D27-C574-4E85-BC78-E99F417FEEDB}" type="pres">
      <dgm:prSet presAssocID="{2B9AB75B-3C49-4AA8-BFE1-7CF35008B916}" presName="spaceBetweenRectangles" presStyleCnt="0"/>
      <dgm:spPr/>
    </dgm:pt>
    <dgm:pt modelId="{3A9CAEF6-FFDF-430A-A005-8728B4BFCD0C}" type="pres">
      <dgm:prSet presAssocID="{4164C1CD-1FEB-4FAE-BCA7-B2F901F12CD8}" presName="parentLin" presStyleCnt="0"/>
      <dgm:spPr/>
    </dgm:pt>
    <dgm:pt modelId="{818CC7FD-FD66-432F-A406-41DC7CAE93F0}" type="pres">
      <dgm:prSet presAssocID="{4164C1CD-1FEB-4FAE-BCA7-B2F901F12CD8}" presName="parentLeftMargin" presStyleLbl="node1" presStyleIdx="2" presStyleCnt="5"/>
      <dgm:spPr/>
    </dgm:pt>
    <dgm:pt modelId="{86F01D77-AF58-4F11-B068-07FCCCA28177}" type="pres">
      <dgm:prSet presAssocID="{4164C1CD-1FEB-4FAE-BCA7-B2F901F12CD8}" presName="parentText" presStyleLbl="node1" presStyleIdx="3" presStyleCnt="5">
        <dgm:presLayoutVars>
          <dgm:chMax val="0"/>
          <dgm:bulletEnabled val="1"/>
        </dgm:presLayoutVars>
      </dgm:prSet>
      <dgm:spPr/>
    </dgm:pt>
    <dgm:pt modelId="{2447C150-AF8D-41C9-BB4C-E4FA97EE4298}" type="pres">
      <dgm:prSet presAssocID="{4164C1CD-1FEB-4FAE-BCA7-B2F901F12CD8}" presName="negativeSpace" presStyleCnt="0"/>
      <dgm:spPr/>
    </dgm:pt>
    <dgm:pt modelId="{B428B3ED-E28C-4C28-8B71-AD1709E71E95}" type="pres">
      <dgm:prSet presAssocID="{4164C1CD-1FEB-4FAE-BCA7-B2F901F12CD8}" presName="childText" presStyleLbl="conFgAcc1" presStyleIdx="3" presStyleCnt="5">
        <dgm:presLayoutVars>
          <dgm:bulletEnabled val="1"/>
        </dgm:presLayoutVars>
      </dgm:prSet>
      <dgm:spPr/>
    </dgm:pt>
    <dgm:pt modelId="{D4FCE144-AE56-44CF-B4EC-B3819FCC324F}" type="pres">
      <dgm:prSet presAssocID="{BA0E16FC-83B3-431A-9ADB-0130A23E20FD}" presName="spaceBetweenRectangles" presStyleCnt="0"/>
      <dgm:spPr/>
    </dgm:pt>
    <dgm:pt modelId="{79F8EEA0-EE80-45AA-9EE1-BCF3F8EB1294}" type="pres">
      <dgm:prSet presAssocID="{225B27C5-54C0-43AE-816E-7B92CA9DABB0}" presName="parentLin" presStyleCnt="0"/>
      <dgm:spPr/>
    </dgm:pt>
    <dgm:pt modelId="{3EE58CF2-A797-44C9-A559-CA7749BDFEDA}" type="pres">
      <dgm:prSet presAssocID="{225B27C5-54C0-43AE-816E-7B92CA9DABB0}" presName="parentLeftMargin" presStyleLbl="node1" presStyleIdx="3" presStyleCnt="5"/>
      <dgm:spPr/>
    </dgm:pt>
    <dgm:pt modelId="{D3E18E89-E900-482D-AA27-1F32F222277F}" type="pres">
      <dgm:prSet presAssocID="{225B27C5-54C0-43AE-816E-7B92CA9DABB0}" presName="parentText" presStyleLbl="node1" presStyleIdx="4" presStyleCnt="5">
        <dgm:presLayoutVars>
          <dgm:chMax val="0"/>
          <dgm:bulletEnabled val="1"/>
        </dgm:presLayoutVars>
      </dgm:prSet>
      <dgm:spPr/>
    </dgm:pt>
    <dgm:pt modelId="{F2C78EE9-2F2D-468B-B6D7-D92DDBE51D6A}" type="pres">
      <dgm:prSet presAssocID="{225B27C5-54C0-43AE-816E-7B92CA9DABB0}" presName="negativeSpace" presStyleCnt="0"/>
      <dgm:spPr/>
    </dgm:pt>
    <dgm:pt modelId="{754144EF-9FCF-4C3F-9B4B-F39D8BC3D36C}" type="pres">
      <dgm:prSet presAssocID="{225B27C5-54C0-43AE-816E-7B92CA9DABB0}" presName="childText" presStyleLbl="conFgAcc1" presStyleIdx="4" presStyleCnt="5">
        <dgm:presLayoutVars>
          <dgm:bulletEnabled val="1"/>
        </dgm:presLayoutVars>
      </dgm:prSet>
      <dgm:spPr/>
    </dgm:pt>
  </dgm:ptLst>
  <dgm:cxnLst>
    <dgm:cxn modelId="{B8BC7517-F002-431C-AB98-6A288382678E}" type="presOf" srcId="{225B27C5-54C0-43AE-816E-7B92CA9DABB0}" destId="{3EE58CF2-A797-44C9-A559-CA7749BDFEDA}" srcOrd="0" destOrd="0" presId="urn:microsoft.com/office/officeart/2005/8/layout/list1#6"/>
    <dgm:cxn modelId="{67AD291F-E355-4539-A618-E13210B3B1D0}" type="presOf" srcId="{4164C1CD-1FEB-4FAE-BCA7-B2F901F12CD8}" destId="{86F01D77-AF58-4F11-B068-07FCCCA28177}" srcOrd="1" destOrd="0" presId="urn:microsoft.com/office/officeart/2005/8/layout/list1#6"/>
    <dgm:cxn modelId="{6A214B28-7C67-43FC-970E-B37BB0EB5B1E}" type="presOf" srcId="{07FD02D3-E7E6-438A-89AC-27845D67F8AB}" destId="{F0E83ED0-3189-4ABA-A665-B109CE1D0191}" srcOrd="1" destOrd="0" presId="urn:microsoft.com/office/officeart/2005/8/layout/list1#6"/>
    <dgm:cxn modelId="{1DD8E02E-5761-417E-B691-B6359FF4D530}" type="presOf" srcId="{A28C3E8F-D85D-46D1-A6A3-FB5FAF2BB39A}" destId="{C621DF11-A0F5-4D43-9B81-3F2B12D700F6}" srcOrd="0" destOrd="0" presId="urn:microsoft.com/office/officeart/2005/8/layout/list1#6"/>
    <dgm:cxn modelId="{21D4C248-F066-4153-A079-D10AB182D8DF}" srcId="{2D3DEDF0-B9A1-4CD2-BA88-CA716FC4420C}" destId="{07FD02D3-E7E6-438A-89AC-27845D67F8AB}" srcOrd="1" destOrd="0" parTransId="{7DE52E51-8CAB-45CC-98CF-C0B0F0BA2BEC}" sibTransId="{947AA9B5-348C-49D4-8596-840AF5DDE9BB}"/>
    <dgm:cxn modelId="{F34BD54E-D601-4B24-B49C-0E4C08E7AFEB}" type="presOf" srcId="{4164C1CD-1FEB-4FAE-BCA7-B2F901F12CD8}" destId="{818CC7FD-FD66-432F-A406-41DC7CAE93F0}" srcOrd="0" destOrd="0" presId="urn:microsoft.com/office/officeart/2005/8/layout/list1#6"/>
    <dgm:cxn modelId="{35AD0657-E9C6-42A8-B2AF-51C5D15A9322}" type="presOf" srcId="{225B27C5-54C0-43AE-816E-7B92CA9DABB0}" destId="{D3E18E89-E900-482D-AA27-1F32F222277F}" srcOrd="1" destOrd="0" presId="urn:microsoft.com/office/officeart/2005/8/layout/list1#6"/>
    <dgm:cxn modelId="{80AFFF7B-B3A0-4226-A0F6-D1B4F705205A}" srcId="{2D3DEDF0-B9A1-4CD2-BA88-CA716FC4420C}" destId="{225B27C5-54C0-43AE-816E-7B92CA9DABB0}" srcOrd="4" destOrd="0" parTransId="{9E278C2F-7178-473F-865E-E1BBAD24F96B}" sibTransId="{C65CA052-16C8-43E3-B1DC-67C97180D97C}"/>
    <dgm:cxn modelId="{9A88A486-96E1-48B2-9EF9-8961FF5988AD}" srcId="{2D3DEDF0-B9A1-4CD2-BA88-CA716FC4420C}" destId="{A28C3E8F-D85D-46D1-A6A3-FB5FAF2BB39A}" srcOrd="2" destOrd="0" parTransId="{2F9F47C1-5388-40C2-9DAB-1579AD182756}" sibTransId="{2B9AB75B-3C49-4AA8-BFE1-7CF35008B916}"/>
    <dgm:cxn modelId="{5F13008C-DC67-4632-B4D9-B5755BEBBABC}" type="presOf" srcId="{4A6CFA20-D504-4C11-9666-95A21ED3E06C}" destId="{FFD53BA8-45B8-48D7-839D-F63881906C2D}" srcOrd="1" destOrd="0" presId="urn:microsoft.com/office/officeart/2005/8/layout/list1#6"/>
    <dgm:cxn modelId="{88968B92-BE36-448B-8D57-66334B128607}" srcId="{2D3DEDF0-B9A1-4CD2-BA88-CA716FC4420C}" destId="{4A6CFA20-D504-4C11-9666-95A21ED3E06C}" srcOrd="0" destOrd="0" parTransId="{C9974E75-C5BA-4AF8-9D14-7E6DB268B9AF}" sibTransId="{535AB587-A692-43E5-9615-766AE847F8A5}"/>
    <dgm:cxn modelId="{028893AD-9F7C-4CB2-8F48-F665FEA5430D}" type="presOf" srcId="{07FD02D3-E7E6-438A-89AC-27845D67F8AB}" destId="{FFA56F0A-30CA-43F2-94BD-773A675BA6FB}" srcOrd="0" destOrd="0" presId="urn:microsoft.com/office/officeart/2005/8/layout/list1#6"/>
    <dgm:cxn modelId="{CE5E1AC9-27A1-46F9-9F7C-0F8BF7C3C664}" type="presOf" srcId="{2D3DEDF0-B9A1-4CD2-BA88-CA716FC4420C}" destId="{ACC2AE7E-59B9-49A0-BAB4-22D68AC176E7}" srcOrd="0" destOrd="0" presId="urn:microsoft.com/office/officeart/2005/8/layout/list1#6"/>
    <dgm:cxn modelId="{17A3D0C9-8885-4384-B68A-DFDF818263EA}" type="presOf" srcId="{4A6CFA20-D504-4C11-9666-95A21ED3E06C}" destId="{99D3529F-CE9E-430A-A33C-F4EF72985A46}" srcOrd="0" destOrd="0" presId="urn:microsoft.com/office/officeart/2005/8/layout/list1#6"/>
    <dgm:cxn modelId="{8EF0FFE2-5F97-420B-9B17-83B8E0FCEC83}" srcId="{2D3DEDF0-B9A1-4CD2-BA88-CA716FC4420C}" destId="{4164C1CD-1FEB-4FAE-BCA7-B2F901F12CD8}" srcOrd="3" destOrd="0" parTransId="{BBEC2C39-4DA0-4760-9652-2CF72F8B720D}" sibTransId="{BA0E16FC-83B3-431A-9ADB-0130A23E20FD}"/>
    <dgm:cxn modelId="{DA4FA2FF-F545-4BC9-B7BC-8A13E37E4BAD}" type="presOf" srcId="{A28C3E8F-D85D-46D1-A6A3-FB5FAF2BB39A}" destId="{87E6350B-AA9F-4374-A90A-F0D4DDB30293}" srcOrd="1" destOrd="0" presId="urn:microsoft.com/office/officeart/2005/8/layout/list1#6"/>
    <dgm:cxn modelId="{D43255E6-A62A-4CA5-BC08-19CC2BB1174D}" type="presParOf" srcId="{ACC2AE7E-59B9-49A0-BAB4-22D68AC176E7}" destId="{7AEB1288-B212-47FC-96D6-40294FD2E307}" srcOrd="0" destOrd="0" presId="urn:microsoft.com/office/officeart/2005/8/layout/list1#6"/>
    <dgm:cxn modelId="{EED1B353-89B0-4DCD-930E-41C26997A03E}" type="presParOf" srcId="{7AEB1288-B212-47FC-96D6-40294FD2E307}" destId="{99D3529F-CE9E-430A-A33C-F4EF72985A46}" srcOrd="0" destOrd="0" presId="urn:microsoft.com/office/officeart/2005/8/layout/list1#6"/>
    <dgm:cxn modelId="{1D76B574-14F1-40CE-814F-AEDF6CE807A2}" type="presParOf" srcId="{7AEB1288-B212-47FC-96D6-40294FD2E307}" destId="{FFD53BA8-45B8-48D7-839D-F63881906C2D}" srcOrd="1" destOrd="0" presId="urn:microsoft.com/office/officeart/2005/8/layout/list1#6"/>
    <dgm:cxn modelId="{90176738-FF4A-409C-8441-8E8B19F4D6A4}" type="presParOf" srcId="{ACC2AE7E-59B9-49A0-BAB4-22D68AC176E7}" destId="{C0D297E7-F1B3-4D5E-9183-8D7DE7303441}" srcOrd="1" destOrd="0" presId="urn:microsoft.com/office/officeart/2005/8/layout/list1#6"/>
    <dgm:cxn modelId="{20009F92-7824-41C9-9E69-480DA84C4208}" type="presParOf" srcId="{ACC2AE7E-59B9-49A0-BAB4-22D68AC176E7}" destId="{BF82169F-36AF-4359-9BAE-4965A5F38BD5}" srcOrd="2" destOrd="0" presId="urn:microsoft.com/office/officeart/2005/8/layout/list1#6"/>
    <dgm:cxn modelId="{7AA304ED-6E12-4665-89F7-07476034621B}" type="presParOf" srcId="{ACC2AE7E-59B9-49A0-BAB4-22D68AC176E7}" destId="{97EC761C-8953-48D7-AFE6-4E1B2DC860A0}" srcOrd="3" destOrd="0" presId="urn:microsoft.com/office/officeart/2005/8/layout/list1#6"/>
    <dgm:cxn modelId="{E3F1FAC3-B2DC-4275-979C-0975E401DC75}" type="presParOf" srcId="{ACC2AE7E-59B9-49A0-BAB4-22D68AC176E7}" destId="{2A1250AA-1043-4D27-91C6-DB5939E35C6B}" srcOrd="4" destOrd="0" presId="urn:microsoft.com/office/officeart/2005/8/layout/list1#6"/>
    <dgm:cxn modelId="{08EA9FFD-8E90-4CC5-87C9-524F5EFE9AD9}" type="presParOf" srcId="{2A1250AA-1043-4D27-91C6-DB5939E35C6B}" destId="{FFA56F0A-30CA-43F2-94BD-773A675BA6FB}" srcOrd="0" destOrd="0" presId="urn:microsoft.com/office/officeart/2005/8/layout/list1#6"/>
    <dgm:cxn modelId="{0C82E841-DE51-408D-A2DD-C815B08CD62B}" type="presParOf" srcId="{2A1250AA-1043-4D27-91C6-DB5939E35C6B}" destId="{F0E83ED0-3189-4ABA-A665-B109CE1D0191}" srcOrd="1" destOrd="0" presId="urn:microsoft.com/office/officeart/2005/8/layout/list1#6"/>
    <dgm:cxn modelId="{19A2A179-50B2-4F66-9457-F3E156D6C7EE}" type="presParOf" srcId="{ACC2AE7E-59B9-49A0-BAB4-22D68AC176E7}" destId="{ECE4EB38-14AE-459E-B6E4-1217F86B32D5}" srcOrd="5" destOrd="0" presId="urn:microsoft.com/office/officeart/2005/8/layout/list1#6"/>
    <dgm:cxn modelId="{0E00F1FA-776C-4564-A057-F567622CA675}" type="presParOf" srcId="{ACC2AE7E-59B9-49A0-BAB4-22D68AC176E7}" destId="{AD17FCC9-9640-4BB4-87DF-C676D0600FF9}" srcOrd="6" destOrd="0" presId="urn:microsoft.com/office/officeart/2005/8/layout/list1#6"/>
    <dgm:cxn modelId="{78FE3A3A-F8DA-4820-BF03-18364B77FE52}" type="presParOf" srcId="{ACC2AE7E-59B9-49A0-BAB4-22D68AC176E7}" destId="{4DF959AC-5D69-47E5-B406-4D2C3851BBA8}" srcOrd="7" destOrd="0" presId="urn:microsoft.com/office/officeart/2005/8/layout/list1#6"/>
    <dgm:cxn modelId="{E0421E0F-C42F-427C-8D62-AB7033518E52}" type="presParOf" srcId="{ACC2AE7E-59B9-49A0-BAB4-22D68AC176E7}" destId="{BC025EF3-8250-4C0B-B47C-577AF15030CE}" srcOrd="8" destOrd="0" presId="urn:microsoft.com/office/officeart/2005/8/layout/list1#6"/>
    <dgm:cxn modelId="{DB1D32D0-AC17-43E4-94BB-CAE7AF3D0100}" type="presParOf" srcId="{BC025EF3-8250-4C0B-B47C-577AF15030CE}" destId="{C621DF11-A0F5-4D43-9B81-3F2B12D700F6}" srcOrd="0" destOrd="0" presId="urn:microsoft.com/office/officeart/2005/8/layout/list1#6"/>
    <dgm:cxn modelId="{546BC367-7C28-4701-AE7A-B041CF3AD58D}" type="presParOf" srcId="{BC025EF3-8250-4C0B-B47C-577AF15030CE}" destId="{87E6350B-AA9F-4374-A90A-F0D4DDB30293}" srcOrd="1" destOrd="0" presId="urn:microsoft.com/office/officeart/2005/8/layout/list1#6"/>
    <dgm:cxn modelId="{C5606334-931F-4328-AEFA-528CEE6D4A17}" type="presParOf" srcId="{ACC2AE7E-59B9-49A0-BAB4-22D68AC176E7}" destId="{BFDDC46B-D2D6-4F22-B2B2-08457F1A28D3}" srcOrd="9" destOrd="0" presId="urn:microsoft.com/office/officeart/2005/8/layout/list1#6"/>
    <dgm:cxn modelId="{769B8C51-CC11-496F-87F7-6B0C4D3B51B2}" type="presParOf" srcId="{ACC2AE7E-59B9-49A0-BAB4-22D68AC176E7}" destId="{3F980722-34FD-4A1F-B474-E9F8C5B4DD29}" srcOrd="10" destOrd="0" presId="urn:microsoft.com/office/officeart/2005/8/layout/list1#6"/>
    <dgm:cxn modelId="{C1427F3F-D6A3-4531-871F-61A5E2CF365E}" type="presParOf" srcId="{ACC2AE7E-59B9-49A0-BAB4-22D68AC176E7}" destId="{8D3B3D27-C574-4E85-BC78-E99F417FEEDB}" srcOrd="11" destOrd="0" presId="urn:microsoft.com/office/officeart/2005/8/layout/list1#6"/>
    <dgm:cxn modelId="{B6D64153-B34B-4ACA-97F7-24C0BEA024DF}" type="presParOf" srcId="{ACC2AE7E-59B9-49A0-BAB4-22D68AC176E7}" destId="{3A9CAEF6-FFDF-430A-A005-8728B4BFCD0C}" srcOrd="12" destOrd="0" presId="urn:microsoft.com/office/officeart/2005/8/layout/list1#6"/>
    <dgm:cxn modelId="{6E805ED1-83CF-4FF5-B1A0-586D98D11A67}" type="presParOf" srcId="{3A9CAEF6-FFDF-430A-A005-8728B4BFCD0C}" destId="{818CC7FD-FD66-432F-A406-41DC7CAE93F0}" srcOrd="0" destOrd="0" presId="urn:microsoft.com/office/officeart/2005/8/layout/list1#6"/>
    <dgm:cxn modelId="{0BF4A6A5-35DA-4005-BA3D-DDD5663865C6}" type="presParOf" srcId="{3A9CAEF6-FFDF-430A-A005-8728B4BFCD0C}" destId="{86F01D77-AF58-4F11-B068-07FCCCA28177}" srcOrd="1" destOrd="0" presId="urn:microsoft.com/office/officeart/2005/8/layout/list1#6"/>
    <dgm:cxn modelId="{0F5CA1CF-0B36-4C92-9C72-BEB5AC129FF0}" type="presParOf" srcId="{ACC2AE7E-59B9-49A0-BAB4-22D68AC176E7}" destId="{2447C150-AF8D-41C9-BB4C-E4FA97EE4298}" srcOrd="13" destOrd="0" presId="urn:microsoft.com/office/officeart/2005/8/layout/list1#6"/>
    <dgm:cxn modelId="{A514F5F9-6007-4387-89A4-2429EDCB03A0}" type="presParOf" srcId="{ACC2AE7E-59B9-49A0-BAB4-22D68AC176E7}" destId="{B428B3ED-E28C-4C28-8B71-AD1709E71E95}" srcOrd="14" destOrd="0" presId="urn:microsoft.com/office/officeart/2005/8/layout/list1#6"/>
    <dgm:cxn modelId="{3054D385-56C0-4CE2-8AC5-0BE011E004D0}" type="presParOf" srcId="{ACC2AE7E-59B9-49A0-BAB4-22D68AC176E7}" destId="{D4FCE144-AE56-44CF-B4EC-B3819FCC324F}" srcOrd="15" destOrd="0" presId="urn:microsoft.com/office/officeart/2005/8/layout/list1#6"/>
    <dgm:cxn modelId="{63790D4E-3D53-4FBA-9AB6-1356332D9A63}" type="presParOf" srcId="{ACC2AE7E-59B9-49A0-BAB4-22D68AC176E7}" destId="{79F8EEA0-EE80-45AA-9EE1-BCF3F8EB1294}" srcOrd="16" destOrd="0" presId="urn:microsoft.com/office/officeart/2005/8/layout/list1#6"/>
    <dgm:cxn modelId="{1D069ECC-3119-4A80-8836-4E50CFD76B59}" type="presParOf" srcId="{79F8EEA0-EE80-45AA-9EE1-BCF3F8EB1294}" destId="{3EE58CF2-A797-44C9-A559-CA7749BDFEDA}" srcOrd="0" destOrd="0" presId="urn:microsoft.com/office/officeart/2005/8/layout/list1#6"/>
    <dgm:cxn modelId="{E1381EC8-8CE6-4DFC-AE0B-8379DE20C76C}" type="presParOf" srcId="{79F8EEA0-EE80-45AA-9EE1-BCF3F8EB1294}" destId="{D3E18E89-E900-482D-AA27-1F32F222277F}" srcOrd="1" destOrd="0" presId="urn:microsoft.com/office/officeart/2005/8/layout/list1#6"/>
    <dgm:cxn modelId="{A3817F92-6BCA-4C0A-9DB4-AF0D7717F376}" type="presParOf" srcId="{ACC2AE7E-59B9-49A0-BAB4-22D68AC176E7}" destId="{F2C78EE9-2F2D-468B-B6D7-D92DDBE51D6A}" srcOrd="17" destOrd="0" presId="urn:microsoft.com/office/officeart/2005/8/layout/list1#6"/>
    <dgm:cxn modelId="{E69F01F8-2D9C-4504-8A23-8391FFFAECF7}" type="presParOf" srcId="{ACC2AE7E-59B9-49A0-BAB4-22D68AC176E7}" destId="{754144EF-9FCF-4C3F-9B4B-F39D8BC3D36C}" srcOrd="18" destOrd="0" presId="urn:microsoft.com/office/officeart/2005/8/layout/list1#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3DEDF0-B9A1-4CD2-BA88-CA716FC4420C}" type="doc">
      <dgm:prSet loTypeId="urn:microsoft.com/office/officeart/2005/8/layout/list1#7" loCatId="list" qsTypeId="urn:microsoft.com/office/officeart/2005/8/quickstyle/simple1#7" qsCatId="simple" csTypeId="urn:microsoft.com/office/officeart/2005/8/colors/colorful5#7" csCatId="colorful" phldr="1"/>
      <dgm:spPr/>
      <dgm:t>
        <a:bodyPr/>
        <a:lstStyle/>
        <a:p>
          <a:endParaRPr lang="zh-CN" altLang="en-US"/>
        </a:p>
      </dgm:t>
    </dgm:pt>
    <dgm:pt modelId="{4A6CFA20-D504-4C11-9666-95A21ED3E06C}">
      <dgm:prSet phldr="0" custT="0"/>
      <dgm:spPr/>
      <dgm:t>
        <a:bodyPr vert="horz" wrap="square"/>
        <a:lstStyle/>
        <a:p>
          <a:pPr>
            <a:lnSpc>
              <a:spcPct val="100000"/>
            </a:lnSpc>
            <a:spcBef>
              <a:spcPct val="0"/>
            </a:spcBef>
            <a:spcAft>
              <a:spcPct val="35000"/>
            </a:spcAft>
          </a:pPr>
          <a:r>
            <a:rPr lang="en-US" altLang="en-US" dirty="0"/>
            <a:t>5.1.6 Fitting model and summarizing the Regression Results</a:t>
          </a:r>
          <a:endParaRPr lang="zh-CN" dirty="0"/>
        </a:p>
      </dgm:t>
    </dgm:pt>
    <dgm:pt modelId="{C9974E75-C5BA-4AF8-9D14-7E6DB268B9AF}" type="parTrans" cxnId="{D1D7702C-7595-4042-BC24-B538B20D770D}">
      <dgm:prSet/>
      <dgm:spPr/>
      <dgm:t>
        <a:bodyPr/>
        <a:lstStyle/>
        <a:p>
          <a:endParaRPr lang="zh-CN" altLang="en-US"/>
        </a:p>
      </dgm:t>
    </dgm:pt>
    <dgm:pt modelId="{535AB587-A692-43E5-9615-766AE847F8A5}" type="sibTrans" cxnId="{D1D7702C-7595-4042-BC24-B538B20D770D}">
      <dgm:prSet/>
      <dgm:spPr/>
      <dgm:t>
        <a:bodyPr/>
        <a:lstStyle/>
        <a:p>
          <a:endParaRPr lang="zh-CN" altLang="en-US"/>
        </a:p>
      </dgm:t>
    </dgm:pt>
    <dgm:pt modelId="{07FD02D3-E7E6-438A-89AC-27845D67F8AB}">
      <dgm:prSet phldr="0" custT="0"/>
      <dgm:spPr/>
      <dgm:t>
        <a:bodyPr vert="horz" wrap="square"/>
        <a:lstStyle/>
        <a:p>
          <a:pPr>
            <a:lnSpc>
              <a:spcPct val="100000"/>
            </a:lnSpc>
            <a:spcBef>
              <a:spcPct val="0"/>
            </a:spcBef>
            <a:spcAft>
              <a:spcPct val="35000"/>
            </a:spcAft>
          </a:pPr>
          <a:r>
            <a:rPr lang="en-US" altLang="en-US" dirty="0"/>
            <a:t>5.1.7 Model evaluation</a:t>
          </a:r>
          <a:endParaRPr lang="zh-CN" dirty="0"/>
        </a:p>
      </dgm:t>
    </dgm:pt>
    <dgm:pt modelId="{7DE52E51-8CAB-45CC-98CF-C0B0F0BA2BEC}" type="parTrans" cxnId="{3634E8C1-F41B-4399-A09F-4F2346952A5A}">
      <dgm:prSet/>
      <dgm:spPr/>
      <dgm:t>
        <a:bodyPr/>
        <a:lstStyle/>
        <a:p>
          <a:endParaRPr lang="zh-CN" altLang="en-US"/>
        </a:p>
      </dgm:t>
    </dgm:pt>
    <dgm:pt modelId="{947AA9B5-348C-49D4-8596-840AF5DDE9BB}" type="sibTrans" cxnId="{3634E8C1-F41B-4399-A09F-4F2346952A5A}">
      <dgm:prSet/>
      <dgm:spPr/>
      <dgm:t>
        <a:bodyPr/>
        <a:lstStyle/>
        <a:p>
          <a:endParaRPr lang="zh-CN" altLang="en-US"/>
        </a:p>
      </dgm:t>
    </dgm:pt>
    <dgm:pt modelId="{A28C3E8F-D85D-46D1-A6A3-FB5FAF2BB39A}">
      <dgm:prSet phldr="0" custT="0"/>
      <dgm:spPr/>
      <dgm:t>
        <a:bodyPr vert="horz" wrap="square"/>
        <a:lstStyle/>
        <a:p>
          <a:pPr>
            <a:lnSpc>
              <a:spcPct val="100000"/>
            </a:lnSpc>
            <a:spcBef>
              <a:spcPct val="0"/>
            </a:spcBef>
            <a:spcAft>
              <a:spcPct val="35000"/>
            </a:spcAft>
          </a:pPr>
          <a:r>
            <a:rPr lang="en-US" altLang="en-US" dirty="0"/>
            <a:t>5.1.8 Assumptions testing</a:t>
          </a:r>
          <a:endParaRPr lang="zh-CN" dirty="0"/>
        </a:p>
      </dgm:t>
    </dgm:pt>
    <dgm:pt modelId="{2F9F47C1-5388-40C2-9DAB-1579AD182756}" type="parTrans" cxnId="{9B3F5502-4F7F-4F1C-B99B-344D232E9BA0}">
      <dgm:prSet/>
      <dgm:spPr/>
      <dgm:t>
        <a:bodyPr/>
        <a:lstStyle/>
        <a:p>
          <a:endParaRPr lang="zh-CN" altLang="en-US"/>
        </a:p>
      </dgm:t>
    </dgm:pt>
    <dgm:pt modelId="{2B9AB75B-3C49-4AA8-BFE1-7CF35008B916}" type="sibTrans" cxnId="{9B3F5502-4F7F-4F1C-B99B-344D232E9BA0}">
      <dgm:prSet/>
      <dgm:spPr/>
      <dgm:t>
        <a:bodyPr/>
        <a:lstStyle/>
        <a:p>
          <a:endParaRPr lang="zh-CN" altLang="en-US"/>
        </a:p>
      </dgm:t>
    </dgm:pt>
    <dgm:pt modelId="{4164C1CD-1FEB-4FAE-BCA7-B2F901F12CD8}">
      <dgm:prSet phldr="0" custT="0"/>
      <dgm:spPr/>
      <dgm:t>
        <a:bodyPr vert="horz" wrap="square"/>
        <a:lstStyle/>
        <a:p>
          <a:pPr>
            <a:lnSpc>
              <a:spcPct val="100000"/>
            </a:lnSpc>
            <a:spcBef>
              <a:spcPct val="0"/>
            </a:spcBef>
            <a:spcAft>
              <a:spcPct val="35000"/>
            </a:spcAft>
          </a:pPr>
          <a:r>
            <a:rPr lang="en-US" altLang="en-US" dirty="0"/>
            <a:t>5.1.9 Model optimization and re-selection</a:t>
          </a:r>
          <a:endParaRPr lang="zh-CN" dirty="0"/>
        </a:p>
      </dgm:t>
    </dgm:pt>
    <dgm:pt modelId="{BBEC2C39-4DA0-4760-9652-2CF72F8B720D}" type="parTrans" cxnId="{CDB8A999-2FC3-48AE-B6F4-6B2781FBB517}">
      <dgm:prSet/>
      <dgm:spPr/>
      <dgm:t>
        <a:bodyPr/>
        <a:lstStyle/>
        <a:p>
          <a:endParaRPr lang="zh-CN" altLang="en-US"/>
        </a:p>
      </dgm:t>
    </dgm:pt>
    <dgm:pt modelId="{BA0E16FC-83B3-431A-9ADB-0130A23E20FD}" type="sibTrans" cxnId="{CDB8A999-2FC3-48AE-B6F4-6B2781FBB517}">
      <dgm:prSet/>
      <dgm:spPr/>
      <dgm:t>
        <a:bodyPr/>
        <a:lstStyle/>
        <a:p>
          <a:endParaRPr lang="zh-CN" altLang="en-US"/>
        </a:p>
      </dgm:t>
    </dgm:pt>
    <dgm:pt modelId="{225B27C5-54C0-43AE-816E-7B92CA9DABB0}">
      <dgm:prSet phldr="0" custT="0"/>
      <dgm:spPr/>
      <dgm:t>
        <a:bodyPr vert="horz" wrap="square"/>
        <a:lstStyle/>
        <a:p>
          <a:pPr>
            <a:lnSpc>
              <a:spcPct val="100000"/>
            </a:lnSpc>
            <a:spcBef>
              <a:spcPct val="0"/>
            </a:spcBef>
            <a:spcAft>
              <a:spcPct val="35000"/>
            </a:spcAft>
          </a:pPr>
          <a:r>
            <a:rPr lang="en-US" altLang="zh-CN" dirty="0"/>
            <a:t>5.1.10 Model application</a:t>
          </a:r>
          <a:endParaRPr lang="zh-CN" dirty="0"/>
        </a:p>
      </dgm:t>
    </dgm:pt>
    <dgm:pt modelId="{9E278C2F-7178-473F-865E-E1BBAD24F96B}" type="parTrans" cxnId="{88E2085E-EDA1-4ACA-AA72-19377CDBE1AF}">
      <dgm:prSet/>
      <dgm:spPr/>
      <dgm:t>
        <a:bodyPr/>
        <a:lstStyle/>
        <a:p>
          <a:endParaRPr lang="zh-CN" altLang="en-US"/>
        </a:p>
      </dgm:t>
    </dgm:pt>
    <dgm:pt modelId="{C65CA052-16C8-43E3-B1DC-67C97180D97C}" type="sibTrans" cxnId="{88E2085E-EDA1-4ACA-AA72-19377CDBE1AF}">
      <dgm:prSet/>
      <dgm:spPr/>
      <dgm:t>
        <a:bodyPr/>
        <a:lstStyle/>
        <a:p>
          <a:endParaRPr lang="zh-CN" altLang="en-US"/>
        </a:p>
      </dgm:t>
    </dgm:pt>
    <dgm:pt modelId="{ACC2AE7E-59B9-49A0-BAB4-22D68AC176E7}" type="pres">
      <dgm:prSet presAssocID="{2D3DEDF0-B9A1-4CD2-BA88-CA716FC4420C}" presName="linear" presStyleCnt="0">
        <dgm:presLayoutVars>
          <dgm:dir/>
          <dgm:animLvl val="lvl"/>
          <dgm:resizeHandles val="exact"/>
        </dgm:presLayoutVars>
      </dgm:prSet>
      <dgm:spPr/>
    </dgm:pt>
    <dgm:pt modelId="{7AEB1288-B212-47FC-96D6-40294FD2E307}" type="pres">
      <dgm:prSet presAssocID="{4A6CFA20-D504-4C11-9666-95A21ED3E06C}" presName="parentLin" presStyleCnt="0"/>
      <dgm:spPr/>
    </dgm:pt>
    <dgm:pt modelId="{99D3529F-CE9E-430A-A33C-F4EF72985A46}" type="pres">
      <dgm:prSet presAssocID="{4A6CFA20-D504-4C11-9666-95A21ED3E06C}" presName="parentLeftMargin" presStyleLbl="node1" presStyleIdx="0" presStyleCnt="5"/>
      <dgm:spPr/>
    </dgm:pt>
    <dgm:pt modelId="{FFD53BA8-45B8-48D7-839D-F63881906C2D}" type="pres">
      <dgm:prSet presAssocID="{4A6CFA20-D504-4C11-9666-95A21ED3E06C}" presName="parentText" presStyleLbl="node1" presStyleIdx="0" presStyleCnt="5">
        <dgm:presLayoutVars>
          <dgm:chMax val="0"/>
          <dgm:bulletEnabled val="1"/>
        </dgm:presLayoutVars>
      </dgm:prSet>
      <dgm:spPr/>
    </dgm:pt>
    <dgm:pt modelId="{C0D297E7-F1B3-4D5E-9183-8D7DE7303441}" type="pres">
      <dgm:prSet presAssocID="{4A6CFA20-D504-4C11-9666-95A21ED3E06C}" presName="negativeSpace" presStyleCnt="0"/>
      <dgm:spPr/>
    </dgm:pt>
    <dgm:pt modelId="{BF82169F-36AF-4359-9BAE-4965A5F38BD5}" type="pres">
      <dgm:prSet presAssocID="{4A6CFA20-D504-4C11-9666-95A21ED3E06C}" presName="childText" presStyleLbl="conFgAcc1" presStyleIdx="0" presStyleCnt="5">
        <dgm:presLayoutVars>
          <dgm:bulletEnabled val="1"/>
        </dgm:presLayoutVars>
      </dgm:prSet>
      <dgm:spPr/>
    </dgm:pt>
    <dgm:pt modelId="{97EC761C-8953-48D7-AFE6-4E1B2DC860A0}" type="pres">
      <dgm:prSet presAssocID="{535AB587-A692-43E5-9615-766AE847F8A5}" presName="spaceBetweenRectangles" presStyleCnt="0"/>
      <dgm:spPr/>
    </dgm:pt>
    <dgm:pt modelId="{2A1250AA-1043-4D27-91C6-DB5939E35C6B}" type="pres">
      <dgm:prSet presAssocID="{07FD02D3-E7E6-438A-89AC-27845D67F8AB}" presName="parentLin" presStyleCnt="0"/>
      <dgm:spPr/>
    </dgm:pt>
    <dgm:pt modelId="{FFA56F0A-30CA-43F2-94BD-773A675BA6FB}" type="pres">
      <dgm:prSet presAssocID="{07FD02D3-E7E6-438A-89AC-27845D67F8AB}" presName="parentLeftMargin" presStyleLbl="node1" presStyleIdx="0" presStyleCnt="5"/>
      <dgm:spPr/>
    </dgm:pt>
    <dgm:pt modelId="{F0E83ED0-3189-4ABA-A665-B109CE1D0191}" type="pres">
      <dgm:prSet presAssocID="{07FD02D3-E7E6-438A-89AC-27845D67F8AB}" presName="parentText" presStyleLbl="node1" presStyleIdx="1" presStyleCnt="5">
        <dgm:presLayoutVars>
          <dgm:chMax val="0"/>
          <dgm:bulletEnabled val="1"/>
        </dgm:presLayoutVars>
      </dgm:prSet>
      <dgm:spPr/>
    </dgm:pt>
    <dgm:pt modelId="{ECE4EB38-14AE-459E-B6E4-1217F86B32D5}" type="pres">
      <dgm:prSet presAssocID="{07FD02D3-E7E6-438A-89AC-27845D67F8AB}" presName="negativeSpace" presStyleCnt="0"/>
      <dgm:spPr/>
    </dgm:pt>
    <dgm:pt modelId="{AD17FCC9-9640-4BB4-87DF-C676D0600FF9}" type="pres">
      <dgm:prSet presAssocID="{07FD02D3-E7E6-438A-89AC-27845D67F8AB}" presName="childText" presStyleLbl="conFgAcc1" presStyleIdx="1" presStyleCnt="5">
        <dgm:presLayoutVars>
          <dgm:bulletEnabled val="1"/>
        </dgm:presLayoutVars>
      </dgm:prSet>
      <dgm:spPr/>
    </dgm:pt>
    <dgm:pt modelId="{4DF959AC-5D69-47E5-B406-4D2C3851BBA8}" type="pres">
      <dgm:prSet presAssocID="{947AA9B5-348C-49D4-8596-840AF5DDE9BB}" presName="spaceBetweenRectangles" presStyleCnt="0"/>
      <dgm:spPr/>
    </dgm:pt>
    <dgm:pt modelId="{BC025EF3-8250-4C0B-B47C-577AF15030CE}" type="pres">
      <dgm:prSet presAssocID="{A28C3E8F-D85D-46D1-A6A3-FB5FAF2BB39A}" presName="parentLin" presStyleCnt="0"/>
      <dgm:spPr/>
    </dgm:pt>
    <dgm:pt modelId="{C621DF11-A0F5-4D43-9B81-3F2B12D700F6}" type="pres">
      <dgm:prSet presAssocID="{A28C3E8F-D85D-46D1-A6A3-FB5FAF2BB39A}" presName="parentLeftMargin" presStyleLbl="node1" presStyleIdx="1" presStyleCnt="5"/>
      <dgm:spPr/>
    </dgm:pt>
    <dgm:pt modelId="{87E6350B-AA9F-4374-A90A-F0D4DDB30293}" type="pres">
      <dgm:prSet presAssocID="{A28C3E8F-D85D-46D1-A6A3-FB5FAF2BB39A}" presName="parentText" presStyleLbl="node1" presStyleIdx="2" presStyleCnt="5">
        <dgm:presLayoutVars>
          <dgm:chMax val="0"/>
          <dgm:bulletEnabled val="1"/>
        </dgm:presLayoutVars>
      </dgm:prSet>
      <dgm:spPr/>
    </dgm:pt>
    <dgm:pt modelId="{BFDDC46B-D2D6-4F22-B2B2-08457F1A28D3}" type="pres">
      <dgm:prSet presAssocID="{A28C3E8F-D85D-46D1-A6A3-FB5FAF2BB39A}" presName="negativeSpace" presStyleCnt="0"/>
      <dgm:spPr/>
    </dgm:pt>
    <dgm:pt modelId="{3F980722-34FD-4A1F-B474-E9F8C5B4DD29}" type="pres">
      <dgm:prSet presAssocID="{A28C3E8F-D85D-46D1-A6A3-FB5FAF2BB39A}" presName="childText" presStyleLbl="conFgAcc1" presStyleIdx="2" presStyleCnt="5">
        <dgm:presLayoutVars>
          <dgm:bulletEnabled val="1"/>
        </dgm:presLayoutVars>
      </dgm:prSet>
      <dgm:spPr/>
    </dgm:pt>
    <dgm:pt modelId="{8D3B3D27-C574-4E85-BC78-E99F417FEEDB}" type="pres">
      <dgm:prSet presAssocID="{2B9AB75B-3C49-4AA8-BFE1-7CF35008B916}" presName="spaceBetweenRectangles" presStyleCnt="0"/>
      <dgm:spPr/>
    </dgm:pt>
    <dgm:pt modelId="{3A9CAEF6-FFDF-430A-A005-8728B4BFCD0C}" type="pres">
      <dgm:prSet presAssocID="{4164C1CD-1FEB-4FAE-BCA7-B2F901F12CD8}" presName="parentLin" presStyleCnt="0"/>
      <dgm:spPr/>
    </dgm:pt>
    <dgm:pt modelId="{818CC7FD-FD66-432F-A406-41DC7CAE93F0}" type="pres">
      <dgm:prSet presAssocID="{4164C1CD-1FEB-4FAE-BCA7-B2F901F12CD8}" presName="parentLeftMargin" presStyleLbl="node1" presStyleIdx="2" presStyleCnt="5"/>
      <dgm:spPr/>
    </dgm:pt>
    <dgm:pt modelId="{86F01D77-AF58-4F11-B068-07FCCCA28177}" type="pres">
      <dgm:prSet presAssocID="{4164C1CD-1FEB-4FAE-BCA7-B2F901F12CD8}" presName="parentText" presStyleLbl="node1" presStyleIdx="3" presStyleCnt="5">
        <dgm:presLayoutVars>
          <dgm:chMax val="0"/>
          <dgm:bulletEnabled val="1"/>
        </dgm:presLayoutVars>
      </dgm:prSet>
      <dgm:spPr/>
    </dgm:pt>
    <dgm:pt modelId="{2447C150-AF8D-41C9-BB4C-E4FA97EE4298}" type="pres">
      <dgm:prSet presAssocID="{4164C1CD-1FEB-4FAE-BCA7-B2F901F12CD8}" presName="negativeSpace" presStyleCnt="0"/>
      <dgm:spPr/>
    </dgm:pt>
    <dgm:pt modelId="{B428B3ED-E28C-4C28-8B71-AD1709E71E95}" type="pres">
      <dgm:prSet presAssocID="{4164C1CD-1FEB-4FAE-BCA7-B2F901F12CD8}" presName="childText" presStyleLbl="conFgAcc1" presStyleIdx="3" presStyleCnt="5">
        <dgm:presLayoutVars>
          <dgm:bulletEnabled val="1"/>
        </dgm:presLayoutVars>
      </dgm:prSet>
      <dgm:spPr/>
    </dgm:pt>
    <dgm:pt modelId="{D4FCE144-AE56-44CF-B4EC-B3819FCC324F}" type="pres">
      <dgm:prSet presAssocID="{BA0E16FC-83B3-431A-9ADB-0130A23E20FD}" presName="spaceBetweenRectangles" presStyleCnt="0"/>
      <dgm:spPr/>
    </dgm:pt>
    <dgm:pt modelId="{79F8EEA0-EE80-45AA-9EE1-BCF3F8EB1294}" type="pres">
      <dgm:prSet presAssocID="{225B27C5-54C0-43AE-816E-7B92CA9DABB0}" presName="parentLin" presStyleCnt="0"/>
      <dgm:spPr/>
    </dgm:pt>
    <dgm:pt modelId="{3EE58CF2-A797-44C9-A559-CA7749BDFEDA}" type="pres">
      <dgm:prSet presAssocID="{225B27C5-54C0-43AE-816E-7B92CA9DABB0}" presName="parentLeftMargin" presStyleLbl="node1" presStyleIdx="3" presStyleCnt="5"/>
      <dgm:spPr/>
    </dgm:pt>
    <dgm:pt modelId="{D3E18E89-E900-482D-AA27-1F32F222277F}" type="pres">
      <dgm:prSet presAssocID="{225B27C5-54C0-43AE-816E-7B92CA9DABB0}" presName="parentText" presStyleLbl="node1" presStyleIdx="4" presStyleCnt="5">
        <dgm:presLayoutVars>
          <dgm:chMax val="0"/>
          <dgm:bulletEnabled val="1"/>
        </dgm:presLayoutVars>
      </dgm:prSet>
      <dgm:spPr/>
    </dgm:pt>
    <dgm:pt modelId="{F2C78EE9-2F2D-468B-B6D7-D92DDBE51D6A}" type="pres">
      <dgm:prSet presAssocID="{225B27C5-54C0-43AE-816E-7B92CA9DABB0}" presName="negativeSpace" presStyleCnt="0"/>
      <dgm:spPr/>
    </dgm:pt>
    <dgm:pt modelId="{754144EF-9FCF-4C3F-9B4B-F39D8BC3D36C}" type="pres">
      <dgm:prSet presAssocID="{225B27C5-54C0-43AE-816E-7B92CA9DABB0}" presName="childText" presStyleLbl="conFgAcc1" presStyleIdx="4" presStyleCnt="5">
        <dgm:presLayoutVars>
          <dgm:bulletEnabled val="1"/>
        </dgm:presLayoutVars>
      </dgm:prSet>
      <dgm:spPr/>
    </dgm:pt>
  </dgm:ptLst>
  <dgm:cxnLst>
    <dgm:cxn modelId="{9B3F5502-4F7F-4F1C-B99B-344D232E9BA0}" srcId="{2D3DEDF0-B9A1-4CD2-BA88-CA716FC4420C}" destId="{A28C3E8F-D85D-46D1-A6A3-FB5FAF2BB39A}" srcOrd="2" destOrd="0" parTransId="{2F9F47C1-5388-40C2-9DAB-1579AD182756}" sibTransId="{2B9AB75B-3C49-4AA8-BFE1-7CF35008B916}"/>
    <dgm:cxn modelId="{BC5A5B14-CB81-46CC-B14F-E41136A9E90D}" type="presOf" srcId="{2D3DEDF0-B9A1-4CD2-BA88-CA716FC4420C}" destId="{ACC2AE7E-59B9-49A0-BAB4-22D68AC176E7}" srcOrd="0" destOrd="0" presId="urn:microsoft.com/office/officeart/2005/8/layout/list1#7"/>
    <dgm:cxn modelId="{30E2B818-72C7-4816-AE76-15FB556B4348}" type="presOf" srcId="{A28C3E8F-D85D-46D1-A6A3-FB5FAF2BB39A}" destId="{C621DF11-A0F5-4D43-9B81-3F2B12D700F6}" srcOrd="0" destOrd="0" presId="urn:microsoft.com/office/officeart/2005/8/layout/list1#7"/>
    <dgm:cxn modelId="{D1D7702C-7595-4042-BC24-B538B20D770D}" srcId="{2D3DEDF0-B9A1-4CD2-BA88-CA716FC4420C}" destId="{4A6CFA20-D504-4C11-9666-95A21ED3E06C}" srcOrd="0" destOrd="0" parTransId="{C9974E75-C5BA-4AF8-9D14-7E6DB268B9AF}" sibTransId="{535AB587-A692-43E5-9615-766AE847F8A5}"/>
    <dgm:cxn modelId="{88E2085E-EDA1-4ACA-AA72-19377CDBE1AF}" srcId="{2D3DEDF0-B9A1-4CD2-BA88-CA716FC4420C}" destId="{225B27C5-54C0-43AE-816E-7B92CA9DABB0}" srcOrd="4" destOrd="0" parTransId="{9E278C2F-7178-473F-865E-E1BBAD24F96B}" sibTransId="{C65CA052-16C8-43E3-B1DC-67C97180D97C}"/>
    <dgm:cxn modelId="{22C6FC41-1923-444B-A1AF-71D41CCC0200}" type="presOf" srcId="{07FD02D3-E7E6-438A-89AC-27845D67F8AB}" destId="{F0E83ED0-3189-4ABA-A665-B109CE1D0191}" srcOrd="1" destOrd="0" presId="urn:microsoft.com/office/officeart/2005/8/layout/list1#7"/>
    <dgm:cxn modelId="{1E655689-B3AA-435E-96AC-88D92218757E}" type="presOf" srcId="{07FD02D3-E7E6-438A-89AC-27845D67F8AB}" destId="{FFA56F0A-30CA-43F2-94BD-773A675BA6FB}" srcOrd="0" destOrd="0" presId="urn:microsoft.com/office/officeart/2005/8/layout/list1#7"/>
    <dgm:cxn modelId="{CDB8A999-2FC3-48AE-B6F4-6B2781FBB517}" srcId="{2D3DEDF0-B9A1-4CD2-BA88-CA716FC4420C}" destId="{4164C1CD-1FEB-4FAE-BCA7-B2F901F12CD8}" srcOrd="3" destOrd="0" parTransId="{BBEC2C39-4DA0-4760-9652-2CF72F8B720D}" sibTransId="{BA0E16FC-83B3-431A-9ADB-0130A23E20FD}"/>
    <dgm:cxn modelId="{E6F78BAB-9937-4F43-8E69-2979E16A998C}" type="presOf" srcId="{225B27C5-54C0-43AE-816E-7B92CA9DABB0}" destId="{D3E18E89-E900-482D-AA27-1F32F222277F}" srcOrd="1" destOrd="0" presId="urn:microsoft.com/office/officeart/2005/8/layout/list1#7"/>
    <dgm:cxn modelId="{050614B3-F4A6-450C-BA57-4F2B0D3121F1}" type="presOf" srcId="{4A6CFA20-D504-4C11-9666-95A21ED3E06C}" destId="{FFD53BA8-45B8-48D7-839D-F63881906C2D}" srcOrd="1" destOrd="0" presId="urn:microsoft.com/office/officeart/2005/8/layout/list1#7"/>
    <dgm:cxn modelId="{10F0D3B7-CC72-4981-96F6-51844474414F}" type="presOf" srcId="{4164C1CD-1FEB-4FAE-BCA7-B2F901F12CD8}" destId="{818CC7FD-FD66-432F-A406-41DC7CAE93F0}" srcOrd="0" destOrd="0" presId="urn:microsoft.com/office/officeart/2005/8/layout/list1#7"/>
    <dgm:cxn modelId="{F4D910BE-86C3-4315-B724-61B26D62782D}" type="presOf" srcId="{4164C1CD-1FEB-4FAE-BCA7-B2F901F12CD8}" destId="{86F01D77-AF58-4F11-B068-07FCCCA28177}" srcOrd="1" destOrd="0" presId="urn:microsoft.com/office/officeart/2005/8/layout/list1#7"/>
    <dgm:cxn modelId="{3634E8C1-F41B-4399-A09F-4F2346952A5A}" srcId="{2D3DEDF0-B9A1-4CD2-BA88-CA716FC4420C}" destId="{07FD02D3-E7E6-438A-89AC-27845D67F8AB}" srcOrd="1" destOrd="0" parTransId="{7DE52E51-8CAB-45CC-98CF-C0B0F0BA2BEC}" sibTransId="{947AA9B5-348C-49D4-8596-840AF5DDE9BB}"/>
    <dgm:cxn modelId="{B0B807C7-212D-48B1-98E0-8DB211ABEBF2}" type="presOf" srcId="{A28C3E8F-D85D-46D1-A6A3-FB5FAF2BB39A}" destId="{87E6350B-AA9F-4374-A90A-F0D4DDB30293}" srcOrd="1" destOrd="0" presId="urn:microsoft.com/office/officeart/2005/8/layout/list1#7"/>
    <dgm:cxn modelId="{436A1EC7-0D0B-48DB-B594-5D94E9939F83}" type="presOf" srcId="{225B27C5-54C0-43AE-816E-7B92CA9DABB0}" destId="{3EE58CF2-A797-44C9-A559-CA7749BDFEDA}" srcOrd="0" destOrd="0" presId="urn:microsoft.com/office/officeart/2005/8/layout/list1#7"/>
    <dgm:cxn modelId="{C299B5DD-C97E-48AC-B23B-2DD7F5F9C80B}" type="presOf" srcId="{4A6CFA20-D504-4C11-9666-95A21ED3E06C}" destId="{99D3529F-CE9E-430A-A33C-F4EF72985A46}" srcOrd="0" destOrd="0" presId="urn:microsoft.com/office/officeart/2005/8/layout/list1#7"/>
    <dgm:cxn modelId="{C0870B48-431A-413D-9325-2306334C77F8}" type="presParOf" srcId="{ACC2AE7E-59B9-49A0-BAB4-22D68AC176E7}" destId="{7AEB1288-B212-47FC-96D6-40294FD2E307}" srcOrd="0" destOrd="0" presId="urn:microsoft.com/office/officeart/2005/8/layout/list1#7"/>
    <dgm:cxn modelId="{139D0EE5-1C9F-4E5B-A66D-D730D78AFEBD}" type="presParOf" srcId="{7AEB1288-B212-47FC-96D6-40294FD2E307}" destId="{99D3529F-CE9E-430A-A33C-F4EF72985A46}" srcOrd="0" destOrd="0" presId="urn:microsoft.com/office/officeart/2005/8/layout/list1#7"/>
    <dgm:cxn modelId="{3E58159E-8CA6-4D4B-BF1A-9367627494E3}" type="presParOf" srcId="{7AEB1288-B212-47FC-96D6-40294FD2E307}" destId="{FFD53BA8-45B8-48D7-839D-F63881906C2D}" srcOrd="1" destOrd="0" presId="urn:microsoft.com/office/officeart/2005/8/layout/list1#7"/>
    <dgm:cxn modelId="{85D67D36-3B64-4CA8-A8EA-A77BDCD52DAC}" type="presParOf" srcId="{ACC2AE7E-59B9-49A0-BAB4-22D68AC176E7}" destId="{C0D297E7-F1B3-4D5E-9183-8D7DE7303441}" srcOrd="1" destOrd="0" presId="urn:microsoft.com/office/officeart/2005/8/layout/list1#7"/>
    <dgm:cxn modelId="{7DE83DDF-EF73-4C3A-A9A2-3A417A96B9D6}" type="presParOf" srcId="{ACC2AE7E-59B9-49A0-BAB4-22D68AC176E7}" destId="{BF82169F-36AF-4359-9BAE-4965A5F38BD5}" srcOrd="2" destOrd="0" presId="urn:microsoft.com/office/officeart/2005/8/layout/list1#7"/>
    <dgm:cxn modelId="{966BA80D-C78E-40D4-8D60-2AC5929DCA28}" type="presParOf" srcId="{ACC2AE7E-59B9-49A0-BAB4-22D68AC176E7}" destId="{97EC761C-8953-48D7-AFE6-4E1B2DC860A0}" srcOrd="3" destOrd="0" presId="urn:microsoft.com/office/officeart/2005/8/layout/list1#7"/>
    <dgm:cxn modelId="{061CD4EF-4C66-4ED9-8052-E902FA0FD23A}" type="presParOf" srcId="{ACC2AE7E-59B9-49A0-BAB4-22D68AC176E7}" destId="{2A1250AA-1043-4D27-91C6-DB5939E35C6B}" srcOrd="4" destOrd="0" presId="urn:microsoft.com/office/officeart/2005/8/layout/list1#7"/>
    <dgm:cxn modelId="{CFEF89FC-C65A-4731-9F6F-94735DB1A494}" type="presParOf" srcId="{2A1250AA-1043-4D27-91C6-DB5939E35C6B}" destId="{FFA56F0A-30CA-43F2-94BD-773A675BA6FB}" srcOrd="0" destOrd="0" presId="urn:microsoft.com/office/officeart/2005/8/layout/list1#7"/>
    <dgm:cxn modelId="{2049AADB-FC22-48EF-A1C1-1EE439B42DFC}" type="presParOf" srcId="{2A1250AA-1043-4D27-91C6-DB5939E35C6B}" destId="{F0E83ED0-3189-4ABA-A665-B109CE1D0191}" srcOrd="1" destOrd="0" presId="urn:microsoft.com/office/officeart/2005/8/layout/list1#7"/>
    <dgm:cxn modelId="{9EB3E0DE-39FB-464B-99B2-74484DCCDD55}" type="presParOf" srcId="{ACC2AE7E-59B9-49A0-BAB4-22D68AC176E7}" destId="{ECE4EB38-14AE-459E-B6E4-1217F86B32D5}" srcOrd="5" destOrd="0" presId="urn:microsoft.com/office/officeart/2005/8/layout/list1#7"/>
    <dgm:cxn modelId="{E6AF3BF8-7F14-427D-ADE2-8F1C96FFAD2B}" type="presParOf" srcId="{ACC2AE7E-59B9-49A0-BAB4-22D68AC176E7}" destId="{AD17FCC9-9640-4BB4-87DF-C676D0600FF9}" srcOrd="6" destOrd="0" presId="urn:microsoft.com/office/officeart/2005/8/layout/list1#7"/>
    <dgm:cxn modelId="{03B05075-47F8-4B4C-86AD-016D113B7471}" type="presParOf" srcId="{ACC2AE7E-59B9-49A0-BAB4-22D68AC176E7}" destId="{4DF959AC-5D69-47E5-B406-4D2C3851BBA8}" srcOrd="7" destOrd="0" presId="urn:microsoft.com/office/officeart/2005/8/layout/list1#7"/>
    <dgm:cxn modelId="{B86BD249-75E3-47BF-AACA-BB19EAC1FC45}" type="presParOf" srcId="{ACC2AE7E-59B9-49A0-BAB4-22D68AC176E7}" destId="{BC025EF3-8250-4C0B-B47C-577AF15030CE}" srcOrd="8" destOrd="0" presId="urn:microsoft.com/office/officeart/2005/8/layout/list1#7"/>
    <dgm:cxn modelId="{230A36F3-E024-40C0-BFA8-EDF9BA3F3A79}" type="presParOf" srcId="{BC025EF3-8250-4C0B-B47C-577AF15030CE}" destId="{C621DF11-A0F5-4D43-9B81-3F2B12D700F6}" srcOrd="0" destOrd="0" presId="urn:microsoft.com/office/officeart/2005/8/layout/list1#7"/>
    <dgm:cxn modelId="{D0E39B75-4A74-485D-820A-F7CFFDC4CE80}" type="presParOf" srcId="{BC025EF3-8250-4C0B-B47C-577AF15030CE}" destId="{87E6350B-AA9F-4374-A90A-F0D4DDB30293}" srcOrd="1" destOrd="0" presId="urn:microsoft.com/office/officeart/2005/8/layout/list1#7"/>
    <dgm:cxn modelId="{D7DE4822-D298-414C-B479-735F551A2D6F}" type="presParOf" srcId="{ACC2AE7E-59B9-49A0-BAB4-22D68AC176E7}" destId="{BFDDC46B-D2D6-4F22-B2B2-08457F1A28D3}" srcOrd="9" destOrd="0" presId="urn:microsoft.com/office/officeart/2005/8/layout/list1#7"/>
    <dgm:cxn modelId="{473A54CE-0B6E-4C90-8AAC-CDD17296B244}" type="presParOf" srcId="{ACC2AE7E-59B9-49A0-BAB4-22D68AC176E7}" destId="{3F980722-34FD-4A1F-B474-E9F8C5B4DD29}" srcOrd="10" destOrd="0" presId="urn:microsoft.com/office/officeart/2005/8/layout/list1#7"/>
    <dgm:cxn modelId="{184F0E03-7173-406C-A3CB-34D5A455A6F5}" type="presParOf" srcId="{ACC2AE7E-59B9-49A0-BAB4-22D68AC176E7}" destId="{8D3B3D27-C574-4E85-BC78-E99F417FEEDB}" srcOrd="11" destOrd="0" presId="urn:microsoft.com/office/officeart/2005/8/layout/list1#7"/>
    <dgm:cxn modelId="{74A94637-C3DF-4F57-8E9A-D4577EE76FF5}" type="presParOf" srcId="{ACC2AE7E-59B9-49A0-BAB4-22D68AC176E7}" destId="{3A9CAEF6-FFDF-430A-A005-8728B4BFCD0C}" srcOrd="12" destOrd="0" presId="urn:microsoft.com/office/officeart/2005/8/layout/list1#7"/>
    <dgm:cxn modelId="{3CD2C98A-4ED1-4913-A182-A16C02A7421E}" type="presParOf" srcId="{3A9CAEF6-FFDF-430A-A005-8728B4BFCD0C}" destId="{818CC7FD-FD66-432F-A406-41DC7CAE93F0}" srcOrd="0" destOrd="0" presId="urn:microsoft.com/office/officeart/2005/8/layout/list1#7"/>
    <dgm:cxn modelId="{757DDB58-7FD6-44C8-A864-18B1F07A8604}" type="presParOf" srcId="{3A9CAEF6-FFDF-430A-A005-8728B4BFCD0C}" destId="{86F01D77-AF58-4F11-B068-07FCCCA28177}" srcOrd="1" destOrd="0" presId="urn:microsoft.com/office/officeart/2005/8/layout/list1#7"/>
    <dgm:cxn modelId="{7371A7F5-BC73-4572-BCE6-C0B9557ABA61}" type="presParOf" srcId="{ACC2AE7E-59B9-49A0-BAB4-22D68AC176E7}" destId="{2447C150-AF8D-41C9-BB4C-E4FA97EE4298}" srcOrd="13" destOrd="0" presId="urn:microsoft.com/office/officeart/2005/8/layout/list1#7"/>
    <dgm:cxn modelId="{9DDD32FA-0689-4905-84A9-90F4E5198CD8}" type="presParOf" srcId="{ACC2AE7E-59B9-49A0-BAB4-22D68AC176E7}" destId="{B428B3ED-E28C-4C28-8B71-AD1709E71E95}" srcOrd="14" destOrd="0" presId="urn:microsoft.com/office/officeart/2005/8/layout/list1#7"/>
    <dgm:cxn modelId="{0F4C7C12-FD5B-4C0F-A306-68E52941A8FF}" type="presParOf" srcId="{ACC2AE7E-59B9-49A0-BAB4-22D68AC176E7}" destId="{D4FCE144-AE56-44CF-B4EC-B3819FCC324F}" srcOrd="15" destOrd="0" presId="urn:microsoft.com/office/officeart/2005/8/layout/list1#7"/>
    <dgm:cxn modelId="{0A1FAD7C-F6B8-4069-A086-F1487ADF6CFE}" type="presParOf" srcId="{ACC2AE7E-59B9-49A0-BAB4-22D68AC176E7}" destId="{79F8EEA0-EE80-45AA-9EE1-BCF3F8EB1294}" srcOrd="16" destOrd="0" presId="urn:microsoft.com/office/officeart/2005/8/layout/list1#7"/>
    <dgm:cxn modelId="{1AD1020C-71D7-4134-9B28-CCD53C31FFF7}" type="presParOf" srcId="{79F8EEA0-EE80-45AA-9EE1-BCF3F8EB1294}" destId="{3EE58CF2-A797-44C9-A559-CA7749BDFEDA}" srcOrd="0" destOrd="0" presId="urn:microsoft.com/office/officeart/2005/8/layout/list1#7"/>
    <dgm:cxn modelId="{593B1BFA-C377-46C0-B384-F6C5348F8A09}" type="presParOf" srcId="{79F8EEA0-EE80-45AA-9EE1-BCF3F8EB1294}" destId="{D3E18E89-E900-482D-AA27-1F32F222277F}" srcOrd="1" destOrd="0" presId="urn:microsoft.com/office/officeart/2005/8/layout/list1#7"/>
    <dgm:cxn modelId="{665C38A8-6ED1-4130-8404-B949839B1E7A}" type="presParOf" srcId="{ACC2AE7E-59B9-49A0-BAB4-22D68AC176E7}" destId="{F2C78EE9-2F2D-468B-B6D7-D92DDBE51D6A}" srcOrd="17" destOrd="0" presId="urn:microsoft.com/office/officeart/2005/8/layout/list1#7"/>
    <dgm:cxn modelId="{2FEE1311-6CC0-431E-B770-0D6293E21B36}" type="presParOf" srcId="{ACC2AE7E-59B9-49A0-BAB4-22D68AC176E7}" destId="{754144EF-9FCF-4C3F-9B4B-F39D8BC3D36C}" srcOrd="18" destOrd="0" presId="urn:microsoft.com/office/officeart/2005/8/layout/list1#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2169F-36AF-4359-9BAE-4965A5F38BD5}">
      <dsp:nvSpPr>
        <dsp:cNvPr id="0" name=""/>
        <dsp:cNvSpPr/>
      </dsp:nvSpPr>
      <dsp:spPr>
        <a:xfrm>
          <a:off x="0" y="364337"/>
          <a:ext cx="9608397" cy="504000"/>
        </a:xfrm>
        <a:prstGeom prst="rect">
          <a:avLst/>
        </a:prstGeom>
        <a:solidFill>
          <a:schemeClr val="lt1">
            <a:alpha val="90000"/>
            <a:hueOff val="0"/>
            <a:satOff val="0"/>
            <a:lumOff val="0"/>
            <a:alphaOff val="0"/>
          </a:schemeClr>
        </a:solidFill>
        <a:ln w="48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D53BA8-45B8-48D7-839D-F63881906C2D}">
      <dsp:nvSpPr>
        <dsp:cNvPr id="0" name=""/>
        <dsp:cNvSpPr/>
      </dsp:nvSpPr>
      <dsp:spPr>
        <a:xfrm>
          <a:off x="480419" y="69137"/>
          <a:ext cx="6725877" cy="590400"/>
        </a:xfrm>
        <a:prstGeom prst="roundRect">
          <a:avLst/>
        </a:prstGeom>
        <a:solidFill>
          <a:schemeClr val="accent5">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222" tIns="0" rIns="254222" bIns="0" numCol="1" spcCol="1270" anchor="ctr" anchorCtr="0">
          <a:noAutofit/>
        </a:bodyPr>
        <a:lstStyle/>
        <a:p>
          <a:pPr marL="0" lvl="0" indent="0" algn="l" defTabSz="800100">
            <a:lnSpc>
              <a:spcPct val="100000"/>
            </a:lnSpc>
            <a:spcBef>
              <a:spcPct val="0"/>
            </a:spcBef>
            <a:spcAft>
              <a:spcPct val="35000"/>
            </a:spcAft>
            <a:buNone/>
          </a:pPr>
          <a:r>
            <a:rPr lang="en-US" altLang="en-US" sz="1800" kern="1200" dirty="0"/>
            <a:t>5.1.1 Business understanding</a:t>
          </a:r>
          <a:endParaRPr lang="zh-CN" sz="1800" kern="1200" dirty="0"/>
        </a:p>
      </dsp:txBody>
      <dsp:txXfrm>
        <a:off x="509240" y="97958"/>
        <a:ext cx="6668235" cy="532758"/>
      </dsp:txXfrm>
    </dsp:sp>
    <dsp:sp modelId="{AD17FCC9-9640-4BB4-87DF-C676D0600FF9}">
      <dsp:nvSpPr>
        <dsp:cNvPr id="0" name=""/>
        <dsp:cNvSpPr/>
      </dsp:nvSpPr>
      <dsp:spPr>
        <a:xfrm>
          <a:off x="0" y="1271537"/>
          <a:ext cx="9608397" cy="504000"/>
        </a:xfrm>
        <a:prstGeom prst="rect">
          <a:avLst/>
        </a:prstGeom>
        <a:solidFill>
          <a:schemeClr val="lt1">
            <a:alpha val="90000"/>
            <a:hueOff val="0"/>
            <a:satOff val="0"/>
            <a:lumOff val="0"/>
            <a:alphaOff val="0"/>
          </a:schemeClr>
        </a:solidFill>
        <a:ln w="48000" cap="flat" cmpd="thickThin" algn="ctr">
          <a:solidFill>
            <a:schemeClr val="accent5">
              <a:hueOff val="-459284"/>
              <a:satOff val="68"/>
              <a:lumOff val="-1618"/>
              <a:alphaOff val="0"/>
            </a:schemeClr>
          </a:solidFill>
          <a:prstDash val="solid"/>
        </a:ln>
        <a:effectLst/>
      </dsp:spPr>
      <dsp:style>
        <a:lnRef idx="2">
          <a:scrgbClr r="0" g="0" b="0"/>
        </a:lnRef>
        <a:fillRef idx="1">
          <a:scrgbClr r="0" g="0" b="0"/>
        </a:fillRef>
        <a:effectRef idx="0">
          <a:scrgbClr r="0" g="0" b="0"/>
        </a:effectRef>
        <a:fontRef idx="minor"/>
      </dsp:style>
    </dsp:sp>
    <dsp:sp modelId="{F0E83ED0-3189-4ABA-A665-B109CE1D0191}">
      <dsp:nvSpPr>
        <dsp:cNvPr id="0" name=""/>
        <dsp:cNvSpPr/>
      </dsp:nvSpPr>
      <dsp:spPr>
        <a:xfrm>
          <a:off x="480419" y="976337"/>
          <a:ext cx="6725877" cy="590400"/>
        </a:xfrm>
        <a:prstGeom prst="roundRect">
          <a:avLst/>
        </a:prstGeom>
        <a:solidFill>
          <a:schemeClr val="accent5">
            <a:hueOff val="-459284"/>
            <a:satOff val="68"/>
            <a:lumOff val="-1618"/>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222" tIns="0" rIns="254222" bIns="0" numCol="1" spcCol="1270" anchor="ctr" anchorCtr="0">
          <a:noAutofit/>
        </a:bodyPr>
        <a:lstStyle/>
        <a:p>
          <a:pPr marL="0" lvl="0" indent="0" algn="l" defTabSz="800100">
            <a:lnSpc>
              <a:spcPct val="100000"/>
            </a:lnSpc>
            <a:spcBef>
              <a:spcPct val="0"/>
            </a:spcBef>
            <a:spcAft>
              <a:spcPct val="35000"/>
            </a:spcAft>
            <a:buNone/>
          </a:pPr>
          <a:r>
            <a:rPr lang="en-US" altLang="en-US" sz="1800" kern="1200" dirty="0"/>
            <a:t>5.1.2 Data loading</a:t>
          </a:r>
          <a:endParaRPr lang="zh-CN" sz="1800" kern="1200" dirty="0"/>
        </a:p>
      </dsp:txBody>
      <dsp:txXfrm>
        <a:off x="509240" y="1005158"/>
        <a:ext cx="6668235" cy="532758"/>
      </dsp:txXfrm>
    </dsp:sp>
    <dsp:sp modelId="{3F980722-34FD-4A1F-B474-E9F8C5B4DD29}">
      <dsp:nvSpPr>
        <dsp:cNvPr id="0" name=""/>
        <dsp:cNvSpPr/>
      </dsp:nvSpPr>
      <dsp:spPr>
        <a:xfrm>
          <a:off x="0" y="2178738"/>
          <a:ext cx="9608397" cy="504000"/>
        </a:xfrm>
        <a:prstGeom prst="rect">
          <a:avLst/>
        </a:prstGeom>
        <a:solidFill>
          <a:schemeClr val="lt1">
            <a:alpha val="90000"/>
            <a:hueOff val="0"/>
            <a:satOff val="0"/>
            <a:lumOff val="0"/>
            <a:alphaOff val="0"/>
          </a:schemeClr>
        </a:solidFill>
        <a:ln w="48000" cap="flat" cmpd="thickThin" algn="ctr">
          <a:solidFill>
            <a:schemeClr val="accent5">
              <a:hueOff val="-918568"/>
              <a:satOff val="135"/>
              <a:lumOff val="-3236"/>
              <a:alphaOff val="0"/>
            </a:schemeClr>
          </a:solidFill>
          <a:prstDash val="solid"/>
        </a:ln>
        <a:effectLst/>
      </dsp:spPr>
      <dsp:style>
        <a:lnRef idx="2">
          <a:scrgbClr r="0" g="0" b="0"/>
        </a:lnRef>
        <a:fillRef idx="1">
          <a:scrgbClr r="0" g="0" b="0"/>
        </a:fillRef>
        <a:effectRef idx="0">
          <a:scrgbClr r="0" g="0" b="0"/>
        </a:effectRef>
        <a:fontRef idx="minor"/>
      </dsp:style>
    </dsp:sp>
    <dsp:sp modelId="{87E6350B-AA9F-4374-A90A-F0D4DDB30293}">
      <dsp:nvSpPr>
        <dsp:cNvPr id="0" name=""/>
        <dsp:cNvSpPr/>
      </dsp:nvSpPr>
      <dsp:spPr>
        <a:xfrm>
          <a:off x="480419" y="1883538"/>
          <a:ext cx="6725877" cy="590400"/>
        </a:xfrm>
        <a:prstGeom prst="roundRect">
          <a:avLst/>
        </a:prstGeom>
        <a:solidFill>
          <a:schemeClr val="accent5">
            <a:hueOff val="-918568"/>
            <a:satOff val="135"/>
            <a:lumOff val="-3236"/>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222" tIns="0" rIns="254222" bIns="0" numCol="1" spcCol="1270" anchor="ctr" anchorCtr="0">
          <a:noAutofit/>
        </a:bodyPr>
        <a:lstStyle/>
        <a:p>
          <a:pPr marL="0" lvl="0" indent="0" algn="l" defTabSz="800100">
            <a:lnSpc>
              <a:spcPct val="100000"/>
            </a:lnSpc>
            <a:spcBef>
              <a:spcPct val="0"/>
            </a:spcBef>
            <a:spcAft>
              <a:spcPct val="35000"/>
            </a:spcAft>
            <a:buNone/>
          </a:pPr>
          <a:r>
            <a:rPr lang="en-US" altLang="en-US" sz="1800" kern="1200" dirty="0"/>
            <a:t>5.1.3 Data understanding</a:t>
          </a:r>
          <a:endParaRPr lang="zh-CN" sz="1800" kern="1200" dirty="0"/>
        </a:p>
      </dsp:txBody>
      <dsp:txXfrm>
        <a:off x="509240" y="1912359"/>
        <a:ext cx="6668235" cy="532758"/>
      </dsp:txXfrm>
    </dsp:sp>
    <dsp:sp modelId="{B428B3ED-E28C-4C28-8B71-AD1709E71E95}">
      <dsp:nvSpPr>
        <dsp:cNvPr id="0" name=""/>
        <dsp:cNvSpPr/>
      </dsp:nvSpPr>
      <dsp:spPr>
        <a:xfrm>
          <a:off x="0" y="3085938"/>
          <a:ext cx="9608397" cy="504000"/>
        </a:xfrm>
        <a:prstGeom prst="rect">
          <a:avLst/>
        </a:prstGeom>
        <a:solidFill>
          <a:schemeClr val="lt1">
            <a:alpha val="90000"/>
            <a:hueOff val="0"/>
            <a:satOff val="0"/>
            <a:lumOff val="0"/>
            <a:alphaOff val="0"/>
          </a:schemeClr>
        </a:solidFill>
        <a:ln w="48000" cap="flat" cmpd="thickThin" algn="ctr">
          <a:solidFill>
            <a:schemeClr val="accent5">
              <a:hueOff val="-1377853"/>
              <a:satOff val="203"/>
              <a:lumOff val="-4853"/>
              <a:alphaOff val="0"/>
            </a:schemeClr>
          </a:solidFill>
          <a:prstDash val="solid"/>
        </a:ln>
        <a:effectLst/>
      </dsp:spPr>
      <dsp:style>
        <a:lnRef idx="2">
          <a:scrgbClr r="0" g="0" b="0"/>
        </a:lnRef>
        <a:fillRef idx="1">
          <a:scrgbClr r="0" g="0" b="0"/>
        </a:fillRef>
        <a:effectRef idx="0">
          <a:scrgbClr r="0" g="0" b="0"/>
        </a:effectRef>
        <a:fontRef idx="minor"/>
      </dsp:style>
    </dsp:sp>
    <dsp:sp modelId="{86F01D77-AF58-4F11-B068-07FCCCA28177}">
      <dsp:nvSpPr>
        <dsp:cNvPr id="0" name=""/>
        <dsp:cNvSpPr/>
      </dsp:nvSpPr>
      <dsp:spPr>
        <a:xfrm>
          <a:off x="480419" y="2790738"/>
          <a:ext cx="6725877" cy="590400"/>
        </a:xfrm>
        <a:prstGeom prst="roundRect">
          <a:avLst/>
        </a:prstGeom>
        <a:solidFill>
          <a:schemeClr val="accent5">
            <a:hueOff val="-1377853"/>
            <a:satOff val="203"/>
            <a:lumOff val="-4853"/>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222" tIns="0" rIns="254222" bIns="0" numCol="1" spcCol="1270" anchor="ctr" anchorCtr="0">
          <a:noAutofit/>
        </a:bodyPr>
        <a:lstStyle/>
        <a:p>
          <a:pPr marL="0" lvl="0" indent="0" algn="l" defTabSz="800100">
            <a:lnSpc>
              <a:spcPct val="100000"/>
            </a:lnSpc>
            <a:spcBef>
              <a:spcPct val="0"/>
            </a:spcBef>
            <a:spcAft>
              <a:spcPct val="35000"/>
            </a:spcAft>
            <a:buNone/>
          </a:pPr>
          <a:r>
            <a:rPr lang="en-US" altLang="en-US" sz="1800" kern="1200" dirty="0"/>
            <a:t>5.1.4 Data wrangling</a:t>
          </a:r>
          <a:endParaRPr lang="zh-CN" sz="1800" kern="1200" dirty="0"/>
        </a:p>
      </dsp:txBody>
      <dsp:txXfrm>
        <a:off x="509240" y="2819559"/>
        <a:ext cx="6668235" cy="532758"/>
      </dsp:txXfrm>
    </dsp:sp>
    <dsp:sp modelId="{754144EF-9FCF-4C3F-9B4B-F39D8BC3D36C}">
      <dsp:nvSpPr>
        <dsp:cNvPr id="0" name=""/>
        <dsp:cNvSpPr/>
      </dsp:nvSpPr>
      <dsp:spPr>
        <a:xfrm>
          <a:off x="0" y="3993138"/>
          <a:ext cx="9608397" cy="504000"/>
        </a:xfrm>
        <a:prstGeom prst="rect">
          <a:avLst/>
        </a:prstGeom>
        <a:solidFill>
          <a:schemeClr val="lt1">
            <a:alpha val="90000"/>
            <a:hueOff val="0"/>
            <a:satOff val="0"/>
            <a:lumOff val="0"/>
            <a:alphaOff val="0"/>
          </a:schemeClr>
        </a:solidFill>
        <a:ln w="48000" cap="flat" cmpd="thickThin" algn="ctr">
          <a:solidFill>
            <a:schemeClr val="accent5">
              <a:hueOff val="-1837137"/>
              <a:satOff val="270"/>
              <a:lumOff val="-6471"/>
              <a:alphaOff val="0"/>
            </a:schemeClr>
          </a:solidFill>
          <a:prstDash val="solid"/>
        </a:ln>
        <a:effectLst/>
      </dsp:spPr>
      <dsp:style>
        <a:lnRef idx="2">
          <a:scrgbClr r="0" g="0" b="0"/>
        </a:lnRef>
        <a:fillRef idx="1">
          <a:scrgbClr r="0" g="0" b="0"/>
        </a:fillRef>
        <a:effectRef idx="0">
          <a:scrgbClr r="0" g="0" b="0"/>
        </a:effectRef>
        <a:fontRef idx="minor"/>
      </dsp:style>
    </dsp:sp>
    <dsp:sp modelId="{D3E18E89-E900-482D-AA27-1F32F222277F}">
      <dsp:nvSpPr>
        <dsp:cNvPr id="0" name=""/>
        <dsp:cNvSpPr/>
      </dsp:nvSpPr>
      <dsp:spPr>
        <a:xfrm>
          <a:off x="480419" y="3697938"/>
          <a:ext cx="6725877" cy="590400"/>
        </a:xfrm>
        <a:prstGeom prst="roundRect">
          <a:avLst/>
        </a:prstGeom>
        <a:solidFill>
          <a:schemeClr val="accent5">
            <a:hueOff val="-1837137"/>
            <a:satOff val="270"/>
            <a:lumOff val="-6471"/>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222" tIns="0" rIns="254222" bIns="0" numCol="1" spcCol="1270" anchor="ctr" anchorCtr="0">
          <a:noAutofit/>
        </a:bodyPr>
        <a:lstStyle/>
        <a:p>
          <a:pPr marL="0" lvl="0" indent="0" algn="l" defTabSz="800100">
            <a:lnSpc>
              <a:spcPct val="100000"/>
            </a:lnSpc>
            <a:spcBef>
              <a:spcPct val="0"/>
            </a:spcBef>
            <a:spcAft>
              <a:spcPct val="35000"/>
            </a:spcAft>
            <a:buNone/>
          </a:pPr>
          <a:r>
            <a:rPr lang="en-US" altLang="en-US" sz="1800" kern="1200" dirty="0"/>
            <a:t>5.1.5 Model selection and hyperparameter tuning</a:t>
          </a:r>
          <a:endParaRPr lang="zh-CN" sz="1800" kern="1200" dirty="0"/>
        </a:p>
      </dsp:txBody>
      <dsp:txXfrm>
        <a:off x="509240" y="3726759"/>
        <a:ext cx="6668235"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2169F-36AF-4359-9BAE-4965A5F38BD5}">
      <dsp:nvSpPr>
        <dsp:cNvPr id="0" name=""/>
        <dsp:cNvSpPr/>
      </dsp:nvSpPr>
      <dsp:spPr>
        <a:xfrm>
          <a:off x="0" y="556217"/>
          <a:ext cx="9608397" cy="453600"/>
        </a:xfrm>
        <a:prstGeom prst="rect">
          <a:avLst/>
        </a:prstGeom>
        <a:solidFill>
          <a:schemeClr val="lt1">
            <a:alpha val="90000"/>
            <a:hueOff val="0"/>
            <a:satOff val="0"/>
            <a:lumOff val="0"/>
            <a:alphaOff val="0"/>
          </a:schemeClr>
        </a:solidFill>
        <a:ln w="48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D53BA8-45B8-48D7-839D-F63881906C2D}">
      <dsp:nvSpPr>
        <dsp:cNvPr id="0" name=""/>
        <dsp:cNvSpPr/>
      </dsp:nvSpPr>
      <dsp:spPr>
        <a:xfrm>
          <a:off x="480419" y="290537"/>
          <a:ext cx="6725877" cy="531360"/>
        </a:xfrm>
        <a:prstGeom prst="roundRect">
          <a:avLst/>
        </a:prstGeom>
        <a:solidFill>
          <a:schemeClr val="accent5">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222" tIns="0" rIns="254222" bIns="0" numCol="1" spcCol="1270" anchor="ctr" anchorCtr="0">
          <a:noAutofit/>
        </a:bodyPr>
        <a:lstStyle/>
        <a:p>
          <a:pPr marL="0" lvl="0" indent="0" algn="l" defTabSz="800100">
            <a:lnSpc>
              <a:spcPct val="100000"/>
            </a:lnSpc>
            <a:spcBef>
              <a:spcPct val="0"/>
            </a:spcBef>
            <a:spcAft>
              <a:spcPct val="35000"/>
            </a:spcAft>
            <a:buNone/>
          </a:pPr>
          <a:r>
            <a:rPr lang="en-US" altLang="en-US" sz="1800" kern="1200" dirty="0"/>
            <a:t>5.1.6 Fitting model and summarizing the Regression Results</a:t>
          </a:r>
          <a:endParaRPr lang="zh-CN" sz="1800" kern="1200" dirty="0"/>
        </a:p>
      </dsp:txBody>
      <dsp:txXfrm>
        <a:off x="506358" y="316476"/>
        <a:ext cx="6673999" cy="479482"/>
      </dsp:txXfrm>
    </dsp:sp>
    <dsp:sp modelId="{AD17FCC9-9640-4BB4-87DF-C676D0600FF9}">
      <dsp:nvSpPr>
        <dsp:cNvPr id="0" name=""/>
        <dsp:cNvSpPr/>
      </dsp:nvSpPr>
      <dsp:spPr>
        <a:xfrm>
          <a:off x="0" y="1372697"/>
          <a:ext cx="9608397" cy="453600"/>
        </a:xfrm>
        <a:prstGeom prst="rect">
          <a:avLst/>
        </a:prstGeom>
        <a:solidFill>
          <a:schemeClr val="lt1">
            <a:alpha val="90000"/>
            <a:hueOff val="0"/>
            <a:satOff val="0"/>
            <a:lumOff val="0"/>
            <a:alphaOff val="0"/>
          </a:schemeClr>
        </a:solidFill>
        <a:ln w="48000" cap="flat" cmpd="thickThin" algn="ctr">
          <a:solidFill>
            <a:schemeClr val="accent5">
              <a:hueOff val="-459284"/>
              <a:satOff val="68"/>
              <a:lumOff val="-1618"/>
              <a:alphaOff val="0"/>
            </a:schemeClr>
          </a:solidFill>
          <a:prstDash val="solid"/>
        </a:ln>
        <a:effectLst/>
      </dsp:spPr>
      <dsp:style>
        <a:lnRef idx="2">
          <a:scrgbClr r="0" g="0" b="0"/>
        </a:lnRef>
        <a:fillRef idx="1">
          <a:scrgbClr r="0" g="0" b="0"/>
        </a:fillRef>
        <a:effectRef idx="0">
          <a:scrgbClr r="0" g="0" b="0"/>
        </a:effectRef>
        <a:fontRef idx="minor"/>
      </dsp:style>
    </dsp:sp>
    <dsp:sp modelId="{F0E83ED0-3189-4ABA-A665-B109CE1D0191}">
      <dsp:nvSpPr>
        <dsp:cNvPr id="0" name=""/>
        <dsp:cNvSpPr/>
      </dsp:nvSpPr>
      <dsp:spPr>
        <a:xfrm>
          <a:off x="480419" y="1107017"/>
          <a:ext cx="6725877" cy="531360"/>
        </a:xfrm>
        <a:prstGeom prst="roundRect">
          <a:avLst/>
        </a:prstGeom>
        <a:solidFill>
          <a:schemeClr val="accent5">
            <a:hueOff val="-459284"/>
            <a:satOff val="68"/>
            <a:lumOff val="-1618"/>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222" tIns="0" rIns="254222" bIns="0" numCol="1" spcCol="1270" anchor="ctr" anchorCtr="0">
          <a:noAutofit/>
        </a:bodyPr>
        <a:lstStyle/>
        <a:p>
          <a:pPr marL="0" lvl="0" indent="0" algn="l" defTabSz="800100">
            <a:lnSpc>
              <a:spcPct val="100000"/>
            </a:lnSpc>
            <a:spcBef>
              <a:spcPct val="0"/>
            </a:spcBef>
            <a:spcAft>
              <a:spcPct val="35000"/>
            </a:spcAft>
            <a:buNone/>
          </a:pPr>
          <a:r>
            <a:rPr lang="en-US" altLang="en-US" sz="1800" kern="1200" dirty="0"/>
            <a:t>5.1.7 Model evaluation</a:t>
          </a:r>
          <a:endParaRPr lang="zh-CN" sz="1800" kern="1200" dirty="0"/>
        </a:p>
      </dsp:txBody>
      <dsp:txXfrm>
        <a:off x="506358" y="1132956"/>
        <a:ext cx="6673999" cy="479482"/>
      </dsp:txXfrm>
    </dsp:sp>
    <dsp:sp modelId="{3F980722-34FD-4A1F-B474-E9F8C5B4DD29}">
      <dsp:nvSpPr>
        <dsp:cNvPr id="0" name=""/>
        <dsp:cNvSpPr/>
      </dsp:nvSpPr>
      <dsp:spPr>
        <a:xfrm>
          <a:off x="0" y="2189177"/>
          <a:ext cx="9608397" cy="453600"/>
        </a:xfrm>
        <a:prstGeom prst="rect">
          <a:avLst/>
        </a:prstGeom>
        <a:solidFill>
          <a:schemeClr val="lt1">
            <a:alpha val="90000"/>
            <a:hueOff val="0"/>
            <a:satOff val="0"/>
            <a:lumOff val="0"/>
            <a:alphaOff val="0"/>
          </a:schemeClr>
        </a:solidFill>
        <a:ln w="48000" cap="flat" cmpd="thickThin" algn="ctr">
          <a:solidFill>
            <a:schemeClr val="accent5">
              <a:hueOff val="-918568"/>
              <a:satOff val="135"/>
              <a:lumOff val="-3236"/>
              <a:alphaOff val="0"/>
            </a:schemeClr>
          </a:solidFill>
          <a:prstDash val="solid"/>
        </a:ln>
        <a:effectLst/>
      </dsp:spPr>
      <dsp:style>
        <a:lnRef idx="2">
          <a:scrgbClr r="0" g="0" b="0"/>
        </a:lnRef>
        <a:fillRef idx="1">
          <a:scrgbClr r="0" g="0" b="0"/>
        </a:fillRef>
        <a:effectRef idx="0">
          <a:scrgbClr r="0" g="0" b="0"/>
        </a:effectRef>
        <a:fontRef idx="minor"/>
      </dsp:style>
    </dsp:sp>
    <dsp:sp modelId="{87E6350B-AA9F-4374-A90A-F0D4DDB30293}">
      <dsp:nvSpPr>
        <dsp:cNvPr id="0" name=""/>
        <dsp:cNvSpPr/>
      </dsp:nvSpPr>
      <dsp:spPr>
        <a:xfrm>
          <a:off x="480419" y="1923498"/>
          <a:ext cx="6725877" cy="531360"/>
        </a:xfrm>
        <a:prstGeom prst="roundRect">
          <a:avLst/>
        </a:prstGeom>
        <a:solidFill>
          <a:schemeClr val="accent5">
            <a:hueOff val="-918568"/>
            <a:satOff val="135"/>
            <a:lumOff val="-3236"/>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222" tIns="0" rIns="254222" bIns="0" numCol="1" spcCol="1270" anchor="ctr" anchorCtr="0">
          <a:noAutofit/>
        </a:bodyPr>
        <a:lstStyle/>
        <a:p>
          <a:pPr marL="0" lvl="0" indent="0" algn="l" defTabSz="800100">
            <a:lnSpc>
              <a:spcPct val="100000"/>
            </a:lnSpc>
            <a:spcBef>
              <a:spcPct val="0"/>
            </a:spcBef>
            <a:spcAft>
              <a:spcPct val="35000"/>
            </a:spcAft>
            <a:buNone/>
          </a:pPr>
          <a:r>
            <a:rPr lang="en-US" altLang="en-US" sz="1800" kern="1200" dirty="0"/>
            <a:t>5.1.8 Assumptions testing</a:t>
          </a:r>
          <a:endParaRPr lang="zh-CN" sz="1800" kern="1200" dirty="0"/>
        </a:p>
      </dsp:txBody>
      <dsp:txXfrm>
        <a:off x="506358" y="1949437"/>
        <a:ext cx="6673999" cy="479482"/>
      </dsp:txXfrm>
    </dsp:sp>
    <dsp:sp modelId="{B428B3ED-E28C-4C28-8B71-AD1709E71E95}">
      <dsp:nvSpPr>
        <dsp:cNvPr id="0" name=""/>
        <dsp:cNvSpPr/>
      </dsp:nvSpPr>
      <dsp:spPr>
        <a:xfrm>
          <a:off x="0" y="3005658"/>
          <a:ext cx="9608397" cy="453600"/>
        </a:xfrm>
        <a:prstGeom prst="rect">
          <a:avLst/>
        </a:prstGeom>
        <a:solidFill>
          <a:schemeClr val="lt1">
            <a:alpha val="90000"/>
            <a:hueOff val="0"/>
            <a:satOff val="0"/>
            <a:lumOff val="0"/>
            <a:alphaOff val="0"/>
          </a:schemeClr>
        </a:solidFill>
        <a:ln w="48000" cap="flat" cmpd="thickThin" algn="ctr">
          <a:solidFill>
            <a:schemeClr val="accent5">
              <a:hueOff val="-1377853"/>
              <a:satOff val="203"/>
              <a:lumOff val="-4853"/>
              <a:alphaOff val="0"/>
            </a:schemeClr>
          </a:solidFill>
          <a:prstDash val="solid"/>
        </a:ln>
        <a:effectLst/>
      </dsp:spPr>
      <dsp:style>
        <a:lnRef idx="2">
          <a:scrgbClr r="0" g="0" b="0"/>
        </a:lnRef>
        <a:fillRef idx="1">
          <a:scrgbClr r="0" g="0" b="0"/>
        </a:fillRef>
        <a:effectRef idx="0">
          <a:scrgbClr r="0" g="0" b="0"/>
        </a:effectRef>
        <a:fontRef idx="minor"/>
      </dsp:style>
    </dsp:sp>
    <dsp:sp modelId="{86F01D77-AF58-4F11-B068-07FCCCA28177}">
      <dsp:nvSpPr>
        <dsp:cNvPr id="0" name=""/>
        <dsp:cNvSpPr/>
      </dsp:nvSpPr>
      <dsp:spPr>
        <a:xfrm>
          <a:off x="480419" y="2739978"/>
          <a:ext cx="6725877" cy="531360"/>
        </a:xfrm>
        <a:prstGeom prst="roundRect">
          <a:avLst/>
        </a:prstGeom>
        <a:solidFill>
          <a:schemeClr val="accent5">
            <a:hueOff val="-1377853"/>
            <a:satOff val="203"/>
            <a:lumOff val="-4853"/>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222" tIns="0" rIns="254222" bIns="0" numCol="1" spcCol="1270" anchor="ctr" anchorCtr="0">
          <a:noAutofit/>
        </a:bodyPr>
        <a:lstStyle/>
        <a:p>
          <a:pPr marL="0" lvl="0" indent="0" algn="l" defTabSz="800100">
            <a:lnSpc>
              <a:spcPct val="100000"/>
            </a:lnSpc>
            <a:spcBef>
              <a:spcPct val="0"/>
            </a:spcBef>
            <a:spcAft>
              <a:spcPct val="35000"/>
            </a:spcAft>
            <a:buNone/>
          </a:pPr>
          <a:r>
            <a:rPr lang="en-US" altLang="en-US" sz="1800" kern="1200" dirty="0"/>
            <a:t>5.1.9 Model optimization and re-selection</a:t>
          </a:r>
          <a:endParaRPr lang="zh-CN" sz="1800" kern="1200" dirty="0"/>
        </a:p>
      </dsp:txBody>
      <dsp:txXfrm>
        <a:off x="506358" y="2765917"/>
        <a:ext cx="6673999" cy="479482"/>
      </dsp:txXfrm>
    </dsp:sp>
    <dsp:sp modelId="{754144EF-9FCF-4C3F-9B4B-F39D8BC3D36C}">
      <dsp:nvSpPr>
        <dsp:cNvPr id="0" name=""/>
        <dsp:cNvSpPr/>
      </dsp:nvSpPr>
      <dsp:spPr>
        <a:xfrm>
          <a:off x="0" y="3822138"/>
          <a:ext cx="9608397" cy="453600"/>
        </a:xfrm>
        <a:prstGeom prst="rect">
          <a:avLst/>
        </a:prstGeom>
        <a:solidFill>
          <a:schemeClr val="lt1">
            <a:alpha val="90000"/>
            <a:hueOff val="0"/>
            <a:satOff val="0"/>
            <a:lumOff val="0"/>
            <a:alphaOff val="0"/>
          </a:schemeClr>
        </a:solidFill>
        <a:ln w="48000" cap="flat" cmpd="thickThin" algn="ctr">
          <a:solidFill>
            <a:schemeClr val="accent5">
              <a:hueOff val="-1837137"/>
              <a:satOff val="270"/>
              <a:lumOff val="-6471"/>
              <a:alphaOff val="0"/>
            </a:schemeClr>
          </a:solidFill>
          <a:prstDash val="solid"/>
        </a:ln>
        <a:effectLst/>
      </dsp:spPr>
      <dsp:style>
        <a:lnRef idx="2">
          <a:scrgbClr r="0" g="0" b="0"/>
        </a:lnRef>
        <a:fillRef idx="1">
          <a:scrgbClr r="0" g="0" b="0"/>
        </a:fillRef>
        <a:effectRef idx="0">
          <a:scrgbClr r="0" g="0" b="0"/>
        </a:effectRef>
        <a:fontRef idx="minor"/>
      </dsp:style>
    </dsp:sp>
    <dsp:sp modelId="{D3E18E89-E900-482D-AA27-1F32F222277F}">
      <dsp:nvSpPr>
        <dsp:cNvPr id="0" name=""/>
        <dsp:cNvSpPr/>
      </dsp:nvSpPr>
      <dsp:spPr>
        <a:xfrm>
          <a:off x="480419" y="3556458"/>
          <a:ext cx="6725877" cy="531360"/>
        </a:xfrm>
        <a:prstGeom prst="roundRect">
          <a:avLst/>
        </a:prstGeom>
        <a:solidFill>
          <a:schemeClr val="accent5">
            <a:hueOff val="-1837137"/>
            <a:satOff val="270"/>
            <a:lumOff val="-6471"/>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222" tIns="0" rIns="254222" bIns="0" numCol="1" spcCol="1270" anchor="ctr" anchorCtr="0">
          <a:noAutofit/>
        </a:bodyPr>
        <a:lstStyle/>
        <a:p>
          <a:pPr marL="0" lvl="0" indent="0" algn="l" defTabSz="800100">
            <a:lnSpc>
              <a:spcPct val="100000"/>
            </a:lnSpc>
            <a:spcBef>
              <a:spcPct val="0"/>
            </a:spcBef>
            <a:spcAft>
              <a:spcPct val="35000"/>
            </a:spcAft>
            <a:buNone/>
          </a:pPr>
          <a:r>
            <a:rPr lang="en-US" altLang="zh-CN" sz="1800" kern="1200" dirty="0"/>
            <a:t>5.1.10 Model application</a:t>
          </a:r>
          <a:endParaRPr lang="zh-CN" sz="1800" kern="1200" dirty="0"/>
        </a:p>
      </dsp:txBody>
      <dsp:txXfrm>
        <a:off x="506358" y="3582397"/>
        <a:ext cx="6673999"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6">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7">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078427" cy="511731"/>
          </a:xfrm>
          <a:prstGeom prst="rect">
            <a:avLst/>
          </a:prstGeom>
        </p:spPr>
        <p:txBody>
          <a:bodyPr vert="horz" lIns="99048" tIns="49524" rIns="99048" bIns="49524" rtlCol="0"/>
          <a:lstStyle>
            <a:lvl1pPr algn="l">
              <a:defRPr sz="1300">
                <a:latin typeface="Arial" panose="020B0604020202020204" pitchFamily="34" charset="0"/>
              </a:defRPr>
            </a:lvl1pPr>
          </a:lstStyle>
          <a:p>
            <a:pPr>
              <a:defRPr/>
            </a:pPr>
            <a:endParaRPr lang="zh-CN" altLang="en-US"/>
          </a:p>
        </p:txBody>
      </p:sp>
      <p:sp>
        <p:nvSpPr>
          <p:cNvPr id="3" name="日期占位符 2"/>
          <p:cNvSpPr>
            <a:spLocks noGrp="1"/>
          </p:cNvSpPr>
          <p:nvPr>
            <p:ph type="dt" sz="quarter" idx="1"/>
          </p:nvPr>
        </p:nvSpPr>
        <p:spPr>
          <a:xfrm>
            <a:off x="4023992" y="1"/>
            <a:ext cx="3078427" cy="511731"/>
          </a:xfrm>
          <a:prstGeom prst="rect">
            <a:avLst/>
          </a:prstGeom>
        </p:spPr>
        <p:txBody>
          <a:bodyPr vert="horz" lIns="99048" tIns="49524" rIns="99048" bIns="49524" rtlCol="0"/>
          <a:lstStyle>
            <a:lvl1pPr algn="r">
              <a:defRPr sz="1300">
                <a:latin typeface="Arial" panose="020B0604020202020204" pitchFamily="34" charset="0"/>
              </a:defRPr>
            </a:lvl1pPr>
          </a:lstStyle>
          <a:p>
            <a:pPr>
              <a:defRPr/>
            </a:pPr>
            <a:fld id="{603956DB-3DDD-4A5C-B49C-D2C31DEFF1EE}" type="datetimeFigureOut">
              <a:rPr lang="zh-CN" altLang="en-US"/>
              <a:t>2023/11/2</a:t>
            </a:fld>
            <a:endParaRPr lang="zh-CN" altLang="en-US"/>
          </a:p>
        </p:txBody>
      </p:sp>
      <p:sp>
        <p:nvSpPr>
          <p:cNvPr id="4" name="页脚占位符 3"/>
          <p:cNvSpPr>
            <a:spLocks noGrp="1"/>
          </p:cNvSpPr>
          <p:nvPr>
            <p:ph type="ftr" sz="quarter" idx="2"/>
          </p:nvPr>
        </p:nvSpPr>
        <p:spPr>
          <a:xfrm>
            <a:off x="0" y="9721107"/>
            <a:ext cx="3078427" cy="511731"/>
          </a:xfrm>
          <a:prstGeom prst="rect">
            <a:avLst/>
          </a:prstGeom>
        </p:spPr>
        <p:txBody>
          <a:bodyPr vert="horz" lIns="99048" tIns="49524" rIns="99048" bIns="49524" rtlCol="0" anchor="b"/>
          <a:lstStyle>
            <a:lvl1pPr algn="l">
              <a:defRPr sz="1300">
                <a:latin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3"/>
          </p:nvPr>
        </p:nvSpPr>
        <p:spPr>
          <a:xfrm>
            <a:off x="4023992" y="9721107"/>
            <a:ext cx="3078427" cy="511731"/>
          </a:xfrm>
          <a:prstGeom prst="rect">
            <a:avLst/>
          </a:prstGeom>
        </p:spPr>
        <p:txBody>
          <a:bodyPr vert="horz" lIns="99048" tIns="49524" rIns="99048" bIns="49524" rtlCol="0" anchor="b"/>
          <a:lstStyle>
            <a:lvl1pPr algn="r">
              <a:defRPr sz="1300">
                <a:latin typeface="Arial" panose="020B0604020202020204" pitchFamily="34" charset="0"/>
              </a:defRPr>
            </a:lvl1pPr>
          </a:lstStyle>
          <a:p>
            <a:pPr>
              <a:defRPr/>
            </a:pPr>
            <a:fld id="{C08E804E-75B2-4F6E-8CC5-FE553309BAB1}"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078427" cy="511731"/>
          </a:xfrm>
          <a:prstGeom prst="rect">
            <a:avLst/>
          </a:prstGeom>
        </p:spPr>
        <p:txBody>
          <a:bodyPr vert="horz" lIns="99048" tIns="49524" rIns="99048" bIns="49524" rtlCol="0"/>
          <a:lstStyle>
            <a:lvl1pPr algn="l">
              <a:defRPr sz="1300">
                <a:latin typeface="Arial" panose="020B0604020202020204" pitchFamily="34" charset="0"/>
              </a:defRPr>
            </a:lvl1pPr>
          </a:lstStyle>
          <a:p>
            <a:pPr>
              <a:defRPr/>
            </a:pPr>
            <a:endParaRPr lang="zh-CN" altLang="en-US"/>
          </a:p>
        </p:txBody>
      </p:sp>
      <p:sp>
        <p:nvSpPr>
          <p:cNvPr id="3" name="日期占位符 2"/>
          <p:cNvSpPr>
            <a:spLocks noGrp="1"/>
          </p:cNvSpPr>
          <p:nvPr>
            <p:ph type="dt" idx="1"/>
          </p:nvPr>
        </p:nvSpPr>
        <p:spPr>
          <a:xfrm>
            <a:off x="4023992" y="1"/>
            <a:ext cx="3078427" cy="511731"/>
          </a:xfrm>
          <a:prstGeom prst="rect">
            <a:avLst/>
          </a:prstGeom>
        </p:spPr>
        <p:txBody>
          <a:bodyPr vert="horz" lIns="99048" tIns="49524" rIns="99048" bIns="49524" rtlCol="0"/>
          <a:lstStyle>
            <a:lvl1pPr algn="r">
              <a:defRPr sz="1300">
                <a:latin typeface="Arial" panose="020B0604020202020204" pitchFamily="34" charset="0"/>
              </a:defRPr>
            </a:lvl1pPr>
          </a:lstStyle>
          <a:p>
            <a:pPr>
              <a:defRPr/>
            </a:pPr>
            <a:fld id="{BC748C56-3290-41A9-AF4C-A788D6EE5A6E}" type="datetimeFigureOut">
              <a:rPr lang="zh-CN" altLang="en-US"/>
              <a:t>2023/11/2</a:t>
            </a:fld>
            <a:endParaRPr lang="zh-CN" altLang="en-US"/>
          </a:p>
        </p:txBody>
      </p:sp>
      <p:sp>
        <p:nvSpPr>
          <p:cNvPr id="4" name="幻灯片图像占位符 3"/>
          <p:cNvSpPr>
            <a:spLocks noGrp="1" noRot="1" noChangeAspect="1"/>
          </p:cNvSpPr>
          <p:nvPr>
            <p:ph type="sldImg" idx="2"/>
          </p:nvPr>
        </p:nvSpPr>
        <p:spPr>
          <a:xfrm>
            <a:off x="141288" y="768350"/>
            <a:ext cx="6821487"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10407" y="4861441"/>
            <a:ext cx="5683250" cy="4605576"/>
          </a:xfrm>
          <a:prstGeom prst="rect">
            <a:avLst/>
          </a:prstGeom>
        </p:spPr>
        <p:txBody>
          <a:bodyPr vert="horz" lIns="99048" tIns="49524" rIns="99048" bIns="4952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107"/>
            <a:ext cx="3078427" cy="511731"/>
          </a:xfrm>
          <a:prstGeom prst="rect">
            <a:avLst/>
          </a:prstGeom>
        </p:spPr>
        <p:txBody>
          <a:bodyPr vert="horz" lIns="99048" tIns="49524" rIns="99048" bIns="49524" rtlCol="0" anchor="b"/>
          <a:lstStyle>
            <a:lvl1pPr algn="l">
              <a:defRPr sz="1300">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5"/>
          </p:nvPr>
        </p:nvSpPr>
        <p:spPr>
          <a:xfrm>
            <a:off x="4023992" y="9721107"/>
            <a:ext cx="3078427" cy="511731"/>
          </a:xfrm>
          <a:prstGeom prst="rect">
            <a:avLst/>
          </a:prstGeom>
        </p:spPr>
        <p:txBody>
          <a:bodyPr vert="horz" lIns="99048" tIns="49524" rIns="99048" bIns="49524" rtlCol="0" anchor="b"/>
          <a:lstStyle>
            <a:lvl1pPr algn="r">
              <a:defRPr sz="1300">
                <a:latin typeface="Arial" panose="020B0604020202020204" pitchFamily="34" charset="0"/>
              </a:defRPr>
            </a:lvl1pPr>
          </a:lstStyle>
          <a:p>
            <a:pPr>
              <a:defRPr/>
            </a:pPr>
            <a:fld id="{433EE737-1498-4668-B890-9C96984E2B5A}"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33EE737-1498-4668-B890-9C96984E2B5A}" type="slidenum">
              <a:rPr kumimoji="0" lang="zh-CN" altLang="en-US" sz="13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33EE737-1498-4668-B890-9C96984E2B5A}" type="slidenum">
              <a:rPr kumimoji="0" lang="zh-CN" altLang="en-US" sz="13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46041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6</a:t>
            </a:fld>
            <a:endParaRPr lang="zh-CN" altLang="en-US"/>
          </a:p>
        </p:txBody>
      </p:sp>
    </p:spTree>
    <p:extLst>
      <p:ext uri="{BB962C8B-B14F-4D97-AF65-F5344CB8AC3E}">
        <p14:creationId xmlns:p14="http://schemas.microsoft.com/office/powerpoint/2010/main" val="1783546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50" indent="-24765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210235" cy="821913"/>
          </a:xfrm>
        </p:spPr>
        <p:txBody>
          <a:bodyPr/>
          <a:lstStyle>
            <a:lvl1pPr>
              <a:defRPr sz="3200" b="1">
                <a:solidFill>
                  <a:srgbClr val="C00000"/>
                </a:solidFill>
                <a:latin typeface="华文中宋" panose="02010600040101010101" pitchFamily="2" charset="-122"/>
                <a:ea typeface="华文中宋" panose="02010600040101010101" pitchFamily="2" charset="-122"/>
              </a:defRPr>
            </a:lvl1pPr>
          </a:lstStyle>
          <a:p>
            <a:r>
              <a:rPr lang="zh-CN" altLang="en-US"/>
              <a:t>单击此处编辑母版标题样式</a:t>
            </a:r>
          </a:p>
        </p:txBody>
      </p:sp>
      <p:sp>
        <p:nvSpPr>
          <p:cNvPr id="3" name="内容占位符 2"/>
          <p:cNvSpPr>
            <a:spLocks noGrp="1"/>
          </p:cNvSpPr>
          <p:nvPr>
            <p:ph idx="1"/>
          </p:nvPr>
        </p:nvSpPr>
        <p:spPr>
          <a:xfrm>
            <a:off x="812800" y="1500175"/>
            <a:ext cx="6795368" cy="4762910"/>
          </a:xfr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a:t>单击此处编辑母版文本样式</a:t>
            </a:r>
          </a:p>
        </p:txBody>
      </p:sp>
      <p:sp>
        <p:nvSpPr>
          <p:cNvPr id="12" name="文本占位符 156"/>
          <p:cNvSpPr>
            <a:spLocks noGrp="1"/>
          </p:cNvSpPr>
          <p:nvPr>
            <p:ph type="body" sz="quarter" idx="14"/>
          </p:nvPr>
        </p:nvSpPr>
        <p:spPr>
          <a:xfrm>
            <a:off x="5429245" y="0"/>
            <a:ext cx="2178923" cy="260648"/>
          </a:xfrm>
          <a:ln w="3175"/>
        </p:spPr>
        <p:txBody>
          <a:bodyPr/>
          <a:lstStyle>
            <a:lvl1pPr algn="l">
              <a:buNone/>
              <a:defRPr sz="1200">
                <a:solidFill>
                  <a:schemeClr val="bg1"/>
                </a:solidFill>
              </a:defRPr>
            </a:lvl1pPr>
          </a:lstStyle>
          <a:p>
            <a:pPr lvl="0"/>
            <a:r>
              <a:rPr lang="zh-CN" altLang="en-US"/>
              <a:t>单击此处编辑母版文本样式</a:t>
            </a:r>
          </a:p>
        </p:txBody>
      </p:sp>
    </p:spTree>
    <p:extLst>
      <p:ext uri="{BB962C8B-B14F-4D97-AF65-F5344CB8AC3E}">
        <p14:creationId xmlns:p14="http://schemas.microsoft.com/office/powerpoint/2010/main" val="350372843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7369" y="404664"/>
            <a:ext cx="7488832"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083401"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85830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93031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02323"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587456"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9035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875488"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1733" y="404664"/>
            <a:ext cx="800651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515448"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a:t>单击此处编辑母版文本样式</a:t>
            </a:r>
          </a:p>
        </p:txBody>
      </p:sp>
    </p:spTree>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146339"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731472"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a:t>单击此处编辑母版标题样式</a:t>
            </a:r>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a:t>单击此处编辑母版文本样式</a:t>
            </a:r>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210235" cy="821913"/>
          </a:xfrm>
        </p:spPr>
        <p:txBody>
          <a:bodyPr/>
          <a:lstStyle>
            <a:lvl1pPr>
              <a:defRPr sz="3200" b="1">
                <a:solidFill>
                  <a:srgbClr val="C00000"/>
                </a:solidFill>
                <a:latin typeface="华文中宋" panose="02010600040101010101" pitchFamily="2" charset="-122"/>
                <a:ea typeface="华文中宋" panose="02010600040101010101" pitchFamily="2" charset="-122"/>
              </a:defRPr>
            </a:lvl1pPr>
          </a:lstStyle>
          <a:p>
            <a:r>
              <a:rPr lang="zh-CN" altLang="en-US"/>
              <a:t>单击此处编辑母版标题样式</a:t>
            </a:r>
          </a:p>
        </p:txBody>
      </p:sp>
      <p:sp>
        <p:nvSpPr>
          <p:cNvPr id="3" name="内容占位符 2"/>
          <p:cNvSpPr>
            <a:spLocks noGrp="1"/>
          </p:cNvSpPr>
          <p:nvPr>
            <p:ph idx="1"/>
          </p:nvPr>
        </p:nvSpPr>
        <p:spPr>
          <a:xfrm>
            <a:off x="812800" y="1500175"/>
            <a:ext cx="6795368"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a:t>单击此处编辑母版文本样式</a:t>
            </a:r>
          </a:p>
        </p:txBody>
      </p:sp>
      <p:sp>
        <p:nvSpPr>
          <p:cNvPr id="12" name="文本占位符 156"/>
          <p:cNvSpPr>
            <a:spLocks noGrp="1"/>
          </p:cNvSpPr>
          <p:nvPr>
            <p:ph type="body" sz="quarter" idx="14"/>
          </p:nvPr>
        </p:nvSpPr>
        <p:spPr>
          <a:xfrm>
            <a:off x="5429245" y="0"/>
            <a:ext cx="2178923" cy="260648"/>
          </a:xfrm>
          <a:ln w="3175"/>
        </p:spPr>
        <p:txBody>
          <a:bodyPr/>
          <a:lstStyle>
            <a:lvl1pPr algn="l">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210235" cy="821913"/>
          </a:xfrm>
        </p:spPr>
        <p:txBody>
          <a:bodyPr/>
          <a:lstStyle>
            <a:lvl1pPr>
              <a:defRPr sz="3200" b="1">
                <a:solidFill>
                  <a:srgbClr val="C00000"/>
                </a:solidFill>
                <a:latin typeface="华文中宋" panose="02010600040101010101" pitchFamily="2" charset="-122"/>
                <a:ea typeface="华文中宋" panose="02010600040101010101" pitchFamily="2" charset="-122"/>
              </a:defRPr>
            </a:lvl1pPr>
          </a:lstStyle>
          <a:p>
            <a:r>
              <a:rPr lang="zh-CN" altLang="en-US"/>
              <a:t>单击此处编辑母版标题样式</a:t>
            </a:r>
          </a:p>
        </p:txBody>
      </p:sp>
      <p:sp>
        <p:nvSpPr>
          <p:cNvPr id="3" name="内容占位符 2"/>
          <p:cNvSpPr>
            <a:spLocks noGrp="1"/>
          </p:cNvSpPr>
          <p:nvPr>
            <p:ph idx="1"/>
          </p:nvPr>
        </p:nvSpPr>
        <p:spPr>
          <a:xfrm>
            <a:off x="812800" y="1500175"/>
            <a:ext cx="6795368"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a:t>单击此处编辑母版文本样式</a:t>
            </a:r>
          </a:p>
        </p:txBody>
      </p:sp>
      <p:sp>
        <p:nvSpPr>
          <p:cNvPr id="12" name="文本占位符 156"/>
          <p:cNvSpPr>
            <a:spLocks noGrp="1"/>
          </p:cNvSpPr>
          <p:nvPr>
            <p:ph type="body" sz="quarter" idx="14"/>
          </p:nvPr>
        </p:nvSpPr>
        <p:spPr>
          <a:xfrm>
            <a:off x="5429245" y="0"/>
            <a:ext cx="2178923" cy="260648"/>
          </a:xfrm>
          <a:ln w="3175"/>
        </p:spPr>
        <p:txBody>
          <a:bodyPr/>
          <a:lstStyle>
            <a:lvl1pPr algn="l">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2429464101"/>
      </p:ext>
    </p:extLst>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 name="Picture 184" descr="D:\PPT模板\good.jpg"/>
          <p:cNvPicPr>
            <a:picLocks noChangeAspect="1" noChangeArrowheads="1"/>
          </p:cNvPicPr>
          <p:nvPr userDrawn="1"/>
        </p:nvPicPr>
        <p:blipFill>
          <a:blip r:embed="rId2">
            <a:duotone>
              <a:prstClr val="black"/>
              <a:schemeClr val="accent2">
                <a:tint val="45000"/>
                <a:satMod val="400000"/>
              </a:schemeClr>
            </a:duotone>
          </a:blip>
          <a:srcRect/>
          <a:stretch>
            <a:fillRect/>
          </a:stretch>
        </p:blipFill>
        <p:spPr bwMode="auto">
          <a:xfrm>
            <a:off x="0" y="6143626"/>
            <a:ext cx="12192000" cy="714375"/>
          </a:xfrm>
          <a:prstGeom prst="rect">
            <a:avLst/>
          </a:prstGeom>
          <a:solidFill>
            <a:schemeClr val="tx1">
              <a:lumMod val="95000"/>
              <a:lumOff val="5000"/>
            </a:schemeClr>
          </a:solidFill>
          <a:ln w="9525">
            <a:noFill/>
            <a:miter lim="800000"/>
            <a:headEnd/>
            <a:tailEnd/>
          </a:ln>
        </p:spPr>
      </p:pic>
      <p:sp>
        <p:nvSpPr>
          <p:cNvPr id="93347" name="Rectangle 163"/>
          <p:cNvSpPr>
            <a:spLocks noGrp="1" noRot="1" noChangeArrowheads="1"/>
          </p:cNvSpPr>
          <p:nvPr>
            <p:ph type="ctrTitle"/>
          </p:nvPr>
        </p:nvSpPr>
        <p:spPr>
          <a:xfrm>
            <a:off x="914400" y="2438400"/>
            <a:ext cx="7629872" cy="1143000"/>
          </a:xfrm>
        </p:spPr>
        <p:txBody>
          <a:bodyPr/>
          <a:lstStyle>
            <a:lvl1pPr>
              <a:defRPr sz="4400" b="1">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93351" name="Rectangle 167"/>
          <p:cNvSpPr>
            <a:spLocks noGrp="1" noRot="1" noChangeArrowheads="1"/>
          </p:cNvSpPr>
          <p:nvPr>
            <p:ph type="subTitle" idx="1"/>
          </p:nvPr>
        </p:nvSpPr>
        <p:spPr>
          <a:xfrm>
            <a:off x="2495600" y="4038602"/>
            <a:ext cx="5040560" cy="1752600"/>
          </a:xfrm>
        </p:spPr>
        <p:txBody>
          <a:bodyPr/>
          <a:lstStyle>
            <a:lvl1pPr marL="0" indent="0" algn="l">
              <a:buFont typeface="Wingdings" panose="05000000000000000000" pitchFamily="2" charset="2"/>
              <a:buNone/>
              <a:defRPr sz="2800"/>
            </a:lvl1pPr>
          </a:lstStyle>
          <a:p>
            <a:r>
              <a:rPr lang="zh-CN" altLang="en-US"/>
              <a:t>单击此处编辑母版副标题样式</a:t>
            </a:r>
          </a:p>
        </p:txBody>
      </p:sp>
      <p:sp>
        <p:nvSpPr>
          <p:cNvPr id="6" name="Rectangle 164"/>
          <p:cNvSpPr>
            <a:spLocks noGrp="1" noChangeArrowheads="1"/>
          </p:cNvSpPr>
          <p:nvPr>
            <p:ph type="dt" sz="half" idx="10"/>
          </p:nvPr>
        </p:nvSpPr>
        <p:spPr>
          <a:xfrm>
            <a:off x="402167" y="6248400"/>
            <a:ext cx="3052233" cy="476250"/>
          </a:xfrm>
        </p:spPr>
        <p:txBody>
          <a:bodyPr/>
          <a:lstStyle>
            <a:lvl1pPr>
              <a:defRPr/>
            </a:lvl1pPr>
          </a:lstStyle>
          <a:p>
            <a:pPr>
              <a:defRPr/>
            </a:pPr>
            <a:endParaRPr lang="en-US" altLang="zh-CN" dirty="0"/>
          </a:p>
        </p:txBody>
      </p:sp>
      <p:sp>
        <p:nvSpPr>
          <p:cNvPr id="7" name="Rectangle 165"/>
          <p:cNvSpPr>
            <a:spLocks noGrp="1" noChangeArrowheads="1"/>
          </p:cNvSpPr>
          <p:nvPr>
            <p:ph type="ftr" sz="quarter" idx="11"/>
          </p:nvPr>
        </p:nvSpPr>
        <p:spPr>
          <a:xfrm>
            <a:off x="4165600" y="6248400"/>
            <a:ext cx="3860800" cy="476250"/>
          </a:xfrm>
        </p:spPr>
        <p:txBody>
          <a:bodyPr/>
          <a:lstStyle>
            <a:lvl1pPr>
              <a:defRPr/>
            </a:lvl1pPr>
          </a:lstStyle>
          <a:p>
            <a:pPr>
              <a:defRPr/>
            </a:pPr>
            <a:endParaRPr lang="en-US" altLang="zh-CN"/>
          </a:p>
        </p:txBody>
      </p:sp>
      <p:sp>
        <p:nvSpPr>
          <p:cNvPr id="8" name="Rectangle 166"/>
          <p:cNvSpPr>
            <a:spLocks noGrp="1" noChangeArrowheads="1"/>
          </p:cNvSpPr>
          <p:nvPr>
            <p:ph type="sldNum" sz="quarter" idx="12"/>
          </p:nvPr>
        </p:nvSpPr>
        <p:spPr>
          <a:xfrm>
            <a:off x="8737601" y="6248400"/>
            <a:ext cx="3052233" cy="476250"/>
          </a:xfrm>
        </p:spPr>
        <p:txBody>
          <a:bodyPr/>
          <a:lstStyle>
            <a:lvl1pPr>
              <a:defRPr/>
            </a:lvl1pPr>
          </a:lstStyle>
          <a:p>
            <a:pPr>
              <a:defRPr/>
            </a:pPr>
            <a:fld id="{30EED4B5-0C05-40D5-9780-3FEBEA4424BE}" type="slidenum">
              <a:rPr lang="en-US" altLang="zh-CN"/>
              <a:t>‹#›</a:t>
            </a:fld>
            <a:endParaRPr lang="en-US" altLang="zh-CN"/>
          </a:p>
        </p:txBody>
      </p:sp>
    </p:spTree>
    <p:extLst>
      <p:ext uri="{BB962C8B-B14F-4D97-AF65-F5344CB8AC3E}">
        <p14:creationId xmlns:p14="http://schemas.microsoft.com/office/powerpoint/2010/main" val="1015290664"/>
      </p:ext>
    </p:extLst>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210235" cy="821913"/>
          </a:xfrm>
        </p:spPr>
        <p:txBody>
          <a:bodyPr/>
          <a:lstStyle>
            <a:lvl1pPr>
              <a:defRPr sz="3200" b="1">
                <a:solidFill>
                  <a:srgbClr val="C00000"/>
                </a:solidFill>
                <a:latin typeface="华文中宋" panose="02010600040101010101" pitchFamily="2" charset="-122"/>
                <a:ea typeface="华文中宋" panose="02010600040101010101" pitchFamily="2" charset="-122"/>
              </a:defRPr>
            </a:lvl1pPr>
          </a:lstStyle>
          <a:p>
            <a:r>
              <a:rPr lang="zh-CN" altLang="en-US"/>
              <a:t>单击此处编辑母版标题样式</a:t>
            </a:r>
          </a:p>
        </p:txBody>
      </p:sp>
      <p:sp>
        <p:nvSpPr>
          <p:cNvPr id="3" name="内容占位符 2"/>
          <p:cNvSpPr>
            <a:spLocks noGrp="1"/>
          </p:cNvSpPr>
          <p:nvPr>
            <p:ph idx="1"/>
          </p:nvPr>
        </p:nvSpPr>
        <p:spPr>
          <a:xfrm>
            <a:off x="812800" y="1500175"/>
            <a:ext cx="6795368"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a:t>单击此处编辑母版文本样式</a:t>
            </a:r>
          </a:p>
        </p:txBody>
      </p:sp>
      <p:sp>
        <p:nvSpPr>
          <p:cNvPr id="12" name="文本占位符 156"/>
          <p:cNvSpPr>
            <a:spLocks noGrp="1"/>
          </p:cNvSpPr>
          <p:nvPr>
            <p:ph type="body" sz="quarter" idx="14"/>
          </p:nvPr>
        </p:nvSpPr>
        <p:spPr>
          <a:xfrm>
            <a:off x="5429245" y="0"/>
            <a:ext cx="2178923" cy="260648"/>
          </a:xfrm>
          <a:ln w="3175"/>
        </p:spPr>
        <p:txBody>
          <a:bodyPr/>
          <a:lstStyle>
            <a:lvl1pPr algn="l">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4202587434"/>
      </p:ext>
    </p:extLst>
  </p:cSld>
  <p:clrMapOvr>
    <a:masterClrMapping/>
  </p:clrMapOvr>
  <p:transition>
    <p:blinds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772121"/>
      </p:ext>
    </p:extLst>
  </p:cSld>
  <p:clrMapOvr>
    <a:masterClrMapping/>
  </p:clrMapOvr>
  <p:transition>
    <p:blinds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426259"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011392"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117422969"/>
      </p:ext>
    </p:extLst>
  </p:cSld>
  <p:clrMapOvr>
    <a:masterClrMapping/>
  </p:clrMapOvr>
  <p:transition>
    <p:blinds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642283"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227416"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3269142562"/>
      </p:ext>
    </p:extLst>
  </p:cSld>
  <p:clrMapOvr>
    <a:masterClrMapping/>
  </p:clrMapOvr>
  <p:transition>
    <p:blinds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86299"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371432"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1630900267"/>
      </p:ext>
    </p:extLst>
  </p:cSld>
  <p:clrMapOvr>
    <a:masterClrMapping/>
  </p:clrMapOvr>
  <p:transition>
    <p:blinds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354251"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693938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4195635380"/>
      </p:ext>
    </p:extLst>
  </p:cSld>
  <p:clrMapOvr>
    <a:masterClrMapping/>
  </p:clrMapOvr>
  <p:transition>
    <p:blinds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14291"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29942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1110074609"/>
      </p:ext>
    </p:extLst>
  </p:cSld>
  <p:clrMapOvr>
    <a:masterClrMapping/>
  </p:clrMapOvr>
  <p:transition>
    <p:blinds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1834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80348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1802279658"/>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Tree>
  </p:cSld>
  <p:clrMapOvr>
    <a:masterClrMapping/>
  </p:clrMapOvr>
  <p:transition>
    <p:blinds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7369" y="404664"/>
            <a:ext cx="7488832"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083401"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904531438"/>
      </p:ext>
    </p:extLst>
  </p:cSld>
  <p:clrMapOvr>
    <a:masterClrMapping/>
  </p:clrMapOvr>
  <p:transition>
    <p:blinds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85830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2214110080"/>
      </p:ext>
    </p:extLst>
  </p:cSld>
  <p:clrMapOvr>
    <a:masterClrMapping/>
  </p:clrMapOvr>
  <p:transition>
    <p:blinds dir="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93031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1777403897"/>
      </p:ext>
    </p:extLst>
  </p:cSld>
  <p:clrMapOvr>
    <a:masterClrMapping/>
  </p:clrMapOvr>
  <p:transition>
    <p:blinds dir="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723447902"/>
      </p:ext>
    </p:extLst>
  </p:cSld>
  <p:clrMapOvr>
    <a:masterClrMapping/>
  </p:clrMapOvr>
  <p:transition>
    <p:blinds dir="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02323"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587456"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3705056828"/>
      </p:ext>
    </p:extLst>
  </p:cSld>
  <p:clrMapOvr>
    <a:masterClrMapping/>
  </p:clrMapOvr>
  <p:transition>
    <p:blinds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9035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875488"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3631254204"/>
      </p:ext>
    </p:extLst>
  </p:cSld>
  <p:clrMapOvr>
    <a:masterClrMapping/>
  </p:clrMapOvr>
  <p:transition>
    <p:blinds dir="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1733" y="404664"/>
            <a:ext cx="800651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515448"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1051604087"/>
      </p:ext>
    </p:extLst>
  </p:cSld>
  <p:clrMapOvr>
    <a:masterClrMapping/>
  </p:clrMapOvr>
  <p:transition>
    <p:blinds dir="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a:t>单击此处编辑母版文本样式</a:t>
            </a:r>
          </a:p>
        </p:txBody>
      </p:sp>
    </p:spTree>
    <p:extLst>
      <p:ext uri="{BB962C8B-B14F-4D97-AF65-F5344CB8AC3E}">
        <p14:creationId xmlns:p14="http://schemas.microsoft.com/office/powerpoint/2010/main" val="141789602"/>
      </p:ext>
    </p:extLst>
  </p:cSld>
  <p:clrMapOvr>
    <a:masterClrMapping/>
  </p:clrMapOvr>
  <p:transition>
    <p:blinds dir="vert"/>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146339"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731472"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3859545505"/>
      </p:ext>
    </p:extLst>
  </p:cSld>
  <p:clrMapOvr>
    <a:masterClrMapping/>
  </p:clrMapOvr>
  <p:transition>
    <p:blinds dir="vert"/>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a:t>单击此处编辑母版标题样式</a:t>
            </a:r>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a:t>单击此处编辑母版文本样式</a:t>
            </a:r>
          </a:p>
        </p:txBody>
      </p:sp>
    </p:spTree>
    <p:extLst>
      <p:ext uri="{BB962C8B-B14F-4D97-AF65-F5344CB8AC3E}">
        <p14:creationId xmlns:p14="http://schemas.microsoft.com/office/powerpoint/2010/main" val="1379912548"/>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426259"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011392"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2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a:t>单击此处编辑母版标题样式</a:t>
            </a:r>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a:t>单击此处编辑母版文本样式</a:t>
            </a:r>
          </a:p>
        </p:txBody>
      </p:sp>
    </p:spTree>
    <p:extLst>
      <p:ext uri="{BB962C8B-B14F-4D97-AF65-F5344CB8AC3E}">
        <p14:creationId xmlns:p14="http://schemas.microsoft.com/office/powerpoint/2010/main" val="2743834344"/>
      </p:ext>
    </p:extLst>
  </p:cSld>
  <p:clrMapOvr>
    <a:masterClrMapping/>
  </p:clrMapOvr>
  <p:transition>
    <p:blinds dir="vert"/>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210235" cy="821913"/>
          </a:xfrm>
        </p:spPr>
        <p:txBody>
          <a:bodyPr/>
          <a:lstStyle>
            <a:lvl1pPr>
              <a:defRPr sz="3200" b="1">
                <a:solidFill>
                  <a:srgbClr val="C00000"/>
                </a:solidFill>
                <a:latin typeface="华文中宋" panose="02010600040101010101" pitchFamily="2" charset="-122"/>
                <a:ea typeface="华文中宋" panose="02010600040101010101" pitchFamily="2" charset="-122"/>
              </a:defRPr>
            </a:lvl1pPr>
          </a:lstStyle>
          <a:p>
            <a:r>
              <a:rPr lang="zh-CN" altLang="en-US"/>
              <a:t>单击此处编辑母版标题样式</a:t>
            </a:r>
          </a:p>
        </p:txBody>
      </p:sp>
      <p:sp>
        <p:nvSpPr>
          <p:cNvPr id="3" name="内容占位符 2"/>
          <p:cNvSpPr>
            <a:spLocks noGrp="1"/>
          </p:cNvSpPr>
          <p:nvPr>
            <p:ph idx="1"/>
          </p:nvPr>
        </p:nvSpPr>
        <p:spPr>
          <a:xfrm>
            <a:off x="812800" y="1500175"/>
            <a:ext cx="6795368"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a:t>单击此处编辑母版文本样式</a:t>
            </a:r>
          </a:p>
        </p:txBody>
      </p:sp>
      <p:sp>
        <p:nvSpPr>
          <p:cNvPr id="12" name="文本占位符 156"/>
          <p:cNvSpPr>
            <a:spLocks noGrp="1"/>
          </p:cNvSpPr>
          <p:nvPr>
            <p:ph type="body" sz="quarter" idx="14"/>
          </p:nvPr>
        </p:nvSpPr>
        <p:spPr>
          <a:xfrm>
            <a:off x="5429245" y="0"/>
            <a:ext cx="2178923" cy="260648"/>
          </a:xfrm>
          <a:ln w="3175"/>
        </p:spPr>
        <p:txBody>
          <a:bodyPr/>
          <a:lstStyle>
            <a:lvl1pPr algn="l">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3506709431"/>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642283"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227416"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86299"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371432"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354251"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693938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14291"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29942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1834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80348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7" name="Rectangle 249"/>
          <p:cNvSpPr>
            <a:spLocks noGrp="1" noRot="1" noChangeArrowheads="1"/>
          </p:cNvSpPr>
          <p:nvPr>
            <p:ph type="body" idx="1"/>
          </p:nvPr>
        </p:nvSpPr>
        <p:spPr bwMode="auto">
          <a:xfrm>
            <a:off x="812800" y="1600200"/>
            <a:ext cx="7224184" cy="4498975"/>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6868" name="Rectangle 248"/>
          <p:cNvSpPr>
            <a:spLocks noGrp="1" noRot="1" noChangeArrowheads="1"/>
          </p:cNvSpPr>
          <p:nvPr>
            <p:ph type="title"/>
          </p:nvPr>
        </p:nvSpPr>
        <p:spPr bwMode="auto">
          <a:xfrm>
            <a:off x="397933" y="404814"/>
            <a:ext cx="7639051" cy="966787"/>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92410" name="Rectangle 250"/>
          <p:cNvSpPr>
            <a:spLocks noGrp="1" noChangeArrowheads="1"/>
          </p:cNvSpPr>
          <p:nvPr>
            <p:ph type="dt" sz="half" idx="2"/>
          </p:nvPr>
        </p:nvSpPr>
        <p:spPr bwMode="auto">
          <a:xfrm>
            <a:off x="431801" y="6524626"/>
            <a:ext cx="3052233" cy="3333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defRPr>
            </a:lvl1pPr>
          </a:lstStyle>
          <a:p>
            <a:pPr>
              <a:defRPr/>
            </a:pPr>
            <a:endParaRPr lang="en-US" altLang="zh-CN"/>
          </a:p>
        </p:txBody>
      </p:sp>
      <p:sp>
        <p:nvSpPr>
          <p:cNvPr id="92411" name="Rectangle 251"/>
          <p:cNvSpPr>
            <a:spLocks noGrp="1" noChangeArrowheads="1"/>
          </p:cNvSpPr>
          <p:nvPr>
            <p:ph type="ftr" sz="quarter" idx="3"/>
          </p:nvPr>
        </p:nvSpPr>
        <p:spPr bwMode="auto">
          <a:xfrm>
            <a:off x="4176184" y="6524626"/>
            <a:ext cx="3860800" cy="3333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defRPr>
            </a:lvl1pPr>
          </a:lstStyle>
          <a:p>
            <a:pPr>
              <a:defRPr/>
            </a:pPr>
            <a:endParaRPr lang="en-US" altLang="zh-CN"/>
          </a:p>
        </p:txBody>
      </p:sp>
      <p:sp>
        <p:nvSpPr>
          <p:cNvPr id="92412" name="Rectangle 252"/>
          <p:cNvSpPr>
            <a:spLocks noGrp="1" noChangeArrowheads="1"/>
          </p:cNvSpPr>
          <p:nvPr>
            <p:ph type="sldNum" sz="quarter" idx="4"/>
          </p:nvPr>
        </p:nvSpPr>
        <p:spPr bwMode="auto">
          <a:xfrm>
            <a:off x="8733368" y="6524626"/>
            <a:ext cx="3052233" cy="3333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defRPr>
            </a:lvl1pPr>
          </a:lstStyle>
          <a:p>
            <a:pPr>
              <a:defRPr/>
            </a:pPr>
            <a:fld id="{1C477B47-DDB5-489C-BB25-ED0A340F4893}" type="slidenum">
              <a:rPr lang="en-US" altLang="zh-CN" smtClean="0"/>
              <a:t>‹#›</a:t>
            </a:fld>
            <a:endParaRPr lang="en-US" altLang="zh-CN"/>
          </a:p>
        </p:txBody>
      </p:sp>
      <p:sp>
        <p:nvSpPr>
          <p:cNvPr id="155" name="TextBox 154"/>
          <p:cNvSpPr txBox="1"/>
          <p:nvPr/>
        </p:nvSpPr>
        <p:spPr>
          <a:xfrm>
            <a:off x="1" y="1"/>
            <a:ext cx="5422900" cy="276225"/>
          </a:xfrm>
          <a:prstGeom prst="rect">
            <a:avLst/>
          </a:prstGeom>
          <a:solidFill>
            <a:schemeClr val="accent1">
              <a:lumMod val="75000"/>
            </a:schemeClr>
          </a:solidFill>
        </p:spPr>
        <p:txBody>
          <a:bodyPr>
            <a:spAutoFit/>
          </a:bodyPr>
          <a:lstStyle/>
          <a:p>
            <a:pPr>
              <a:defRPr/>
            </a:pPr>
            <a:endParaRPr lang="zh-CN" altLang="en-US" sz="1200">
              <a:solidFill>
                <a:schemeClr val="bg1"/>
              </a:solidFill>
            </a:endParaRPr>
          </a:p>
        </p:txBody>
      </p:sp>
      <p:sp>
        <p:nvSpPr>
          <p:cNvPr id="156" name="TextBox 155"/>
          <p:cNvSpPr txBox="1"/>
          <p:nvPr/>
        </p:nvSpPr>
        <p:spPr>
          <a:xfrm>
            <a:off x="0" y="6581775"/>
            <a:ext cx="12192000" cy="338138"/>
          </a:xfrm>
          <a:prstGeom prst="rect">
            <a:avLst/>
          </a:prstGeom>
          <a:solidFill>
            <a:schemeClr val="accent1">
              <a:lumMod val="75000"/>
            </a:schemeClr>
          </a:solidFill>
        </p:spPr>
        <p:txBody>
          <a:bodyPr>
            <a:spAutoFit/>
          </a:bodyPr>
          <a:lstStyle/>
          <a:p>
            <a:pPr algn="r">
              <a:defRPr/>
            </a:pPr>
            <a:r>
              <a:rPr lang="en-US" altLang="zh-CN" sz="1200">
                <a:solidFill>
                  <a:schemeClr val="bg1"/>
                </a:solidFill>
              </a:rPr>
              <a:t>P. </a:t>
            </a:r>
            <a:fld id="{F733E731-9750-4C10-BCFC-31D1A9368162}" type="slidenum">
              <a:rPr lang="en-US" altLang="zh-CN" sz="1600">
                <a:solidFill>
                  <a:schemeClr val="bg1"/>
                </a:solidFill>
              </a:rPr>
              <a:t>‹#›</a:t>
            </a:fld>
            <a:r>
              <a:rPr lang="en-US" altLang="zh-CN" sz="1600">
                <a:solidFill>
                  <a:schemeClr val="bg1"/>
                </a:solidFill>
              </a:rPr>
              <a:t> </a:t>
            </a:r>
            <a:endParaRPr lang="zh-CN" altLang="en-US" sz="1600">
              <a:solidFill>
                <a:schemeClr val="bg1"/>
              </a:solidFill>
            </a:endParaRPr>
          </a:p>
        </p:txBody>
      </p:sp>
      <p:sp>
        <p:nvSpPr>
          <p:cNvPr id="157" name="TextBox 156"/>
          <p:cNvSpPr txBox="1"/>
          <p:nvPr/>
        </p:nvSpPr>
        <p:spPr>
          <a:xfrm>
            <a:off x="5422901" y="1"/>
            <a:ext cx="6769100" cy="276225"/>
          </a:xfrm>
          <a:prstGeom prst="rect">
            <a:avLst/>
          </a:prstGeom>
          <a:solidFill>
            <a:schemeClr val="accent1">
              <a:lumMod val="75000"/>
            </a:schemeClr>
          </a:solidFill>
        </p:spPr>
        <p:txBody>
          <a:bodyPr>
            <a:spAutoFit/>
          </a:bodyPr>
          <a:lstStyle/>
          <a:p>
            <a:pPr>
              <a:defRPr/>
            </a:pPr>
            <a:endParaRPr lang="zh-CN" altLang="en-US" sz="1200">
              <a:solidFill>
                <a:schemeClr val="bg1"/>
              </a:solidFill>
            </a:endParaRPr>
          </a:p>
        </p:txBody>
      </p:sp>
      <p:sp>
        <p:nvSpPr>
          <p:cNvPr id="12" name="文本占位符 156"/>
          <p:cNvSpPr txBox="1"/>
          <p:nvPr/>
        </p:nvSpPr>
        <p:spPr>
          <a:xfrm>
            <a:off x="1" y="0"/>
            <a:ext cx="4415367" cy="260350"/>
          </a:xfrm>
          <a:prstGeom prst="rect">
            <a:avLst/>
          </a:prstGeom>
          <a:ln w="3175"/>
        </p:spPr>
        <p:txBody>
          <a:bodyPr/>
          <a:lstStyle>
            <a:lvl1pPr>
              <a:buNone/>
              <a:defRPr sz="1200">
                <a:solidFill>
                  <a:schemeClr val="bg1"/>
                </a:solidFill>
              </a:defRPr>
            </a:lvl1pPr>
          </a:lstStyle>
          <a:p>
            <a:pPr marL="342900" indent="-342900" eaLnBrk="0" hangingPunct="0">
              <a:spcBef>
                <a:spcPct val="20000"/>
              </a:spcBef>
              <a:buClr>
                <a:schemeClr val="hlink"/>
              </a:buClr>
              <a:buFont typeface="Wingdings" panose="05000000000000000000" pitchFamily="2" charset="2"/>
              <a:buNone/>
              <a:defRPr/>
            </a:pPr>
            <a:endParaRPr lang="zh-CN" altLang="en-US" sz="1200" kern="0">
              <a:latin typeface="+mn-lt"/>
              <a:ea typeface="+mn-ea"/>
            </a:endParaRPr>
          </a:p>
        </p:txBody>
      </p:sp>
      <p:sp>
        <p:nvSpPr>
          <p:cNvPr id="13" name="文本占位符 156"/>
          <p:cNvSpPr txBox="1"/>
          <p:nvPr/>
        </p:nvSpPr>
        <p:spPr>
          <a:xfrm>
            <a:off x="70139" y="6630665"/>
            <a:ext cx="11571446" cy="317499"/>
          </a:xfrm>
          <a:prstGeom prst="rect">
            <a:avLst/>
          </a:prstGeom>
          <a:ln w="3175"/>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lang="zh-CN" altLang="en-US" sz="1200" kern="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8799099"/>
      </p:ext>
    </p:extLst>
  </p:cSld>
  <p:clrMap bg1="lt1" tx1="dk1" bg2="lt2" tx2="dk2" accent1="accent1" accent2="accent2" accent3="accent3" accent4="accent4" accent5="accent5" accent6="accent6" hlink="hlink" folHlink="folHlink"/>
  <p:sldLayoutIdLst>
    <p:sldLayoutId id="2147483672"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70" r:id="rId20"/>
  </p:sldLayoutIdLst>
  <p:transition>
    <p:blinds dir="vert"/>
  </p:transition>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85000"/>
        <a:buFont typeface="Wingdings" panose="05000000000000000000" pitchFamily="2" charset="2"/>
        <a:buChar char="Ø"/>
        <a:defRPr sz="20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1" fontAlgn="base" hangingPunct="1">
        <a:spcBef>
          <a:spcPct val="20000"/>
        </a:spcBef>
        <a:spcAft>
          <a:spcPct val="0"/>
        </a:spcAft>
        <a:buClr>
          <a:schemeClr val="tx2"/>
        </a:buClr>
        <a:buSzPct val="90000"/>
        <a:buFont typeface="Wingdings" panose="05000000000000000000" pitchFamily="2" charset="2"/>
        <a:buChar char="Ø"/>
        <a:defRPr sz="1600">
          <a:solidFill>
            <a:schemeClr val="tx1"/>
          </a:solidFill>
          <a:latin typeface="+mn-lt"/>
          <a:ea typeface="+mn-ea"/>
        </a:defRPr>
      </a:lvl4pPr>
      <a:lvl5pPr marL="2057400" indent="-228600" algn="l" rtl="0" eaLnBrk="1" fontAlgn="base" hangingPunct="1">
        <a:spcBef>
          <a:spcPct val="20000"/>
        </a:spcBef>
        <a:spcAft>
          <a:spcPct val="0"/>
        </a:spcAft>
        <a:buClr>
          <a:schemeClr val="hlink"/>
        </a:buClr>
        <a:buFont typeface="Wingdings 2" panose="05020102010507070707" pitchFamily="18" charset="2"/>
        <a:buChar char="¡"/>
        <a:defRPr sz="1600">
          <a:solidFill>
            <a:schemeClr val="tx1"/>
          </a:solidFill>
          <a:latin typeface="+mn-lt"/>
          <a:ea typeface="+mn-ea"/>
        </a:defRPr>
      </a:lvl5pPr>
      <a:lvl6pPr marL="2514600" indent="-228600" algn="l" rtl="0" eaLnBrk="1" fontAlgn="base" hangingPunct="1">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7" name="Rectangle 249"/>
          <p:cNvSpPr>
            <a:spLocks noGrp="1" noRot="1" noChangeArrowheads="1"/>
          </p:cNvSpPr>
          <p:nvPr>
            <p:ph type="body" idx="1"/>
          </p:nvPr>
        </p:nvSpPr>
        <p:spPr bwMode="auto">
          <a:xfrm>
            <a:off x="812800" y="1600200"/>
            <a:ext cx="7224184" cy="4498975"/>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6868" name="Rectangle 248"/>
          <p:cNvSpPr>
            <a:spLocks noGrp="1" noRot="1" noChangeArrowheads="1"/>
          </p:cNvSpPr>
          <p:nvPr>
            <p:ph type="title"/>
          </p:nvPr>
        </p:nvSpPr>
        <p:spPr bwMode="auto">
          <a:xfrm>
            <a:off x="397933" y="404814"/>
            <a:ext cx="7639051" cy="966787"/>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92410" name="Rectangle 250"/>
          <p:cNvSpPr>
            <a:spLocks noGrp="1" noChangeArrowheads="1"/>
          </p:cNvSpPr>
          <p:nvPr>
            <p:ph type="dt" sz="half" idx="2"/>
          </p:nvPr>
        </p:nvSpPr>
        <p:spPr bwMode="auto">
          <a:xfrm>
            <a:off x="431801" y="6524626"/>
            <a:ext cx="3052233" cy="3333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defRPr>
            </a:lvl1pPr>
          </a:lstStyle>
          <a:p>
            <a:pPr>
              <a:defRPr/>
            </a:pPr>
            <a:endParaRPr lang="en-US" altLang="zh-CN"/>
          </a:p>
        </p:txBody>
      </p:sp>
      <p:sp>
        <p:nvSpPr>
          <p:cNvPr id="92411" name="Rectangle 251"/>
          <p:cNvSpPr>
            <a:spLocks noGrp="1" noChangeArrowheads="1"/>
          </p:cNvSpPr>
          <p:nvPr>
            <p:ph type="ftr" sz="quarter" idx="3"/>
          </p:nvPr>
        </p:nvSpPr>
        <p:spPr bwMode="auto">
          <a:xfrm>
            <a:off x="4176184" y="6524626"/>
            <a:ext cx="3860800" cy="3333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defRPr>
            </a:lvl1pPr>
          </a:lstStyle>
          <a:p>
            <a:pPr>
              <a:defRPr/>
            </a:pPr>
            <a:endParaRPr lang="en-US" altLang="zh-CN"/>
          </a:p>
        </p:txBody>
      </p:sp>
      <p:sp>
        <p:nvSpPr>
          <p:cNvPr id="92412" name="Rectangle 252"/>
          <p:cNvSpPr>
            <a:spLocks noGrp="1" noChangeArrowheads="1"/>
          </p:cNvSpPr>
          <p:nvPr>
            <p:ph type="sldNum" sz="quarter" idx="4"/>
          </p:nvPr>
        </p:nvSpPr>
        <p:spPr bwMode="auto">
          <a:xfrm>
            <a:off x="8733368" y="6524626"/>
            <a:ext cx="3052233" cy="3333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defRPr>
            </a:lvl1pPr>
          </a:lstStyle>
          <a:p>
            <a:pPr>
              <a:defRPr/>
            </a:pPr>
            <a:fld id="{1C477B47-DDB5-489C-BB25-ED0A340F4893}" type="slidenum">
              <a:rPr lang="en-US" altLang="zh-CN"/>
              <a:t>‹#›</a:t>
            </a:fld>
            <a:endParaRPr lang="en-US" altLang="zh-CN"/>
          </a:p>
        </p:txBody>
      </p:sp>
      <p:sp>
        <p:nvSpPr>
          <p:cNvPr id="155" name="TextBox 154"/>
          <p:cNvSpPr txBox="1"/>
          <p:nvPr userDrawn="1"/>
        </p:nvSpPr>
        <p:spPr>
          <a:xfrm>
            <a:off x="1" y="1"/>
            <a:ext cx="5422900" cy="276225"/>
          </a:xfrm>
          <a:prstGeom prst="rect">
            <a:avLst/>
          </a:prstGeom>
          <a:solidFill>
            <a:schemeClr val="accent1">
              <a:lumMod val="75000"/>
            </a:schemeClr>
          </a:solidFill>
        </p:spPr>
        <p:txBody>
          <a:bodyPr>
            <a:spAutoFit/>
          </a:bodyPr>
          <a:lstStyle/>
          <a:p>
            <a:pPr>
              <a:defRPr/>
            </a:pPr>
            <a:endParaRPr lang="zh-CN" altLang="en-US" sz="1200">
              <a:solidFill>
                <a:schemeClr val="bg1"/>
              </a:solidFill>
            </a:endParaRPr>
          </a:p>
        </p:txBody>
      </p:sp>
      <p:sp>
        <p:nvSpPr>
          <p:cNvPr id="156" name="TextBox 155"/>
          <p:cNvSpPr txBox="1"/>
          <p:nvPr userDrawn="1"/>
        </p:nvSpPr>
        <p:spPr>
          <a:xfrm>
            <a:off x="0" y="6581775"/>
            <a:ext cx="12192000" cy="338138"/>
          </a:xfrm>
          <a:prstGeom prst="rect">
            <a:avLst/>
          </a:prstGeom>
          <a:solidFill>
            <a:schemeClr val="accent1">
              <a:lumMod val="75000"/>
            </a:schemeClr>
          </a:solidFill>
        </p:spPr>
        <p:txBody>
          <a:bodyPr>
            <a:spAutoFit/>
          </a:bodyPr>
          <a:lstStyle/>
          <a:p>
            <a:pPr algn="r">
              <a:defRPr/>
            </a:pPr>
            <a:r>
              <a:rPr lang="en-US" altLang="zh-CN" sz="1200">
                <a:solidFill>
                  <a:schemeClr val="bg1"/>
                </a:solidFill>
              </a:rPr>
              <a:t>P. </a:t>
            </a:r>
            <a:fld id="{F733E731-9750-4C10-BCFC-31D1A9368162}" type="slidenum">
              <a:rPr lang="en-US" altLang="zh-CN" sz="1600">
                <a:solidFill>
                  <a:schemeClr val="bg1"/>
                </a:solidFill>
              </a:rPr>
              <a:t>‹#›</a:t>
            </a:fld>
            <a:r>
              <a:rPr lang="en-US" altLang="zh-CN" sz="1600">
                <a:solidFill>
                  <a:schemeClr val="bg1"/>
                </a:solidFill>
              </a:rPr>
              <a:t> </a:t>
            </a:r>
            <a:endParaRPr lang="zh-CN" altLang="en-US" sz="1600">
              <a:solidFill>
                <a:schemeClr val="bg1"/>
              </a:solidFill>
            </a:endParaRPr>
          </a:p>
        </p:txBody>
      </p:sp>
      <p:sp>
        <p:nvSpPr>
          <p:cNvPr id="157" name="TextBox 156"/>
          <p:cNvSpPr txBox="1"/>
          <p:nvPr userDrawn="1"/>
        </p:nvSpPr>
        <p:spPr>
          <a:xfrm>
            <a:off x="5422901" y="1"/>
            <a:ext cx="6769100" cy="276225"/>
          </a:xfrm>
          <a:prstGeom prst="rect">
            <a:avLst/>
          </a:prstGeom>
          <a:solidFill>
            <a:schemeClr val="accent1">
              <a:lumMod val="75000"/>
            </a:schemeClr>
          </a:solidFill>
        </p:spPr>
        <p:txBody>
          <a:bodyPr>
            <a:spAutoFit/>
          </a:bodyPr>
          <a:lstStyle/>
          <a:p>
            <a:pPr>
              <a:defRPr/>
            </a:pPr>
            <a:endParaRPr lang="zh-CN" altLang="en-US" sz="1200">
              <a:solidFill>
                <a:schemeClr val="bg1"/>
              </a:solidFill>
            </a:endParaRPr>
          </a:p>
        </p:txBody>
      </p:sp>
      <p:sp>
        <p:nvSpPr>
          <p:cNvPr id="12" name="文本占位符 156"/>
          <p:cNvSpPr txBox="1"/>
          <p:nvPr userDrawn="1"/>
        </p:nvSpPr>
        <p:spPr>
          <a:xfrm>
            <a:off x="1" y="0"/>
            <a:ext cx="4415367" cy="260350"/>
          </a:xfrm>
          <a:prstGeom prst="rect">
            <a:avLst/>
          </a:prstGeom>
          <a:ln w="3175"/>
        </p:spPr>
        <p:txBody>
          <a:bodyPr/>
          <a:lstStyle>
            <a:lvl1pPr>
              <a:buNone/>
              <a:defRPr sz="1200">
                <a:solidFill>
                  <a:schemeClr val="bg1"/>
                </a:solidFill>
              </a:defRPr>
            </a:lvl1pPr>
          </a:lstStyle>
          <a:p>
            <a:pPr marL="342900" indent="-342900" eaLnBrk="0" hangingPunct="0">
              <a:spcBef>
                <a:spcPct val="20000"/>
              </a:spcBef>
              <a:buClr>
                <a:schemeClr val="hlink"/>
              </a:buClr>
              <a:buFont typeface="Wingdings" panose="05000000000000000000" pitchFamily="2" charset="2"/>
              <a:buNone/>
              <a:defRPr/>
            </a:pPr>
            <a:endParaRPr lang="zh-CN" altLang="en-US" sz="1200" kern="0">
              <a:latin typeface="+mn-lt"/>
              <a:ea typeface="+mn-ea"/>
            </a:endParaRPr>
          </a:p>
        </p:txBody>
      </p:sp>
      <p:sp>
        <p:nvSpPr>
          <p:cNvPr id="13" name="文本占位符 156"/>
          <p:cNvSpPr txBox="1"/>
          <p:nvPr userDrawn="1"/>
        </p:nvSpPr>
        <p:spPr>
          <a:xfrm>
            <a:off x="70139" y="6630665"/>
            <a:ext cx="11571446" cy="317499"/>
          </a:xfrm>
          <a:prstGeom prst="rect">
            <a:avLst/>
          </a:prstGeom>
          <a:ln w="3175"/>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lang="zh-CN" altLang="en-US" sz="1200" kern="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4906999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Lst>
  <p:transition>
    <p:blinds dir="vert"/>
  </p:transition>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7" name="Rectangle 249"/>
          <p:cNvSpPr>
            <a:spLocks noGrp="1" noRot="1" noChangeArrowheads="1"/>
          </p:cNvSpPr>
          <p:nvPr>
            <p:ph type="body" idx="1"/>
          </p:nvPr>
        </p:nvSpPr>
        <p:spPr bwMode="auto">
          <a:xfrm>
            <a:off x="812800" y="1600200"/>
            <a:ext cx="7224184" cy="4498975"/>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6868" name="Rectangle 248"/>
          <p:cNvSpPr>
            <a:spLocks noGrp="1" noRot="1" noChangeArrowheads="1"/>
          </p:cNvSpPr>
          <p:nvPr>
            <p:ph type="title"/>
          </p:nvPr>
        </p:nvSpPr>
        <p:spPr bwMode="auto">
          <a:xfrm>
            <a:off x="397933" y="404814"/>
            <a:ext cx="7639051" cy="966787"/>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92410" name="Rectangle 250"/>
          <p:cNvSpPr>
            <a:spLocks noGrp="1" noChangeArrowheads="1"/>
          </p:cNvSpPr>
          <p:nvPr>
            <p:ph type="dt" sz="half" idx="2"/>
          </p:nvPr>
        </p:nvSpPr>
        <p:spPr bwMode="auto">
          <a:xfrm>
            <a:off x="431801" y="6524626"/>
            <a:ext cx="3052233" cy="3333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defRPr>
            </a:lvl1pPr>
          </a:lstStyle>
          <a:p>
            <a:pPr>
              <a:defRPr/>
            </a:pPr>
            <a:endParaRPr lang="en-US" altLang="zh-CN"/>
          </a:p>
        </p:txBody>
      </p:sp>
      <p:sp>
        <p:nvSpPr>
          <p:cNvPr id="92411" name="Rectangle 251"/>
          <p:cNvSpPr>
            <a:spLocks noGrp="1" noChangeArrowheads="1"/>
          </p:cNvSpPr>
          <p:nvPr>
            <p:ph type="ftr" sz="quarter" idx="3"/>
          </p:nvPr>
        </p:nvSpPr>
        <p:spPr bwMode="auto">
          <a:xfrm>
            <a:off x="4176184" y="6524626"/>
            <a:ext cx="3860800" cy="3333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defRPr>
            </a:lvl1pPr>
          </a:lstStyle>
          <a:p>
            <a:pPr>
              <a:defRPr/>
            </a:pPr>
            <a:endParaRPr lang="en-US" altLang="zh-CN"/>
          </a:p>
        </p:txBody>
      </p:sp>
      <p:sp>
        <p:nvSpPr>
          <p:cNvPr id="92412" name="Rectangle 252"/>
          <p:cNvSpPr>
            <a:spLocks noGrp="1" noChangeArrowheads="1"/>
          </p:cNvSpPr>
          <p:nvPr>
            <p:ph type="sldNum" sz="quarter" idx="4"/>
          </p:nvPr>
        </p:nvSpPr>
        <p:spPr bwMode="auto">
          <a:xfrm>
            <a:off x="8733368" y="6524626"/>
            <a:ext cx="3052233" cy="3333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defRPr>
            </a:lvl1pPr>
          </a:lstStyle>
          <a:p>
            <a:pPr>
              <a:defRPr/>
            </a:pPr>
            <a:fld id="{1C477B47-DDB5-489C-BB25-ED0A340F4893}" type="slidenum">
              <a:rPr lang="en-US" altLang="zh-CN"/>
              <a:t>‹#›</a:t>
            </a:fld>
            <a:endParaRPr lang="en-US" altLang="zh-CN"/>
          </a:p>
        </p:txBody>
      </p:sp>
      <p:sp>
        <p:nvSpPr>
          <p:cNvPr id="155" name="TextBox 154"/>
          <p:cNvSpPr txBox="1"/>
          <p:nvPr userDrawn="1"/>
        </p:nvSpPr>
        <p:spPr>
          <a:xfrm>
            <a:off x="1" y="1"/>
            <a:ext cx="5422900" cy="276225"/>
          </a:xfrm>
          <a:prstGeom prst="rect">
            <a:avLst/>
          </a:prstGeom>
          <a:solidFill>
            <a:schemeClr val="accent1">
              <a:lumMod val="75000"/>
            </a:schemeClr>
          </a:solidFill>
        </p:spPr>
        <p:txBody>
          <a:bodyPr>
            <a:spAutoFit/>
          </a:bodyPr>
          <a:lstStyle/>
          <a:p>
            <a:pPr>
              <a:defRPr/>
            </a:pPr>
            <a:endParaRPr lang="zh-CN" altLang="en-US" sz="1200">
              <a:solidFill>
                <a:schemeClr val="bg1"/>
              </a:solidFill>
            </a:endParaRPr>
          </a:p>
        </p:txBody>
      </p:sp>
      <p:sp>
        <p:nvSpPr>
          <p:cNvPr id="156" name="TextBox 155"/>
          <p:cNvSpPr txBox="1"/>
          <p:nvPr userDrawn="1"/>
        </p:nvSpPr>
        <p:spPr>
          <a:xfrm>
            <a:off x="0" y="6581775"/>
            <a:ext cx="12192000" cy="338138"/>
          </a:xfrm>
          <a:prstGeom prst="rect">
            <a:avLst/>
          </a:prstGeom>
          <a:solidFill>
            <a:schemeClr val="accent1">
              <a:lumMod val="75000"/>
            </a:schemeClr>
          </a:solidFill>
        </p:spPr>
        <p:txBody>
          <a:bodyPr>
            <a:spAutoFit/>
          </a:bodyPr>
          <a:lstStyle/>
          <a:p>
            <a:pPr algn="r">
              <a:defRPr/>
            </a:pPr>
            <a:r>
              <a:rPr lang="en-US" altLang="zh-CN" sz="1200">
                <a:solidFill>
                  <a:schemeClr val="bg1"/>
                </a:solidFill>
              </a:rPr>
              <a:t>P. </a:t>
            </a:r>
            <a:fld id="{F733E731-9750-4C10-BCFC-31D1A9368162}" type="slidenum">
              <a:rPr lang="en-US" altLang="zh-CN" sz="1600">
                <a:solidFill>
                  <a:schemeClr val="bg1"/>
                </a:solidFill>
              </a:rPr>
              <a:t>‹#›</a:t>
            </a:fld>
            <a:r>
              <a:rPr lang="en-US" altLang="zh-CN" sz="1600">
                <a:solidFill>
                  <a:schemeClr val="bg1"/>
                </a:solidFill>
              </a:rPr>
              <a:t> </a:t>
            </a:r>
            <a:endParaRPr lang="zh-CN" altLang="en-US" sz="1600">
              <a:solidFill>
                <a:schemeClr val="bg1"/>
              </a:solidFill>
            </a:endParaRPr>
          </a:p>
        </p:txBody>
      </p:sp>
      <p:sp>
        <p:nvSpPr>
          <p:cNvPr id="157" name="TextBox 156"/>
          <p:cNvSpPr txBox="1"/>
          <p:nvPr userDrawn="1"/>
        </p:nvSpPr>
        <p:spPr>
          <a:xfrm>
            <a:off x="5422901" y="1"/>
            <a:ext cx="6769100" cy="276225"/>
          </a:xfrm>
          <a:prstGeom prst="rect">
            <a:avLst/>
          </a:prstGeom>
          <a:solidFill>
            <a:schemeClr val="accent1">
              <a:lumMod val="75000"/>
            </a:schemeClr>
          </a:solidFill>
        </p:spPr>
        <p:txBody>
          <a:bodyPr>
            <a:spAutoFit/>
          </a:bodyPr>
          <a:lstStyle/>
          <a:p>
            <a:pPr>
              <a:defRPr/>
            </a:pPr>
            <a:endParaRPr lang="zh-CN" altLang="en-US" sz="1200">
              <a:solidFill>
                <a:schemeClr val="bg1"/>
              </a:solidFill>
            </a:endParaRPr>
          </a:p>
        </p:txBody>
      </p:sp>
      <p:sp>
        <p:nvSpPr>
          <p:cNvPr id="12" name="文本占位符 156"/>
          <p:cNvSpPr txBox="1"/>
          <p:nvPr userDrawn="1"/>
        </p:nvSpPr>
        <p:spPr>
          <a:xfrm>
            <a:off x="1" y="0"/>
            <a:ext cx="4415367" cy="260350"/>
          </a:xfrm>
          <a:prstGeom prst="rect">
            <a:avLst/>
          </a:prstGeom>
          <a:ln w="3175"/>
        </p:spPr>
        <p:txBody>
          <a:bodyPr/>
          <a:lstStyle>
            <a:lvl1pPr>
              <a:buNone/>
              <a:defRPr sz="1200">
                <a:solidFill>
                  <a:schemeClr val="bg1"/>
                </a:solidFill>
              </a:defRPr>
            </a:lvl1pPr>
          </a:lstStyle>
          <a:p>
            <a:pPr marL="342900" indent="-342900" eaLnBrk="0" hangingPunct="0">
              <a:spcBef>
                <a:spcPct val="20000"/>
              </a:spcBef>
              <a:buClr>
                <a:schemeClr val="hlink"/>
              </a:buClr>
              <a:buFont typeface="Wingdings" panose="05000000000000000000" pitchFamily="2" charset="2"/>
              <a:buNone/>
              <a:defRPr/>
            </a:pPr>
            <a:endParaRPr lang="zh-CN" altLang="en-US" sz="1200" kern="0">
              <a:latin typeface="+mn-lt"/>
              <a:ea typeface="+mn-ea"/>
            </a:endParaRPr>
          </a:p>
        </p:txBody>
      </p:sp>
      <p:sp>
        <p:nvSpPr>
          <p:cNvPr id="13" name="文本占位符 156"/>
          <p:cNvSpPr txBox="1"/>
          <p:nvPr userDrawn="1"/>
        </p:nvSpPr>
        <p:spPr>
          <a:xfrm>
            <a:off x="70139" y="6630665"/>
            <a:ext cx="11571446" cy="317499"/>
          </a:xfrm>
          <a:prstGeom prst="rect">
            <a:avLst/>
          </a:prstGeom>
          <a:ln w="3175"/>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lang="zh-CN" altLang="en-US" sz="1200" kern="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40821713"/>
      </p:ext>
    </p:extLst>
  </p:cSld>
  <p:clrMap bg1="lt1" tx1="dk1" bg2="lt2" tx2="dk2" accent1="accent1" accent2="accent2" accent3="accent3" accent4="accent4" accent5="accent5" accent6="accent6" hlink="hlink" folHlink="folHlink"/>
  <p:sldLayoutIdLst>
    <p:sldLayoutId id="2147483697" r:id="rId1"/>
  </p:sldLayoutIdLst>
  <p:transition>
    <p:blinds dir="vert"/>
  </p:transition>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microsoft.com/office/2007/relationships/hdphoto" Target="../media/hdphoto5.wdp"/></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microsoft.com/office/2007/relationships/hdphoto" Target="../media/hdphoto6.wdp"/></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microsoft.com/office/2007/relationships/hdphoto" Target="../media/hdphoto7.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93" name="Rectangle 14369">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宋体"/>
              <a:cs typeface="+mn-cs"/>
            </a:endParaRPr>
          </a:p>
        </p:txBody>
      </p:sp>
      <p:sp>
        <p:nvSpPr>
          <p:cNvPr id="14394" name="Rectangle 14371">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DBEFF9"/>
              </a:solidFill>
              <a:effectLst/>
              <a:uLnTx/>
              <a:uFillTx/>
              <a:latin typeface="Arial"/>
              <a:ea typeface="宋体"/>
              <a:cs typeface="+mn-cs"/>
            </a:endParaRPr>
          </a:p>
        </p:txBody>
      </p:sp>
      <p:sp>
        <p:nvSpPr>
          <p:cNvPr id="14338" name="标题 1"/>
          <p:cNvSpPr>
            <a:spLocks noGrp="1"/>
          </p:cNvSpPr>
          <p:nvPr>
            <p:ph type="ctrTitle"/>
          </p:nvPr>
        </p:nvSpPr>
        <p:spPr>
          <a:xfrm>
            <a:off x="935127" y="1020525"/>
            <a:ext cx="10273441" cy="1760403"/>
          </a:xfrm>
        </p:spPr>
        <p:txBody>
          <a:bodyPr vert="horz" lIns="91440" tIns="45720" rIns="91440" bIns="45720" rtlCol="0" anchor="ctr">
            <a:normAutofit/>
          </a:bodyPr>
          <a:lstStyle/>
          <a:p>
            <a:pPr algn="l" eaLnBrk="1" hangingPunct="1">
              <a:lnSpc>
                <a:spcPct val="150000"/>
              </a:lnSpc>
            </a:pPr>
            <a:r>
              <a:rPr lang="en-US" altLang="zh-CN" sz="3600" kern="1200" dirty="0">
                <a:solidFill>
                  <a:schemeClr val="bg1">
                    <a:alpha val="60000"/>
                  </a:schemeClr>
                </a:solidFill>
                <a:latin typeface="+mj-lt"/>
                <a:ea typeface="+mj-ea"/>
                <a:cs typeface="+mj-cs"/>
              </a:rPr>
              <a:t>Python Programming</a:t>
            </a:r>
            <a:br>
              <a:rPr lang="en-US" altLang="zh-CN" sz="3600" kern="1200" dirty="0">
                <a:solidFill>
                  <a:schemeClr val="bg1">
                    <a:alpha val="60000"/>
                  </a:schemeClr>
                </a:solidFill>
                <a:latin typeface="+mj-lt"/>
                <a:ea typeface="+mj-ea"/>
                <a:cs typeface="+mj-cs"/>
              </a:rPr>
            </a:br>
            <a:r>
              <a:rPr lang="en-US" altLang="zh-CN" sz="3600" kern="1200" dirty="0">
                <a:solidFill>
                  <a:schemeClr val="bg1">
                    <a:alpha val="60000"/>
                  </a:schemeClr>
                </a:solidFill>
                <a:latin typeface="+mj-lt"/>
                <a:ea typeface="+mj-ea"/>
                <a:cs typeface="+mj-cs"/>
              </a:rPr>
              <a:t>	—— From Data Analysis to Data Science</a:t>
            </a:r>
          </a:p>
        </p:txBody>
      </p:sp>
      <p:sp>
        <p:nvSpPr>
          <p:cNvPr id="14339" name="副标题 2"/>
          <p:cNvSpPr>
            <a:spLocks noGrp="1"/>
          </p:cNvSpPr>
          <p:nvPr>
            <p:ph type="subTitle" idx="1"/>
          </p:nvPr>
        </p:nvSpPr>
        <p:spPr>
          <a:xfrm>
            <a:off x="4403812" y="3776656"/>
            <a:ext cx="3384376" cy="1399815"/>
          </a:xfrm>
        </p:spPr>
        <p:txBody>
          <a:bodyPr vert="horz" lIns="91440" tIns="45720" rIns="91440" bIns="45720" rtlCol="0" anchor="t">
            <a:normAutofit/>
          </a:bodyPr>
          <a:lstStyle/>
          <a:p>
            <a:pPr eaLnBrk="1" hangingPunct="1">
              <a:lnSpc>
                <a:spcPct val="90000"/>
              </a:lnSpc>
              <a:spcBef>
                <a:spcPts val="1000"/>
              </a:spcBef>
            </a:pPr>
            <a:r>
              <a:rPr lang="en-US" altLang="zh-CN" sz="2000" kern="1200" dirty="0" err="1">
                <a:solidFill>
                  <a:schemeClr val="bg1"/>
                </a:solidFill>
                <a:latin typeface="+mn-lt"/>
                <a:ea typeface="+mn-ea"/>
                <a:cs typeface="+mn-cs"/>
              </a:rPr>
              <a:t>Chaolemen</a:t>
            </a:r>
            <a:r>
              <a:rPr lang="en-US" altLang="zh-CN" sz="2000" kern="1200" dirty="0">
                <a:solidFill>
                  <a:schemeClr val="bg1"/>
                </a:solidFill>
                <a:latin typeface="+mn-lt"/>
                <a:ea typeface="+mn-ea"/>
                <a:cs typeface="+mn-cs"/>
              </a:rPr>
              <a:t> </a:t>
            </a:r>
            <a:r>
              <a:rPr lang="en-US" altLang="zh-CN" sz="2000" kern="1200" dirty="0" err="1">
                <a:solidFill>
                  <a:schemeClr val="bg1"/>
                </a:solidFill>
                <a:latin typeface="+mn-lt"/>
                <a:ea typeface="+mn-ea"/>
                <a:cs typeface="+mn-cs"/>
              </a:rPr>
              <a:t>Borjigin</a:t>
            </a:r>
            <a:r>
              <a:rPr lang="en-US" altLang="zh-CN" sz="2000" kern="1200" dirty="0">
                <a:solidFill>
                  <a:schemeClr val="bg1"/>
                </a:solidFill>
                <a:latin typeface="+mn-lt"/>
                <a:ea typeface="+mn-ea"/>
                <a:cs typeface="+mn-cs"/>
              </a:rPr>
              <a:t> </a:t>
            </a:r>
          </a:p>
          <a:p>
            <a:pPr marL="0" lvl="1" indent="0" eaLnBrk="1" hangingPunct="1">
              <a:lnSpc>
                <a:spcPct val="90000"/>
              </a:lnSpc>
              <a:spcBef>
                <a:spcPts val="1000"/>
              </a:spcBef>
              <a:buNone/>
            </a:pPr>
            <a:r>
              <a:rPr lang="en-US" altLang="zh-CN" kern="1200" dirty="0">
                <a:solidFill>
                  <a:schemeClr val="bg1"/>
                </a:solidFill>
                <a:latin typeface="+mn-lt"/>
                <a:ea typeface="+mn-ea"/>
                <a:cs typeface="+mn-cs"/>
              </a:rPr>
              <a:t>Renmin University of China</a:t>
            </a:r>
          </a:p>
          <a:p>
            <a:pPr marL="0" lvl="1" indent="0" eaLnBrk="1" hangingPunct="1">
              <a:lnSpc>
                <a:spcPct val="90000"/>
              </a:lnSpc>
              <a:spcBef>
                <a:spcPts val="1000"/>
              </a:spcBef>
              <a:buNone/>
            </a:pPr>
            <a:r>
              <a:rPr lang="en-US" altLang="zh-CN" kern="1200" dirty="0">
                <a:solidFill>
                  <a:schemeClr val="bg1"/>
                </a:solidFill>
                <a:latin typeface="+mn-lt"/>
                <a:ea typeface="+mn-ea"/>
                <a:cs typeface="+mn-cs"/>
              </a:rPr>
              <a:t>chaolemen@ruc.edu.cn</a:t>
            </a:r>
          </a:p>
        </p:txBody>
      </p:sp>
      <p:pic>
        <p:nvPicPr>
          <p:cNvPr id="3" name="图片 2">
            <a:extLst>
              <a:ext uri="{FF2B5EF4-FFF2-40B4-BE49-F238E27FC236}">
                <a16:creationId xmlns:a16="http://schemas.microsoft.com/office/drawing/2014/main" id="{D135F0AE-A0C3-ABF1-3322-CEFE416D7492}"/>
              </a:ext>
            </a:extLst>
          </p:cNvPr>
          <p:cNvPicPr>
            <a:picLocks noChangeAspect="1"/>
          </p:cNvPicPr>
          <p:nvPr/>
        </p:nvPicPr>
        <p:blipFill rotWithShape="1">
          <a:blip r:embed="rId3"/>
          <a:srcRect l="4732" t="2543" r="1679" b="786"/>
          <a:stretch/>
        </p:blipFill>
        <p:spPr>
          <a:xfrm>
            <a:off x="9048329" y="2828894"/>
            <a:ext cx="2457872" cy="3297160"/>
          </a:xfrm>
          <a:prstGeom prst="rect">
            <a:avLst/>
          </a:prstGeom>
        </p:spPr>
      </p:pic>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674" y="567772"/>
            <a:ext cx="9802523" cy="821913"/>
          </a:xfrm>
        </p:spPr>
        <p:txBody>
          <a:bodyPr/>
          <a:lstStyle/>
          <a:p>
            <a:r>
              <a:rPr lang="en-US" altLang="zh-CN" dirty="0"/>
              <a:t>5.1.4 Data wrangling</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0"/>
            <a:ext cx="3475067" cy="260648"/>
          </a:xfrm>
        </p:spPr>
        <p:txBody>
          <a:bodyPr/>
          <a:lstStyle/>
          <a:p>
            <a:r>
              <a:rPr lang="zh-CN" altLang="en-US" dirty="0"/>
              <a:t>►</a:t>
            </a:r>
            <a:r>
              <a:rPr lang="en-US" altLang="zh-CN" dirty="0"/>
              <a:t> 5.1 Statistical modelling with </a:t>
            </a:r>
            <a:r>
              <a:rPr lang="en-US" altLang="zh-CN" dirty="0" err="1"/>
              <a:t>statsmodels</a:t>
            </a:r>
            <a:endParaRPr lang="zh-CN" altLang="en-US" dirty="0"/>
          </a:p>
        </p:txBody>
      </p:sp>
      <p:grpSp>
        <p:nvGrpSpPr>
          <p:cNvPr id="15" name="组合 14"/>
          <p:cNvGrpSpPr/>
          <p:nvPr/>
        </p:nvGrpSpPr>
        <p:grpSpPr>
          <a:xfrm>
            <a:off x="1019775" y="1552792"/>
            <a:ext cx="9116770" cy="830092"/>
            <a:chOff x="975335" y="1859837"/>
            <a:chExt cx="9116770" cy="830092"/>
          </a:xfrm>
        </p:grpSpPr>
        <p:sp>
          <p:nvSpPr>
            <p:cNvPr id="7" name="文本框 6"/>
            <p:cNvSpPr txBox="1"/>
            <p:nvPr/>
          </p:nvSpPr>
          <p:spPr>
            <a:xfrm>
              <a:off x="975335" y="1917037"/>
              <a:ext cx="101620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In[9]: </a:t>
              </a:r>
              <a:endParaRPr lang="zh-CN" altLang="en-US" sz="2400" dirty="0">
                <a:latin typeface="Sitka Subheading" panose="02000505000000020004" pitchFamily="2" charset="0"/>
                <a:cs typeface="MV Boli" panose="02000500030200090000" pitchFamily="2" charset="0"/>
              </a:endParaRPr>
            </a:p>
          </p:txBody>
        </p:sp>
        <p:sp>
          <p:nvSpPr>
            <p:cNvPr id="12" name="矩形 11"/>
            <p:cNvSpPr/>
            <p:nvPr/>
          </p:nvSpPr>
          <p:spPr>
            <a:xfrm>
              <a:off x="2099894" y="1859837"/>
              <a:ext cx="7992211" cy="830092"/>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chemeClr val="tx1"/>
                  </a:solidFill>
                </a:rPr>
                <a:t>X = </a:t>
              </a:r>
              <a:r>
                <a:rPr lang="en-US" altLang="zh-CN" sz="2400" b="1" dirty="0" err="1">
                  <a:solidFill>
                    <a:schemeClr val="tx1"/>
                  </a:solidFill>
                </a:rPr>
                <a:t>df_women</a:t>
              </a:r>
              <a:r>
                <a:rPr lang="en-US" altLang="zh-CN" sz="2400" b="1" dirty="0">
                  <a:solidFill>
                    <a:schemeClr val="tx1"/>
                  </a:solidFill>
                </a:rPr>
                <a:t>["height"]</a:t>
              </a:r>
            </a:p>
            <a:p>
              <a:pPr lvl="0"/>
              <a:r>
                <a:rPr lang="en-US" altLang="zh-CN" sz="2400" b="1" dirty="0">
                  <a:solidFill>
                    <a:schemeClr val="tx1"/>
                  </a:solidFill>
                </a:rPr>
                <a:t>y = </a:t>
              </a:r>
              <a:r>
                <a:rPr lang="en-US" altLang="zh-CN" sz="2400" b="1" dirty="0" err="1">
                  <a:solidFill>
                    <a:schemeClr val="tx1"/>
                  </a:solidFill>
                </a:rPr>
                <a:t>df_women</a:t>
              </a:r>
              <a:r>
                <a:rPr lang="en-US" altLang="zh-CN" sz="2400" b="1" dirty="0">
                  <a:solidFill>
                    <a:schemeClr val="tx1"/>
                  </a:solidFill>
                </a:rPr>
                <a:t>["weight"]</a:t>
              </a:r>
              <a:endParaRPr lang="zh-CN" altLang="zh-CN" sz="2400" b="1" dirty="0">
                <a:solidFill>
                  <a:schemeClr val="tx1"/>
                </a:solidFill>
              </a:endParaRPr>
            </a:p>
          </p:txBody>
        </p:sp>
      </p:grpSp>
      <p:grpSp>
        <p:nvGrpSpPr>
          <p:cNvPr id="11" name="组合 10"/>
          <p:cNvGrpSpPr/>
          <p:nvPr/>
        </p:nvGrpSpPr>
        <p:grpSpPr>
          <a:xfrm>
            <a:off x="1019775" y="2708919"/>
            <a:ext cx="9116770" cy="1325762"/>
            <a:chOff x="1019775" y="1552791"/>
            <a:chExt cx="9116770" cy="1325762"/>
          </a:xfrm>
        </p:grpSpPr>
        <p:grpSp>
          <p:nvGrpSpPr>
            <p:cNvPr id="14" name="组合 13"/>
            <p:cNvGrpSpPr/>
            <p:nvPr/>
          </p:nvGrpSpPr>
          <p:grpSpPr>
            <a:xfrm>
              <a:off x="1019775" y="1552791"/>
              <a:ext cx="9116770" cy="518866"/>
              <a:chOff x="975335" y="1859836"/>
              <a:chExt cx="9116770" cy="518866"/>
            </a:xfrm>
          </p:grpSpPr>
          <p:sp>
            <p:nvSpPr>
              <p:cNvPr id="17" name="文本框 6"/>
              <p:cNvSpPr txBox="1"/>
              <p:nvPr/>
            </p:nvSpPr>
            <p:spPr>
              <a:xfrm>
                <a:off x="975335" y="1917037"/>
                <a:ext cx="101620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In[10]: </a:t>
                </a:r>
                <a:endParaRPr lang="zh-CN" altLang="en-US" sz="2400" dirty="0">
                  <a:latin typeface="Sitka Subheading" panose="02000505000000020004" pitchFamily="2" charset="0"/>
                  <a:cs typeface="MV Boli" panose="02000500030200090000" pitchFamily="2" charset="0"/>
                </a:endParaRPr>
              </a:p>
            </p:txBody>
          </p:sp>
          <p:sp>
            <p:nvSpPr>
              <p:cNvPr id="18" name="矩形 17"/>
              <p:cNvSpPr/>
              <p:nvPr/>
            </p:nvSpPr>
            <p:spPr>
              <a:xfrm>
                <a:off x="2099894" y="1859836"/>
                <a:ext cx="7992211" cy="518865"/>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chemeClr val="tx1"/>
                    </a:solidFill>
                  </a:rPr>
                  <a:t>X</a:t>
                </a:r>
                <a:endParaRPr lang="zh-CN" altLang="zh-CN" sz="2400" b="1" dirty="0">
                  <a:solidFill>
                    <a:schemeClr val="tx1"/>
                  </a:solidFill>
                </a:endParaRPr>
              </a:p>
            </p:txBody>
          </p:sp>
        </p:grpSp>
        <p:sp>
          <p:nvSpPr>
            <p:cNvPr id="16" name="文本框 12"/>
            <p:cNvSpPr txBox="1"/>
            <p:nvPr/>
          </p:nvSpPr>
          <p:spPr>
            <a:xfrm>
              <a:off x="1020283" y="2416888"/>
              <a:ext cx="1232233" cy="461665"/>
            </a:xfrm>
            <a:prstGeom prst="rect">
              <a:avLst/>
            </a:prstGeom>
            <a:noFill/>
          </p:spPr>
          <p:txBody>
            <a:bodyPr wrap="square" rtlCol="0">
              <a:spAutoFit/>
            </a:bodyPr>
            <a:lstStyle/>
            <a:p>
              <a:r>
                <a:rPr lang="en-US" altLang="zh-CN" sz="2400" dirty="0">
                  <a:solidFill>
                    <a:srgbClr val="C00000"/>
                  </a:solidFill>
                  <a:latin typeface="Sitka Subheading" panose="02000505000000020004" pitchFamily="2" charset="0"/>
                  <a:cs typeface="Times New Roman" panose="02020603050405020304" pitchFamily="18" charset="0"/>
                </a:rPr>
                <a:t>Out[10]:</a:t>
              </a:r>
              <a:endParaRPr lang="zh-CN" altLang="en-US" sz="2400" dirty="0">
                <a:solidFill>
                  <a:srgbClr val="C00000"/>
                </a:solidFill>
                <a:latin typeface="Sitka Subheading" panose="02000505000000020004" pitchFamily="2" charset="0"/>
                <a:cs typeface="Times New Roman" panose="02020603050405020304" pitchFamily="18" charset="0"/>
              </a:endParaRPr>
            </a:p>
          </p:txBody>
        </p:sp>
      </p:grpSp>
      <p:pic>
        <p:nvPicPr>
          <p:cNvPr id="6" name="图片 5" descr="屏幕剪辑"/>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639616" y="3284984"/>
            <a:ext cx="2736304" cy="3240022"/>
          </a:xfrm>
          <a:prstGeom prst="rect">
            <a:avLst/>
          </a:prstGeom>
        </p:spPr>
      </p:pic>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674" y="567772"/>
            <a:ext cx="9802523" cy="821913"/>
          </a:xfrm>
        </p:spPr>
        <p:txBody>
          <a:bodyPr/>
          <a:lstStyle/>
          <a:p>
            <a:r>
              <a:rPr lang="en-US" altLang="zh-CN" dirty="0"/>
              <a:t>5.1.4 Data wrangling</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1"/>
            <a:ext cx="3259043" cy="315883"/>
          </a:xfrm>
        </p:spPr>
        <p:txBody>
          <a:bodyPr/>
          <a:lstStyle/>
          <a:p>
            <a:r>
              <a:rPr lang="zh-CN" altLang="en-US" dirty="0"/>
              <a:t>►</a:t>
            </a:r>
            <a:r>
              <a:rPr lang="en-US" altLang="zh-CN" dirty="0"/>
              <a:t> 5.1 Statistical modelling with </a:t>
            </a:r>
            <a:r>
              <a:rPr lang="en-US" altLang="zh-CN" dirty="0" err="1"/>
              <a:t>statsmodels</a:t>
            </a:r>
            <a:endParaRPr lang="zh-CN" altLang="en-US" dirty="0"/>
          </a:p>
        </p:txBody>
      </p:sp>
      <p:grpSp>
        <p:nvGrpSpPr>
          <p:cNvPr id="11" name="组合 10"/>
          <p:cNvGrpSpPr/>
          <p:nvPr/>
        </p:nvGrpSpPr>
        <p:grpSpPr>
          <a:xfrm>
            <a:off x="1019775" y="1641574"/>
            <a:ext cx="9116770" cy="1325762"/>
            <a:chOff x="1019775" y="1552791"/>
            <a:chExt cx="9116770" cy="1325762"/>
          </a:xfrm>
        </p:grpSpPr>
        <p:grpSp>
          <p:nvGrpSpPr>
            <p:cNvPr id="14" name="组合 13"/>
            <p:cNvGrpSpPr/>
            <p:nvPr/>
          </p:nvGrpSpPr>
          <p:grpSpPr>
            <a:xfrm>
              <a:off x="1019775" y="1552791"/>
              <a:ext cx="9116770" cy="518866"/>
              <a:chOff x="975335" y="1859836"/>
              <a:chExt cx="9116770" cy="518866"/>
            </a:xfrm>
          </p:grpSpPr>
          <p:sp>
            <p:nvSpPr>
              <p:cNvPr id="17" name="文本框 6"/>
              <p:cNvSpPr txBox="1"/>
              <p:nvPr/>
            </p:nvSpPr>
            <p:spPr>
              <a:xfrm>
                <a:off x="975335" y="1917037"/>
                <a:ext cx="101620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In[11]: </a:t>
                </a:r>
                <a:endParaRPr lang="zh-CN" altLang="en-US" sz="2400" dirty="0">
                  <a:latin typeface="Sitka Subheading" panose="02000505000000020004" pitchFamily="2" charset="0"/>
                  <a:cs typeface="MV Boli" panose="02000500030200090000" pitchFamily="2" charset="0"/>
                </a:endParaRPr>
              </a:p>
            </p:txBody>
          </p:sp>
          <p:sp>
            <p:nvSpPr>
              <p:cNvPr id="18" name="矩形 17"/>
              <p:cNvSpPr/>
              <p:nvPr/>
            </p:nvSpPr>
            <p:spPr>
              <a:xfrm>
                <a:off x="2099894" y="1859836"/>
                <a:ext cx="7992211" cy="518865"/>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chemeClr val="tx1"/>
                    </a:solidFill>
                  </a:rPr>
                  <a:t>y</a:t>
                </a:r>
                <a:endParaRPr lang="zh-CN" altLang="zh-CN" sz="2400" b="1" dirty="0">
                  <a:solidFill>
                    <a:schemeClr val="tx1"/>
                  </a:solidFill>
                </a:endParaRPr>
              </a:p>
            </p:txBody>
          </p:sp>
        </p:grpSp>
        <p:sp>
          <p:nvSpPr>
            <p:cNvPr id="16" name="文本框 12"/>
            <p:cNvSpPr txBox="1"/>
            <p:nvPr/>
          </p:nvSpPr>
          <p:spPr>
            <a:xfrm>
              <a:off x="1020283" y="2416888"/>
              <a:ext cx="1232233" cy="461665"/>
            </a:xfrm>
            <a:prstGeom prst="rect">
              <a:avLst/>
            </a:prstGeom>
            <a:noFill/>
          </p:spPr>
          <p:txBody>
            <a:bodyPr wrap="square" rtlCol="0">
              <a:spAutoFit/>
            </a:bodyPr>
            <a:lstStyle/>
            <a:p>
              <a:r>
                <a:rPr lang="en-US" altLang="zh-CN" sz="2400" dirty="0">
                  <a:solidFill>
                    <a:srgbClr val="C00000"/>
                  </a:solidFill>
                  <a:latin typeface="Sitka Subheading" panose="02000505000000020004" pitchFamily="2" charset="0"/>
                  <a:cs typeface="Times New Roman" panose="02020603050405020304" pitchFamily="18" charset="0"/>
                </a:rPr>
                <a:t>Out[11]:</a:t>
              </a:r>
              <a:endParaRPr lang="zh-CN" altLang="en-US" sz="2400" dirty="0">
                <a:solidFill>
                  <a:srgbClr val="C00000"/>
                </a:solidFill>
                <a:latin typeface="Sitka Subheading" panose="02000505000000020004" pitchFamily="2" charset="0"/>
                <a:cs typeface="Times New Roman" panose="02020603050405020304" pitchFamily="18" charset="0"/>
              </a:endParaRPr>
            </a:p>
          </p:txBody>
        </p:sp>
      </p:grpSp>
      <p:pic>
        <p:nvPicPr>
          <p:cNvPr id="4" name="图片 3" descr="屏幕剪辑"/>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639616" y="2348880"/>
            <a:ext cx="2617426" cy="3672408"/>
          </a:xfrm>
          <a:prstGeom prst="rect">
            <a:avLst/>
          </a:prstGeom>
        </p:spPr>
      </p:pic>
    </p:spTree>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674" y="567772"/>
            <a:ext cx="10373870" cy="821913"/>
          </a:xfrm>
        </p:spPr>
        <p:txBody>
          <a:bodyPr/>
          <a:lstStyle/>
          <a:p>
            <a:r>
              <a:rPr lang="en-US" altLang="zh-CN" dirty="0"/>
              <a:t>5.1.5 Model selection and hyperparameter tuning</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0"/>
            <a:ext cx="3403059" cy="260648"/>
          </a:xfrm>
        </p:spPr>
        <p:txBody>
          <a:bodyPr/>
          <a:lstStyle/>
          <a:p>
            <a:r>
              <a:rPr lang="zh-CN" altLang="en-US" dirty="0"/>
              <a:t>►</a:t>
            </a:r>
            <a:r>
              <a:rPr lang="en-US" altLang="zh-CN" dirty="0"/>
              <a:t> 5.1 Statistical modelling with </a:t>
            </a:r>
            <a:r>
              <a:rPr lang="en-US" altLang="zh-CN" dirty="0" err="1"/>
              <a:t>statsmodels</a:t>
            </a:r>
            <a:endParaRPr lang="zh-CN" altLang="en-US" dirty="0"/>
          </a:p>
        </p:txBody>
      </p:sp>
      <p:grpSp>
        <p:nvGrpSpPr>
          <p:cNvPr id="15" name="组合 14"/>
          <p:cNvGrpSpPr/>
          <p:nvPr/>
        </p:nvGrpSpPr>
        <p:grpSpPr>
          <a:xfrm>
            <a:off x="1019775" y="1552792"/>
            <a:ext cx="9116770" cy="518865"/>
            <a:chOff x="975335" y="1859837"/>
            <a:chExt cx="9116770" cy="518865"/>
          </a:xfrm>
        </p:grpSpPr>
        <p:sp>
          <p:nvSpPr>
            <p:cNvPr id="7" name="文本框 6"/>
            <p:cNvSpPr txBox="1"/>
            <p:nvPr/>
          </p:nvSpPr>
          <p:spPr>
            <a:xfrm>
              <a:off x="975335" y="1917037"/>
              <a:ext cx="101620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In[12]: </a:t>
              </a:r>
              <a:endParaRPr lang="zh-CN" altLang="en-US" sz="2400" dirty="0">
                <a:latin typeface="Sitka Subheading" panose="02000505000000020004" pitchFamily="2" charset="0"/>
                <a:cs typeface="MV Boli" panose="02000500030200090000" pitchFamily="2" charset="0"/>
              </a:endParaRPr>
            </a:p>
          </p:txBody>
        </p:sp>
        <p:sp>
          <p:nvSpPr>
            <p:cNvPr id="12" name="矩形 11"/>
            <p:cNvSpPr/>
            <p:nvPr/>
          </p:nvSpPr>
          <p:spPr>
            <a:xfrm>
              <a:off x="2099894" y="1859837"/>
              <a:ext cx="7992211" cy="518865"/>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chemeClr val="tx1"/>
                  </a:solidFill>
                </a:rPr>
                <a:t>import </a:t>
              </a:r>
              <a:r>
                <a:rPr lang="en-US" altLang="zh-CN" sz="2400" b="1" dirty="0" err="1">
                  <a:solidFill>
                    <a:schemeClr val="tx1"/>
                  </a:solidFill>
                </a:rPr>
                <a:t>statsmodels.api</a:t>
              </a:r>
              <a:r>
                <a:rPr lang="en-US" altLang="zh-CN" sz="2400" b="1" dirty="0">
                  <a:solidFill>
                    <a:schemeClr val="tx1"/>
                  </a:solidFill>
                </a:rPr>
                <a:t> as </a:t>
              </a:r>
              <a:r>
                <a:rPr lang="en-US" altLang="zh-CN" sz="2400" b="1" dirty="0" err="1">
                  <a:solidFill>
                    <a:schemeClr val="tx1"/>
                  </a:solidFill>
                </a:rPr>
                <a:t>sm</a:t>
              </a:r>
              <a:endParaRPr lang="zh-CN" altLang="zh-CN" sz="2400" b="1" dirty="0">
                <a:solidFill>
                  <a:schemeClr val="tx1"/>
                </a:solidFill>
              </a:endParaRPr>
            </a:p>
          </p:txBody>
        </p:sp>
      </p:grpSp>
      <p:grpSp>
        <p:nvGrpSpPr>
          <p:cNvPr id="11" name="组合 10"/>
          <p:cNvGrpSpPr/>
          <p:nvPr/>
        </p:nvGrpSpPr>
        <p:grpSpPr>
          <a:xfrm>
            <a:off x="1019775" y="2334071"/>
            <a:ext cx="9116770" cy="1325762"/>
            <a:chOff x="1019775" y="1552791"/>
            <a:chExt cx="9116770" cy="1325762"/>
          </a:xfrm>
        </p:grpSpPr>
        <p:grpSp>
          <p:nvGrpSpPr>
            <p:cNvPr id="14" name="组合 13"/>
            <p:cNvGrpSpPr/>
            <p:nvPr/>
          </p:nvGrpSpPr>
          <p:grpSpPr>
            <a:xfrm>
              <a:off x="1019775" y="1552791"/>
              <a:ext cx="9116770" cy="518866"/>
              <a:chOff x="975335" y="1859836"/>
              <a:chExt cx="9116770" cy="518866"/>
            </a:xfrm>
          </p:grpSpPr>
          <p:sp>
            <p:nvSpPr>
              <p:cNvPr id="17" name="文本框 6"/>
              <p:cNvSpPr txBox="1"/>
              <p:nvPr/>
            </p:nvSpPr>
            <p:spPr>
              <a:xfrm>
                <a:off x="975335" y="1917037"/>
                <a:ext cx="101620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In[13]: </a:t>
                </a:r>
                <a:endParaRPr lang="zh-CN" altLang="en-US" sz="2400" dirty="0">
                  <a:latin typeface="Sitka Subheading" panose="02000505000000020004" pitchFamily="2" charset="0"/>
                  <a:cs typeface="MV Boli" panose="02000500030200090000" pitchFamily="2" charset="0"/>
                </a:endParaRPr>
              </a:p>
            </p:txBody>
          </p:sp>
          <p:sp>
            <p:nvSpPr>
              <p:cNvPr id="18" name="矩形 17"/>
              <p:cNvSpPr/>
              <p:nvPr/>
            </p:nvSpPr>
            <p:spPr>
              <a:xfrm>
                <a:off x="2099894" y="1859836"/>
                <a:ext cx="7992211" cy="518865"/>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chemeClr val="tx1"/>
                    </a:solidFill>
                  </a:rPr>
                  <a:t>X</a:t>
                </a:r>
                <a:endParaRPr lang="zh-CN" altLang="zh-CN" sz="2400" b="1" dirty="0">
                  <a:solidFill>
                    <a:schemeClr val="tx1"/>
                  </a:solidFill>
                </a:endParaRPr>
              </a:p>
            </p:txBody>
          </p:sp>
        </p:grpSp>
        <p:sp>
          <p:nvSpPr>
            <p:cNvPr id="16" name="文本框 12"/>
            <p:cNvSpPr txBox="1"/>
            <p:nvPr/>
          </p:nvSpPr>
          <p:spPr>
            <a:xfrm>
              <a:off x="1020283" y="2416888"/>
              <a:ext cx="1232233" cy="461665"/>
            </a:xfrm>
            <a:prstGeom prst="rect">
              <a:avLst/>
            </a:prstGeom>
            <a:noFill/>
          </p:spPr>
          <p:txBody>
            <a:bodyPr wrap="square" rtlCol="0">
              <a:spAutoFit/>
            </a:bodyPr>
            <a:lstStyle/>
            <a:p>
              <a:r>
                <a:rPr lang="en-US" altLang="zh-CN" sz="2400" dirty="0">
                  <a:solidFill>
                    <a:srgbClr val="C00000"/>
                  </a:solidFill>
                  <a:latin typeface="Sitka Subheading" panose="02000505000000020004" pitchFamily="2" charset="0"/>
                  <a:cs typeface="Times New Roman" panose="02020603050405020304" pitchFamily="18" charset="0"/>
                </a:rPr>
                <a:t>Out[13]:</a:t>
              </a:r>
              <a:endParaRPr lang="zh-CN" altLang="en-US" sz="2400" dirty="0">
                <a:solidFill>
                  <a:srgbClr val="C00000"/>
                </a:solidFill>
                <a:latin typeface="Sitka Subheading" panose="02000505000000020004" pitchFamily="2" charset="0"/>
                <a:cs typeface="Times New Roman" panose="02020603050405020304" pitchFamily="18" charset="0"/>
              </a:endParaRPr>
            </a:p>
          </p:txBody>
        </p:sp>
      </p:grpSp>
      <p:pic>
        <p:nvPicPr>
          <p:cNvPr id="4" name="图片 3" descr="屏幕剪辑"/>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639616" y="2996952"/>
            <a:ext cx="2449058" cy="3384376"/>
          </a:xfrm>
          <a:prstGeom prst="rect">
            <a:avLst/>
          </a:prstGeom>
        </p:spPr>
      </p:pic>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674" y="404664"/>
            <a:ext cx="10445878" cy="821913"/>
          </a:xfrm>
        </p:spPr>
        <p:txBody>
          <a:bodyPr/>
          <a:lstStyle/>
          <a:p>
            <a:r>
              <a:rPr lang="en-US" altLang="zh-CN" dirty="0"/>
              <a:t>5.1.5 Model selection and hyperparameter tuning</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1"/>
            <a:ext cx="3259043" cy="291353"/>
          </a:xfrm>
        </p:spPr>
        <p:txBody>
          <a:bodyPr/>
          <a:lstStyle/>
          <a:p>
            <a:r>
              <a:rPr lang="zh-CN" altLang="en-US" dirty="0"/>
              <a:t>►</a:t>
            </a:r>
            <a:r>
              <a:rPr lang="en-US" altLang="zh-CN" dirty="0"/>
              <a:t> 5.1 Statistical modelling with </a:t>
            </a:r>
            <a:r>
              <a:rPr lang="en-US" altLang="zh-CN" dirty="0" err="1"/>
              <a:t>statsmodels</a:t>
            </a:r>
            <a:endParaRPr lang="zh-CN" altLang="en-US" dirty="0"/>
          </a:p>
        </p:txBody>
      </p:sp>
      <p:grpSp>
        <p:nvGrpSpPr>
          <p:cNvPr id="11" name="组合 10"/>
          <p:cNvGrpSpPr/>
          <p:nvPr/>
        </p:nvGrpSpPr>
        <p:grpSpPr>
          <a:xfrm>
            <a:off x="998743" y="1268760"/>
            <a:ext cx="9116770" cy="1764195"/>
            <a:chOff x="1019775" y="1417197"/>
            <a:chExt cx="9116770" cy="1764195"/>
          </a:xfrm>
        </p:grpSpPr>
        <p:grpSp>
          <p:nvGrpSpPr>
            <p:cNvPr id="14" name="组合 13"/>
            <p:cNvGrpSpPr/>
            <p:nvPr/>
          </p:nvGrpSpPr>
          <p:grpSpPr>
            <a:xfrm>
              <a:off x="1019775" y="1417197"/>
              <a:ext cx="9116770" cy="792089"/>
              <a:chOff x="975335" y="1724242"/>
              <a:chExt cx="9116770" cy="792089"/>
            </a:xfrm>
          </p:grpSpPr>
          <p:sp>
            <p:nvSpPr>
              <p:cNvPr id="17" name="文本框 6"/>
              <p:cNvSpPr txBox="1"/>
              <p:nvPr/>
            </p:nvSpPr>
            <p:spPr>
              <a:xfrm>
                <a:off x="975335" y="1917037"/>
                <a:ext cx="101620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In[14]: </a:t>
                </a:r>
                <a:endParaRPr lang="zh-CN" altLang="en-US" sz="2400" dirty="0">
                  <a:latin typeface="Sitka Subheading" panose="02000505000000020004" pitchFamily="2" charset="0"/>
                  <a:cs typeface="MV Boli" panose="02000500030200090000" pitchFamily="2" charset="0"/>
                </a:endParaRPr>
              </a:p>
            </p:txBody>
          </p:sp>
          <p:sp>
            <p:nvSpPr>
              <p:cNvPr id="18" name="矩形 17"/>
              <p:cNvSpPr/>
              <p:nvPr/>
            </p:nvSpPr>
            <p:spPr>
              <a:xfrm>
                <a:off x="2099894" y="1724242"/>
                <a:ext cx="7992211" cy="792089"/>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000" b="1" dirty="0" err="1">
                    <a:solidFill>
                      <a:schemeClr val="tx1"/>
                    </a:solidFill>
                  </a:rPr>
                  <a:t>X_add_const</a:t>
                </a:r>
                <a:r>
                  <a:rPr lang="en-US" altLang="zh-CN" sz="2000" b="1" dirty="0">
                    <a:solidFill>
                      <a:schemeClr val="tx1"/>
                    </a:solidFill>
                  </a:rPr>
                  <a:t>=</a:t>
                </a:r>
                <a:r>
                  <a:rPr lang="en-US" altLang="zh-CN" sz="2000" b="1" dirty="0" err="1">
                    <a:solidFill>
                      <a:schemeClr val="tx1"/>
                    </a:solidFill>
                  </a:rPr>
                  <a:t>sm.add_constant</a:t>
                </a:r>
                <a:r>
                  <a:rPr lang="en-US" altLang="zh-CN" sz="2000" b="1" dirty="0">
                    <a:solidFill>
                      <a:schemeClr val="tx1"/>
                    </a:solidFill>
                  </a:rPr>
                  <a:t>(X) </a:t>
                </a:r>
              </a:p>
              <a:p>
                <a:pPr lvl="0"/>
                <a:r>
                  <a:rPr lang="en-US" altLang="zh-CN" sz="2000" b="1" dirty="0" err="1">
                    <a:solidFill>
                      <a:schemeClr val="tx1"/>
                    </a:solidFill>
                  </a:rPr>
                  <a:t>X_add_const</a:t>
                </a:r>
                <a:endParaRPr lang="zh-CN" altLang="zh-CN" sz="2000" b="1" dirty="0">
                  <a:solidFill>
                    <a:schemeClr val="tx1"/>
                  </a:solidFill>
                </a:endParaRPr>
              </a:p>
            </p:txBody>
          </p:sp>
        </p:grpSp>
        <p:sp>
          <p:nvSpPr>
            <p:cNvPr id="16" name="文本框 12"/>
            <p:cNvSpPr txBox="1"/>
            <p:nvPr/>
          </p:nvSpPr>
          <p:spPr>
            <a:xfrm>
              <a:off x="1020283" y="2719727"/>
              <a:ext cx="1232233" cy="461665"/>
            </a:xfrm>
            <a:prstGeom prst="rect">
              <a:avLst/>
            </a:prstGeom>
            <a:noFill/>
          </p:spPr>
          <p:txBody>
            <a:bodyPr wrap="square" rtlCol="0">
              <a:spAutoFit/>
            </a:bodyPr>
            <a:lstStyle/>
            <a:p>
              <a:r>
                <a:rPr lang="en-US" altLang="zh-CN" sz="2400" dirty="0">
                  <a:solidFill>
                    <a:srgbClr val="C00000"/>
                  </a:solidFill>
                  <a:latin typeface="Sitka Subheading" panose="02000505000000020004" pitchFamily="2" charset="0"/>
                  <a:cs typeface="Times New Roman" panose="02020603050405020304" pitchFamily="18" charset="0"/>
                </a:rPr>
                <a:t>Out[14]:</a:t>
              </a:r>
              <a:endParaRPr lang="zh-CN" altLang="en-US" sz="2400" dirty="0">
                <a:solidFill>
                  <a:srgbClr val="C00000"/>
                </a:solidFill>
                <a:latin typeface="Sitka Subheading" panose="02000505000000020004" pitchFamily="2" charset="0"/>
                <a:cs typeface="Times New Roman" panose="02020603050405020304" pitchFamily="18" charset="0"/>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302" y="2174160"/>
            <a:ext cx="1452418" cy="370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组合 18"/>
          <p:cNvGrpSpPr/>
          <p:nvPr/>
        </p:nvGrpSpPr>
        <p:grpSpPr>
          <a:xfrm>
            <a:off x="999251" y="5994193"/>
            <a:ext cx="9116770" cy="461665"/>
            <a:chOff x="975335" y="1917037"/>
            <a:chExt cx="9116770" cy="461665"/>
          </a:xfrm>
        </p:grpSpPr>
        <p:sp>
          <p:nvSpPr>
            <p:cNvPr id="20" name="文本框 6"/>
            <p:cNvSpPr txBox="1"/>
            <p:nvPr/>
          </p:nvSpPr>
          <p:spPr>
            <a:xfrm>
              <a:off x="975335" y="1917037"/>
              <a:ext cx="101620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In[15]: </a:t>
              </a:r>
              <a:endParaRPr lang="zh-CN" altLang="en-US" sz="2400" dirty="0">
                <a:latin typeface="Sitka Subheading" panose="02000505000000020004" pitchFamily="2" charset="0"/>
                <a:cs typeface="MV Boli" panose="02000500030200090000" pitchFamily="2" charset="0"/>
              </a:endParaRPr>
            </a:p>
          </p:txBody>
        </p:sp>
        <p:sp>
          <p:nvSpPr>
            <p:cNvPr id="21" name="矩形 20"/>
            <p:cNvSpPr/>
            <p:nvPr/>
          </p:nvSpPr>
          <p:spPr>
            <a:xfrm>
              <a:off x="2099894" y="1917037"/>
              <a:ext cx="7992211" cy="355994"/>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000" b="1" dirty="0" err="1">
                  <a:solidFill>
                    <a:schemeClr val="tx1"/>
                  </a:solidFill>
                </a:rPr>
                <a:t>myModel</a:t>
              </a:r>
              <a:r>
                <a:rPr lang="en-US" altLang="zh-CN" sz="2000" b="1" dirty="0">
                  <a:solidFill>
                    <a:schemeClr val="tx1"/>
                  </a:solidFill>
                </a:rPr>
                <a:t> = </a:t>
              </a:r>
              <a:r>
                <a:rPr lang="en-US" altLang="zh-CN" sz="2000" b="1" dirty="0" err="1">
                  <a:solidFill>
                    <a:schemeClr val="tx1"/>
                  </a:solidFill>
                </a:rPr>
                <a:t>sm.OLS</a:t>
              </a:r>
              <a:r>
                <a:rPr lang="en-US" altLang="zh-CN" sz="2000" b="1" dirty="0">
                  <a:solidFill>
                    <a:schemeClr val="tx1"/>
                  </a:solidFill>
                </a:rPr>
                <a:t>(y, </a:t>
              </a:r>
              <a:r>
                <a:rPr lang="en-US" altLang="zh-CN" sz="2000" b="1" dirty="0" err="1">
                  <a:solidFill>
                    <a:schemeClr val="tx1"/>
                  </a:solidFill>
                </a:rPr>
                <a:t>X_add_const</a:t>
              </a:r>
              <a:r>
                <a:rPr lang="en-US" altLang="zh-CN" sz="2000" b="1" dirty="0">
                  <a:solidFill>
                    <a:schemeClr val="tx1"/>
                  </a:solidFill>
                </a:rPr>
                <a:t>)</a:t>
              </a:r>
              <a:endParaRPr lang="zh-CN" altLang="zh-CN" sz="2000" b="1" dirty="0">
                <a:solidFill>
                  <a:schemeClr val="tx1"/>
                </a:solidFill>
              </a:endParaRPr>
            </a:p>
          </p:txBody>
        </p:sp>
      </p:grpSp>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416" y="404664"/>
            <a:ext cx="9865096" cy="821913"/>
          </a:xfrm>
        </p:spPr>
        <p:txBody>
          <a:bodyPr/>
          <a:lstStyle/>
          <a:p>
            <a:r>
              <a:rPr lang="en-US" altLang="zh-CN" dirty="0"/>
              <a:t>5.1.6 Fitting model and summarizing the Regression Results</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0"/>
            <a:ext cx="3115027" cy="260648"/>
          </a:xfrm>
        </p:spPr>
        <p:txBody>
          <a:bodyPr/>
          <a:lstStyle/>
          <a:p>
            <a:r>
              <a:rPr lang="zh-CN" altLang="en-US" dirty="0"/>
              <a:t>►</a:t>
            </a:r>
            <a:r>
              <a:rPr lang="en-US" altLang="zh-CN" dirty="0"/>
              <a:t> 5.1 Statistical modelling with </a:t>
            </a:r>
            <a:r>
              <a:rPr lang="en-US" altLang="zh-CN" dirty="0" err="1"/>
              <a:t>statsmodels</a:t>
            </a:r>
            <a:endParaRPr lang="zh-CN" altLang="en-US" dirty="0"/>
          </a:p>
        </p:txBody>
      </p:sp>
      <p:grpSp>
        <p:nvGrpSpPr>
          <p:cNvPr id="14" name="组合 13"/>
          <p:cNvGrpSpPr/>
          <p:nvPr/>
        </p:nvGrpSpPr>
        <p:grpSpPr>
          <a:xfrm>
            <a:off x="998743" y="1268760"/>
            <a:ext cx="9116770" cy="792089"/>
            <a:chOff x="975335" y="1724242"/>
            <a:chExt cx="9116770" cy="792089"/>
          </a:xfrm>
        </p:grpSpPr>
        <p:sp>
          <p:nvSpPr>
            <p:cNvPr id="17" name="文本框 6"/>
            <p:cNvSpPr txBox="1"/>
            <p:nvPr/>
          </p:nvSpPr>
          <p:spPr>
            <a:xfrm>
              <a:off x="975335" y="1917037"/>
              <a:ext cx="101620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In[16]: </a:t>
              </a:r>
              <a:endParaRPr lang="zh-CN" altLang="en-US" sz="2400" dirty="0">
                <a:latin typeface="Sitka Subheading" panose="02000505000000020004" pitchFamily="2" charset="0"/>
                <a:cs typeface="MV Boli" panose="02000500030200090000" pitchFamily="2" charset="0"/>
              </a:endParaRPr>
            </a:p>
          </p:txBody>
        </p:sp>
        <p:sp>
          <p:nvSpPr>
            <p:cNvPr id="18" name="矩形 17"/>
            <p:cNvSpPr/>
            <p:nvPr/>
          </p:nvSpPr>
          <p:spPr>
            <a:xfrm>
              <a:off x="2099894" y="1724242"/>
              <a:ext cx="7992211" cy="792089"/>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000" b="1" dirty="0">
                  <a:solidFill>
                    <a:schemeClr val="tx1"/>
                  </a:solidFill>
                </a:rPr>
                <a:t>results = </a:t>
              </a:r>
              <a:r>
                <a:rPr lang="en-US" altLang="zh-CN" sz="2000" b="1" dirty="0" err="1">
                  <a:solidFill>
                    <a:schemeClr val="tx1"/>
                  </a:solidFill>
                </a:rPr>
                <a:t>myModel.fit</a:t>
              </a:r>
              <a:r>
                <a:rPr lang="en-US" altLang="zh-CN" sz="2000" b="1" dirty="0">
                  <a:solidFill>
                    <a:schemeClr val="tx1"/>
                  </a:solidFill>
                </a:rPr>
                <a:t>()</a:t>
              </a:r>
            </a:p>
            <a:p>
              <a:pPr lvl="0"/>
              <a:r>
                <a:rPr lang="en-US" altLang="zh-CN" sz="2000" b="1" dirty="0">
                  <a:solidFill>
                    <a:schemeClr val="tx1"/>
                  </a:solidFill>
                </a:rPr>
                <a:t>print(</a:t>
              </a:r>
              <a:r>
                <a:rPr lang="en-US" altLang="zh-CN" sz="2000" b="1" dirty="0" err="1">
                  <a:solidFill>
                    <a:schemeClr val="tx1"/>
                  </a:solidFill>
                </a:rPr>
                <a:t>results.summary</a:t>
              </a:r>
              <a:r>
                <a:rPr lang="en-US" altLang="zh-CN" sz="2000" b="1" dirty="0">
                  <a:solidFill>
                    <a:schemeClr val="tx1"/>
                  </a:solidFill>
                </a:rPr>
                <a:t>())</a:t>
              </a:r>
              <a:endParaRPr lang="zh-CN" altLang="zh-CN" sz="2000" b="1" dirty="0">
                <a:solidFill>
                  <a:schemeClr val="tx1"/>
                </a:solidFill>
              </a:endParaRPr>
            </a:p>
          </p:txBody>
        </p:sp>
      </p:grpSp>
      <p:pic>
        <p:nvPicPr>
          <p:cNvPr id="4" name="图片 3"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2086567" y="2087194"/>
            <a:ext cx="8617945" cy="4438150"/>
          </a:xfrm>
          <a:prstGeom prst="rect">
            <a:avLst/>
          </a:prstGeom>
        </p:spPr>
      </p:pic>
    </p:spTree>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674" y="446847"/>
            <a:ext cx="9802523" cy="821913"/>
          </a:xfrm>
        </p:spPr>
        <p:txBody>
          <a:bodyPr/>
          <a:lstStyle/>
          <a:p>
            <a:r>
              <a:rPr lang="en-US" altLang="zh-CN" dirty="0"/>
              <a:t>5.1.6 Fitting model and summarizing the Regression Results</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0"/>
            <a:ext cx="3763099" cy="260648"/>
          </a:xfrm>
        </p:spPr>
        <p:txBody>
          <a:bodyPr/>
          <a:lstStyle/>
          <a:p>
            <a:r>
              <a:rPr lang="zh-CN" altLang="en-US" dirty="0"/>
              <a:t>►</a:t>
            </a:r>
            <a:r>
              <a:rPr lang="en-US" altLang="zh-CN" dirty="0"/>
              <a:t> 5.1 Statistical modelling with </a:t>
            </a:r>
            <a:r>
              <a:rPr lang="en-US" altLang="zh-CN" dirty="0" err="1"/>
              <a:t>statsmodels</a:t>
            </a:r>
            <a:endParaRPr lang="zh-CN" altLang="en-US" dirty="0"/>
          </a:p>
        </p:txBody>
      </p:sp>
      <p:grpSp>
        <p:nvGrpSpPr>
          <p:cNvPr id="11" name="组合 10"/>
          <p:cNvGrpSpPr/>
          <p:nvPr/>
        </p:nvGrpSpPr>
        <p:grpSpPr>
          <a:xfrm>
            <a:off x="998743" y="2037618"/>
            <a:ext cx="9116770" cy="1679414"/>
            <a:chOff x="1019775" y="1609991"/>
            <a:chExt cx="9116770" cy="1679414"/>
          </a:xfrm>
        </p:grpSpPr>
        <p:grpSp>
          <p:nvGrpSpPr>
            <p:cNvPr id="14" name="组合 13"/>
            <p:cNvGrpSpPr/>
            <p:nvPr/>
          </p:nvGrpSpPr>
          <p:grpSpPr>
            <a:xfrm>
              <a:off x="1019775" y="1609991"/>
              <a:ext cx="9116770" cy="599293"/>
              <a:chOff x="975335" y="1917036"/>
              <a:chExt cx="9116770" cy="599293"/>
            </a:xfrm>
          </p:grpSpPr>
          <p:sp>
            <p:nvSpPr>
              <p:cNvPr id="17" name="文本框 6"/>
              <p:cNvSpPr txBox="1"/>
              <p:nvPr/>
            </p:nvSpPr>
            <p:spPr>
              <a:xfrm>
                <a:off x="975335" y="1982657"/>
                <a:ext cx="101620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In[17]: </a:t>
                </a:r>
                <a:endParaRPr lang="zh-CN" altLang="en-US" sz="2400" dirty="0">
                  <a:latin typeface="Sitka Subheading" panose="02000505000000020004" pitchFamily="2" charset="0"/>
                  <a:cs typeface="MV Boli" panose="02000500030200090000" pitchFamily="2" charset="0"/>
                </a:endParaRPr>
              </a:p>
            </p:txBody>
          </p:sp>
          <p:sp>
            <p:nvSpPr>
              <p:cNvPr id="18" name="矩形 17"/>
              <p:cNvSpPr/>
              <p:nvPr/>
            </p:nvSpPr>
            <p:spPr>
              <a:xfrm>
                <a:off x="2099894" y="1917036"/>
                <a:ext cx="7992211" cy="599293"/>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err="1">
                    <a:solidFill>
                      <a:schemeClr val="tx1"/>
                    </a:solidFill>
                  </a:rPr>
                  <a:t>results.params</a:t>
                </a:r>
                <a:endParaRPr lang="zh-CN" altLang="zh-CN" sz="2400" b="1" dirty="0">
                  <a:solidFill>
                    <a:schemeClr val="tx1"/>
                  </a:solidFill>
                </a:endParaRPr>
              </a:p>
            </p:txBody>
          </p:sp>
        </p:grpSp>
        <p:sp>
          <p:nvSpPr>
            <p:cNvPr id="16" name="文本框 12"/>
            <p:cNvSpPr txBox="1"/>
            <p:nvPr/>
          </p:nvSpPr>
          <p:spPr>
            <a:xfrm>
              <a:off x="1020283" y="2827740"/>
              <a:ext cx="1232233" cy="461665"/>
            </a:xfrm>
            <a:prstGeom prst="rect">
              <a:avLst/>
            </a:prstGeom>
            <a:noFill/>
          </p:spPr>
          <p:txBody>
            <a:bodyPr wrap="square" rtlCol="0">
              <a:spAutoFit/>
            </a:bodyPr>
            <a:lstStyle/>
            <a:p>
              <a:r>
                <a:rPr lang="en-US" altLang="zh-CN" sz="2400" dirty="0">
                  <a:solidFill>
                    <a:srgbClr val="C00000"/>
                  </a:solidFill>
                  <a:latin typeface="Sitka Subheading" panose="02000505000000020004" pitchFamily="2" charset="0"/>
                  <a:cs typeface="Times New Roman" panose="02020603050405020304" pitchFamily="18" charset="0"/>
                </a:rPr>
                <a:t>Out[17]:</a:t>
              </a:r>
              <a:endParaRPr lang="zh-CN" altLang="en-US" sz="2400" dirty="0">
                <a:solidFill>
                  <a:srgbClr val="C00000"/>
                </a:solidFill>
                <a:latin typeface="Sitka Subheading" panose="02000505000000020004" pitchFamily="2" charset="0"/>
                <a:cs typeface="Times New Roman" panose="02020603050405020304" pitchFamily="18" charset="0"/>
              </a:endParaRPr>
            </a:p>
          </p:txBody>
        </p:sp>
      </p:grpSp>
      <p:sp>
        <p:nvSpPr>
          <p:cNvPr id="10" name="矩形 9"/>
          <p:cNvSpPr/>
          <p:nvPr/>
        </p:nvSpPr>
        <p:spPr>
          <a:xfrm>
            <a:off x="2123301" y="3109172"/>
            <a:ext cx="7992211" cy="13279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err="1">
                <a:solidFill>
                  <a:srgbClr val="C00000"/>
                </a:solidFill>
                <a:latin typeface="Times New Roman" panose="02020603050405020304" pitchFamily="18" charset="0"/>
                <a:cs typeface="Times New Roman" panose="02020603050405020304" pitchFamily="18" charset="0"/>
              </a:rPr>
              <a:t>const</a:t>
            </a:r>
            <a:r>
              <a:rPr lang="en-US" altLang="zh-CN" sz="2400" b="1" dirty="0">
                <a:solidFill>
                  <a:srgbClr val="C00000"/>
                </a:solidFill>
                <a:latin typeface="Times New Roman" panose="02020603050405020304" pitchFamily="18" charset="0"/>
                <a:cs typeface="Times New Roman" panose="02020603050405020304" pitchFamily="18" charset="0"/>
              </a:rPr>
              <a:t>    -87.516667</a:t>
            </a:r>
          </a:p>
          <a:p>
            <a:pPr lvl="0"/>
            <a:r>
              <a:rPr lang="en-US" altLang="zh-CN" sz="2400" b="1" dirty="0">
                <a:solidFill>
                  <a:srgbClr val="C00000"/>
                </a:solidFill>
                <a:latin typeface="Times New Roman" panose="02020603050405020304" pitchFamily="18" charset="0"/>
                <a:cs typeface="Times New Roman" panose="02020603050405020304" pitchFamily="18" charset="0"/>
              </a:rPr>
              <a:t>height     3.450000</a:t>
            </a:r>
          </a:p>
          <a:p>
            <a:pPr lvl="0"/>
            <a:r>
              <a:rPr lang="en-US" altLang="zh-CN" sz="2400" b="1" dirty="0" err="1">
                <a:solidFill>
                  <a:srgbClr val="C00000"/>
                </a:solidFill>
                <a:latin typeface="Times New Roman" panose="02020603050405020304" pitchFamily="18" charset="0"/>
                <a:cs typeface="Times New Roman" panose="02020603050405020304" pitchFamily="18" charset="0"/>
              </a:rPr>
              <a:t>dtype</a:t>
            </a:r>
            <a:r>
              <a:rPr lang="en-US" altLang="zh-CN" sz="2400" b="1" dirty="0">
                <a:solidFill>
                  <a:srgbClr val="C00000"/>
                </a:solidFill>
                <a:latin typeface="Times New Roman" panose="02020603050405020304" pitchFamily="18" charset="0"/>
                <a:cs typeface="Times New Roman" panose="02020603050405020304" pitchFamily="18" charset="0"/>
              </a:rPr>
              <a:t>: float64</a:t>
            </a:r>
            <a:endParaRPr lang="zh-CN" altLang="zh-CN" sz="24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674" y="446847"/>
            <a:ext cx="9802523" cy="821913"/>
          </a:xfrm>
        </p:spPr>
        <p:txBody>
          <a:bodyPr/>
          <a:lstStyle/>
          <a:p>
            <a:r>
              <a:rPr lang="en-US" altLang="zh-CN" dirty="0"/>
              <a:t>5.1.7 Model evaluation</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0"/>
            <a:ext cx="4416491" cy="260648"/>
          </a:xfrm>
        </p:spPr>
        <p:txBody>
          <a:bodyPr/>
          <a:lstStyle/>
          <a:p>
            <a:r>
              <a:rPr lang="zh-CN" altLang="en-US" dirty="0"/>
              <a:t>►</a:t>
            </a:r>
            <a:r>
              <a:rPr lang="en-US" altLang="zh-CN" dirty="0"/>
              <a:t> 5.1 Statistical modelling with </a:t>
            </a:r>
            <a:r>
              <a:rPr lang="en-US" altLang="zh-CN" dirty="0" err="1"/>
              <a:t>statsmodels</a:t>
            </a:r>
            <a:endParaRPr lang="zh-CN" altLang="en-US" dirty="0"/>
          </a:p>
        </p:txBody>
      </p:sp>
      <p:grpSp>
        <p:nvGrpSpPr>
          <p:cNvPr id="11" name="组合 10"/>
          <p:cNvGrpSpPr/>
          <p:nvPr/>
        </p:nvGrpSpPr>
        <p:grpSpPr>
          <a:xfrm>
            <a:off x="998743" y="2253642"/>
            <a:ext cx="9116770" cy="1679414"/>
            <a:chOff x="1019775" y="1609991"/>
            <a:chExt cx="9116770" cy="1679414"/>
          </a:xfrm>
        </p:grpSpPr>
        <p:grpSp>
          <p:nvGrpSpPr>
            <p:cNvPr id="14" name="组合 13"/>
            <p:cNvGrpSpPr/>
            <p:nvPr/>
          </p:nvGrpSpPr>
          <p:grpSpPr>
            <a:xfrm>
              <a:off x="1019775" y="1609991"/>
              <a:ext cx="9116770" cy="599293"/>
              <a:chOff x="975335" y="1917036"/>
              <a:chExt cx="9116770" cy="599293"/>
            </a:xfrm>
          </p:grpSpPr>
          <p:sp>
            <p:nvSpPr>
              <p:cNvPr id="17" name="文本框 6"/>
              <p:cNvSpPr txBox="1"/>
              <p:nvPr/>
            </p:nvSpPr>
            <p:spPr>
              <a:xfrm>
                <a:off x="975335" y="1982657"/>
                <a:ext cx="101620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In[18]: </a:t>
                </a:r>
                <a:endParaRPr lang="zh-CN" altLang="en-US" sz="2400" dirty="0">
                  <a:latin typeface="Sitka Subheading" panose="02000505000000020004" pitchFamily="2" charset="0"/>
                  <a:cs typeface="MV Boli" panose="02000500030200090000" pitchFamily="2" charset="0"/>
                </a:endParaRPr>
              </a:p>
            </p:txBody>
          </p:sp>
          <p:sp>
            <p:nvSpPr>
              <p:cNvPr id="18" name="矩形 17"/>
              <p:cNvSpPr/>
              <p:nvPr/>
            </p:nvSpPr>
            <p:spPr>
              <a:xfrm>
                <a:off x="2099894" y="1917036"/>
                <a:ext cx="7992211" cy="599293"/>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err="1">
                    <a:solidFill>
                      <a:schemeClr val="tx1"/>
                    </a:solidFill>
                  </a:rPr>
                  <a:t>results.rsquared</a:t>
                </a:r>
                <a:endParaRPr lang="zh-CN" altLang="zh-CN" sz="2400" b="1" dirty="0">
                  <a:solidFill>
                    <a:schemeClr val="tx1"/>
                  </a:solidFill>
                </a:endParaRPr>
              </a:p>
            </p:txBody>
          </p:sp>
        </p:grpSp>
        <p:sp>
          <p:nvSpPr>
            <p:cNvPr id="16" name="文本框 12"/>
            <p:cNvSpPr txBox="1"/>
            <p:nvPr/>
          </p:nvSpPr>
          <p:spPr>
            <a:xfrm>
              <a:off x="1020283" y="2827740"/>
              <a:ext cx="1232233" cy="461665"/>
            </a:xfrm>
            <a:prstGeom prst="rect">
              <a:avLst/>
            </a:prstGeom>
            <a:noFill/>
          </p:spPr>
          <p:txBody>
            <a:bodyPr wrap="square" rtlCol="0">
              <a:spAutoFit/>
            </a:bodyPr>
            <a:lstStyle/>
            <a:p>
              <a:r>
                <a:rPr lang="en-US" altLang="zh-CN" sz="2400" dirty="0">
                  <a:solidFill>
                    <a:srgbClr val="C00000"/>
                  </a:solidFill>
                  <a:latin typeface="Sitka Subheading" panose="02000505000000020004" pitchFamily="2" charset="0"/>
                  <a:cs typeface="Times New Roman" panose="02020603050405020304" pitchFamily="18" charset="0"/>
                </a:rPr>
                <a:t>Out[18]:</a:t>
              </a:r>
              <a:endParaRPr lang="zh-CN" altLang="en-US" sz="2400" dirty="0">
                <a:solidFill>
                  <a:srgbClr val="C00000"/>
                </a:solidFill>
                <a:latin typeface="Sitka Subheading" panose="02000505000000020004" pitchFamily="2" charset="0"/>
                <a:cs typeface="Times New Roman" panose="02020603050405020304" pitchFamily="18" charset="0"/>
              </a:endParaRPr>
            </a:p>
          </p:txBody>
        </p:sp>
      </p:grpSp>
      <p:sp>
        <p:nvSpPr>
          <p:cNvPr id="10" name="矩形 9"/>
          <p:cNvSpPr/>
          <p:nvPr/>
        </p:nvSpPr>
        <p:spPr>
          <a:xfrm>
            <a:off x="2123301" y="3341094"/>
            <a:ext cx="7992211" cy="6639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rgbClr val="C00000"/>
                </a:solidFill>
                <a:latin typeface="Times New Roman" panose="02020603050405020304" pitchFamily="18" charset="0"/>
                <a:cs typeface="Times New Roman" panose="02020603050405020304" pitchFamily="18" charset="0"/>
              </a:rPr>
              <a:t>0.9910098326857505</a:t>
            </a:r>
            <a:endParaRPr lang="zh-CN" altLang="zh-CN" sz="24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674" y="446847"/>
            <a:ext cx="9802523" cy="821913"/>
          </a:xfrm>
        </p:spPr>
        <p:txBody>
          <a:bodyPr/>
          <a:lstStyle/>
          <a:p>
            <a:r>
              <a:rPr lang="en-US" altLang="zh-CN" dirty="0"/>
              <a:t>5.1.8 Assumptions testing</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0"/>
            <a:ext cx="3403059" cy="260648"/>
          </a:xfrm>
        </p:spPr>
        <p:txBody>
          <a:bodyPr/>
          <a:lstStyle/>
          <a:p>
            <a:r>
              <a:rPr lang="zh-CN" altLang="en-US" dirty="0"/>
              <a:t>►</a:t>
            </a:r>
            <a:r>
              <a:rPr lang="en-US" altLang="zh-CN" dirty="0"/>
              <a:t> 5.1 Statistical modelling with </a:t>
            </a:r>
            <a:r>
              <a:rPr lang="en-US" altLang="zh-CN" dirty="0" err="1"/>
              <a:t>statsmodels</a:t>
            </a:r>
            <a:endParaRPr lang="zh-CN" altLang="en-US" dirty="0"/>
          </a:p>
        </p:txBody>
      </p:sp>
      <p:grpSp>
        <p:nvGrpSpPr>
          <p:cNvPr id="4" name="组合 3"/>
          <p:cNvGrpSpPr/>
          <p:nvPr/>
        </p:nvGrpSpPr>
        <p:grpSpPr>
          <a:xfrm>
            <a:off x="790346" y="1905975"/>
            <a:ext cx="9116770" cy="1632596"/>
            <a:chOff x="998743" y="2253642"/>
            <a:chExt cx="9116770" cy="1632596"/>
          </a:xfrm>
        </p:grpSpPr>
        <p:grpSp>
          <p:nvGrpSpPr>
            <p:cNvPr id="11" name="组合 10"/>
            <p:cNvGrpSpPr/>
            <p:nvPr/>
          </p:nvGrpSpPr>
          <p:grpSpPr>
            <a:xfrm>
              <a:off x="998743" y="2253642"/>
              <a:ext cx="9116770" cy="1632596"/>
              <a:chOff x="1019775" y="1609991"/>
              <a:chExt cx="9116770" cy="1632596"/>
            </a:xfrm>
          </p:grpSpPr>
          <p:grpSp>
            <p:nvGrpSpPr>
              <p:cNvPr id="14" name="组合 13"/>
              <p:cNvGrpSpPr/>
              <p:nvPr/>
            </p:nvGrpSpPr>
            <p:grpSpPr>
              <a:xfrm>
                <a:off x="1019775" y="1609991"/>
                <a:ext cx="9116770" cy="599293"/>
                <a:chOff x="975335" y="1917036"/>
                <a:chExt cx="9116770" cy="599293"/>
              </a:xfrm>
            </p:grpSpPr>
            <p:sp>
              <p:nvSpPr>
                <p:cNvPr id="17" name="文本框 6"/>
                <p:cNvSpPr txBox="1"/>
                <p:nvPr/>
              </p:nvSpPr>
              <p:spPr>
                <a:xfrm>
                  <a:off x="975335" y="1982657"/>
                  <a:ext cx="1124558"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In[20]: </a:t>
                  </a:r>
                  <a:endParaRPr lang="zh-CN" altLang="en-US" sz="2400" dirty="0">
                    <a:latin typeface="Sitka Subheading" panose="02000505000000020004" pitchFamily="2" charset="0"/>
                    <a:cs typeface="MV Boli" panose="02000500030200090000" pitchFamily="2" charset="0"/>
                  </a:endParaRPr>
                </a:p>
              </p:txBody>
            </p:sp>
            <p:sp>
              <p:nvSpPr>
                <p:cNvPr id="18" name="矩形 17"/>
                <p:cNvSpPr/>
                <p:nvPr/>
              </p:nvSpPr>
              <p:spPr>
                <a:xfrm>
                  <a:off x="2099894" y="1917036"/>
                  <a:ext cx="7992211" cy="599293"/>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err="1">
                      <a:solidFill>
                        <a:schemeClr val="tx1"/>
                      </a:solidFill>
                    </a:rPr>
                    <a:t>results.f_pvalue</a:t>
                  </a:r>
                  <a:endParaRPr lang="zh-CN" altLang="zh-CN" sz="2400" b="1" dirty="0">
                    <a:solidFill>
                      <a:schemeClr val="tx1"/>
                    </a:solidFill>
                  </a:endParaRPr>
                </a:p>
              </p:txBody>
            </p:sp>
          </p:grpSp>
          <p:sp>
            <p:nvSpPr>
              <p:cNvPr id="16" name="文本框 12"/>
              <p:cNvSpPr txBox="1"/>
              <p:nvPr/>
            </p:nvSpPr>
            <p:spPr>
              <a:xfrm>
                <a:off x="1020283" y="2411590"/>
                <a:ext cx="1232233" cy="830997"/>
              </a:xfrm>
              <a:prstGeom prst="rect">
                <a:avLst/>
              </a:prstGeom>
              <a:noFill/>
            </p:spPr>
            <p:txBody>
              <a:bodyPr wrap="square" rtlCol="0">
                <a:spAutoFit/>
              </a:bodyPr>
              <a:lstStyle/>
              <a:p>
                <a:r>
                  <a:rPr lang="en-US" altLang="zh-CN" sz="2400" dirty="0">
                    <a:solidFill>
                      <a:srgbClr val="C00000"/>
                    </a:solidFill>
                    <a:latin typeface="Sitka Subheading" panose="02000505000000020004" pitchFamily="2" charset="0"/>
                    <a:cs typeface="Times New Roman" panose="02020603050405020304" pitchFamily="18" charset="0"/>
                  </a:rPr>
                  <a:t>Out[20]:</a:t>
                </a:r>
                <a:endParaRPr lang="zh-CN" altLang="en-US" sz="2400" dirty="0">
                  <a:solidFill>
                    <a:srgbClr val="C00000"/>
                  </a:solidFill>
                  <a:latin typeface="Sitka Subheading" panose="02000505000000020004" pitchFamily="2" charset="0"/>
                  <a:cs typeface="Times New Roman" panose="02020603050405020304" pitchFamily="18" charset="0"/>
                </a:endParaRPr>
              </a:p>
            </p:txBody>
          </p:sp>
        </p:grpSp>
        <p:sp>
          <p:nvSpPr>
            <p:cNvPr id="10" name="矩形 9"/>
            <p:cNvSpPr/>
            <p:nvPr/>
          </p:nvSpPr>
          <p:spPr>
            <a:xfrm>
              <a:off x="2123301" y="2924944"/>
              <a:ext cx="7992211" cy="6639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rgbClr val="C00000"/>
                  </a:solidFill>
                  <a:latin typeface="Times New Roman" panose="02020603050405020304" pitchFamily="18" charset="0"/>
                  <a:cs typeface="Times New Roman" panose="02020603050405020304" pitchFamily="18" charset="0"/>
                </a:rPr>
                <a:t>1.0909729585997682e-14</a:t>
              </a:r>
              <a:endParaRPr lang="zh-CN" altLang="zh-CN" sz="2400" b="1" dirty="0">
                <a:solidFill>
                  <a:srgbClr val="C00000"/>
                </a:solidFill>
                <a:latin typeface="Times New Roman" panose="02020603050405020304" pitchFamily="18" charset="0"/>
                <a:cs typeface="Times New Roman" panose="02020603050405020304" pitchFamily="18" charset="0"/>
              </a:endParaRPr>
            </a:p>
          </p:txBody>
        </p:sp>
      </p:grpSp>
      <p:grpSp>
        <p:nvGrpSpPr>
          <p:cNvPr id="12" name="组合 11"/>
          <p:cNvGrpSpPr/>
          <p:nvPr/>
        </p:nvGrpSpPr>
        <p:grpSpPr>
          <a:xfrm>
            <a:off x="771074" y="4033573"/>
            <a:ext cx="9116770" cy="1335272"/>
            <a:chOff x="998743" y="2253642"/>
            <a:chExt cx="9116770" cy="1335272"/>
          </a:xfrm>
        </p:grpSpPr>
        <p:grpSp>
          <p:nvGrpSpPr>
            <p:cNvPr id="13" name="组合 12"/>
            <p:cNvGrpSpPr/>
            <p:nvPr/>
          </p:nvGrpSpPr>
          <p:grpSpPr>
            <a:xfrm>
              <a:off x="998743" y="2253642"/>
              <a:ext cx="9116770" cy="1263264"/>
              <a:chOff x="1019775" y="1609991"/>
              <a:chExt cx="9116770" cy="1263264"/>
            </a:xfrm>
          </p:grpSpPr>
          <p:grpSp>
            <p:nvGrpSpPr>
              <p:cNvPr id="19" name="组合 18"/>
              <p:cNvGrpSpPr/>
              <p:nvPr/>
            </p:nvGrpSpPr>
            <p:grpSpPr>
              <a:xfrm>
                <a:off x="1019775" y="1609991"/>
                <a:ext cx="9116770" cy="599293"/>
                <a:chOff x="975335" y="1917036"/>
                <a:chExt cx="9116770" cy="599293"/>
              </a:xfrm>
            </p:grpSpPr>
            <p:sp>
              <p:nvSpPr>
                <p:cNvPr id="21" name="文本框 6"/>
                <p:cNvSpPr txBox="1"/>
                <p:nvPr/>
              </p:nvSpPr>
              <p:spPr>
                <a:xfrm>
                  <a:off x="975335" y="1982657"/>
                  <a:ext cx="101620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In[21]: </a:t>
                  </a:r>
                  <a:endParaRPr lang="zh-CN" altLang="en-US" sz="2400" dirty="0">
                    <a:latin typeface="Sitka Subheading" panose="02000505000000020004" pitchFamily="2" charset="0"/>
                    <a:cs typeface="MV Boli" panose="02000500030200090000" pitchFamily="2" charset="0"/>
                  </a:endParaRPr>
                </a:p>
              </p:txBody>
            </p:sp>
            <p:sp>
              <p:nvSpPr>
                <p:cNvPr id="22" name="矩形 21"/>
                <p:cNvSpPr/>
                <p:nvPr/>
              </p:nvSpPr>
              <p:spPr>
                <a:xfrm>
                  <a:off x="2099894" y="1917036"/>
                  <a:ext cx="7992211" cy="599293"/>
                </a:xfrm>
                <a:prstGeom prst="rect">
                  <a:avLst/>
                </a:prstGeom>
                <a:solidFill>
                  <a:srgbClr val="EBCECD">
                    <a:alpha val="12941"/>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err="1">
                      <a:solidFill>
                        <a:schemeClr val="tx1"/>
                      </a:solidFill>
                    </a:rPr>
                    <a:t>sm.stats.stattools.durbin_watson</a:t>
                  </a:r>
                  <a:r>
                    <a:rPr lang="en-US" altLang="zh-CN" sz="2400" b="1" dirty="0">
                      <a:solidFill>
                        <a:schemeClr val="tx1"/>
                      </a:solidFill>
                    </a:rPr>
                    <a:t>(</a:t>
                  </a:r>
                  <a:r>
                    <a:rPr lang="en-US" altLang="zh-CN" sz="2400" b="1" dirty="0" err="1">
                      <a:solidFill>
                        <a:schemeClr val="tx1"/>
                      </a:solidFill>
                    </a:rPr>
                    <a:t>results.resid</a:t>
                  </a:r>
                  <a:r>
                    <a:rPr lang="en-US" altLang="zh-CN" sz="2400" b="1" dirty="0">
                      <a:solidFill>
                        <a:schemeClr val="tx1"/>
                      </a:solidFill>
                    </a:rPr>
                    <a:t>)</a:t>
                  </a:r>
                  <a:endParaRPr lang="zh-CN" altLang="zh-CN" sz="2400" b="1" dirty="0">
                    <a:solidFill>
                      <a:schemeClr val="tx1"/>
                    </a:solidFill>
                  </a:endParaRPr>
                </a:p>
              </p:txBody>
            </p:sp>
          </p:grpSp>
          <p:sp>
            <p:nvSpPr>
              <p:cNvPr id="20" name="文本框 12"/>
              <p:cNvSpPr txBox="1"/>
              <p:nvPr/>
            </p:nvSpPr>
            <p:spPr>
              <a:xfrm>
                <a:off x="1020283" y="2411590"/>
                <a:ext cx="1232233" cy="461665"/>
              </a:xfrm>
              <a:prstGeom prst="rect">
                <a:avLst/>
              </a:prstGeom>
              <a:noFill/>
            </p:spPr>
            <p:txBody>
              <a:bodyPr wrap="square" rtlCol="0">
                <a:spAutoFit/>
              </a:bodyPr>
              <a:lstStyle/>
              <a:p>
                <a:r>
                  <a:rPr lang="en-US" altLang="zh-CN" sz="2400" dirty="0">
                    <a:solidFill>
                      <a:srgbClr val="C00000"/>
                    </a:solidFill>
                    <a:latin typeface="Sitka Subheading" panose="02000505000000020004" pitchFamily="2" charset="0"/>
                    <a:cs typeface="Times New Roman" panose="02020603050405020304" pitchFamily="18" charset="0"/>
                  </a:rPr>
                  <a:t>Out[21]:</a:t>
                </a:r>
                <a:endParaRPr lang="zh-CN" altLang="en-US" sz="2400" dirty="0">
                  <a:solidFill>
                    <a:srgbClr val="C00000"/>
                  </a:solidFill>
                  <a:latin typeface="Sitka Subheading" panose="02000505000000020004" pitchFamily="2" charset="0"/>
                  <a:cs typeface="Times New Roman" panose="02020603050405020304" pitchFamily="18" charset="0"/>
                </a:endParaRPr>
              </a:p>
            </p:txBody>
          </p:sp>
        </p:grpSp>
        <p:sp>
          <p:nvSpPr>
            <p:cNvPr id="15" name="矩形 14"/>
            <p:cNvSpPr/>
            <p:nvPr/>
          </p:nvSpPr>
          <p:spPr>
            <a:xfrm>
              <a:off x="2123301" y="2924944"/>
              <a:ext cx="7992211" cy="6639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rgbClr val="C00000"/>
                  </a:solidFill>
                  <a:latin typeface="Times New Roman" panose="02020603050405020304" pitchFamily="18" charset="0"/>
                  <a:cs typeface="Times New Roman" panose="02020603050405020304" pitchFamily="18" charset="0"/>
                </a:rPr>
                <a:t>0.3153803748621851</a:t>
              </a:r>
              <a:endParaRPr lang="zh-CN" altLang="zh-CN" sz="2400" b="1" dirty="0">
                <a:solidFill>
                  <a:srgbClr val="C00000"/>
                </a:solidFill>
                <a:latin typeface="Times New Roman" panose="02020603050405020304" pitchFamily="18" charset="0"/>
                <a:cs typeface="Times New Roman" panose="02020603050405020304" pitchFamily="18" charset="0"/>
              </a:endParaRPr>
            </a:p>
          </p:txBody>
        </p:sp>
      </p:gr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674" y="446847"/>
            <a:ext cx="9802523" cy="821913"/>
          </a:xfrm>
        </p:spPr>
        <p:txBody>
          <a:bodyPr/>
          <a:lstStyle/>
          <a:p>
            <a:r>
              <a:rPr lang="en-US" altLang="zh-CN" dirty="0"/>
              <a:t>5.1.8 Assumptions testing</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0"/>
            <a:ext cx="3475067" cy="260648"/>
          </a:xfrm>
        </p:spPr>
        <p:txBody>
          <a:bodyPr/>
          <a:lstStyle/>
          <a:p>
            <a:r>
              <a:rPr lang="zh-CN" altLang="en-US" dirty="0"/>
              <a:t>►</a:t>
            </a:r>
            <a:r>
              <a:rPr lang="en-US" altLang="zh-CN" dirty="0"/>
              <a:t> 5.1 Statistical modelling with </a:t>
            </a:r>
            <a:r>
              <a:rPr lang="en-US" altLang="zh-CN" dirty="0" err="1"/>
              <a:t>statsmodels</a:t>
            </a:r>
            <a:endParaRPr lang="zh-CN" altLang="en-US" dirty="0"/>
          </a:p>
        </p:txBody>
      </p:sp>
      <p:grpSp>
        <p:nvGrpSpPr>
          <p:cNvPr id="23" name="组合 22"/>
          <p:cNvGrpSpPr/>
          <p:nvPr/>
        </p:nvGrpSpPr>
        <p:grpSpPr>
          <a:xfrm>
            <a:off x="1055948" y="1901719"/>
            <a:ext cx="9116770" cy="3442466"/>
            <a:chOff x="998743" y="2253642"/>
            <a:chExt cx="9116770" cy="2853625"/>
          </a:xfrm>
        </p:grpSpPr>
        <p:grpSp>
          <p:nvGrpSpPr>
            <p:cNvPr id="24" name="组合 23"/>
            <p:cNvGrpSpPr/>
            <p:nvPr/>
          </p:nvGrpSpPr>
          <p:grpSpPr>
            <a:xfrm>
              <a:off x="998743" y="2253642"/>
              <a:ext cx="9116770" cy="1887496"/>
              <a:chOff x="1019775" y="1609991"/>
              <a:chExt cx="9116770" cy="1887496"/>
            </a:xfrm>
          </p:grpSpPr>
          <p:grpSp>
            <p:nvGrpSpPr>
              <p:cNvPr id="26" name="组合 25"/>
              <p:cNvGrpSpPr/>
              <p:nvPr/>
            </p:nvGrpSpPr>
            <p:grpSpPr>
              <a:xfrm>
                <a:off x="1019775" y="1609991"/>
                <a:ext cx="9116770" cy="599293"/>
                <a:chOff x="975335" y="1917036"/>
                <a:chExt cx="9116770" cy="599293"/>
              </a:xfrm>
            </p:grpSpPr>
            <p:sp>
              <p:nvSpPr>
                <p:cNvPr id="28" name="文本框 6"/>
                <p:cNvSpPr txBox="1"/>
                <p:nvPr/>
              </p:nvSpPr>
              <p:spPr>
                <a:xfrm>
                  <a:off x="975335" y="1982657"/>
                  <a:ext cx="1124558" cy="382696"/>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In[22]: </a:t>
                  </a:r>
                  <a:endParaRPr lang="zh-CN" altLang="en-US" sz="2400" dirty="0">
                    <a:latin typeface="Sitka Subheading" panose="02000505000000020004" pitchFamily="2" charset="0"/>
                    <a:cs typeface="MV Boli" panose="02000500030200090000" pitchFamily="2" charset="0"/>
                  </a:endParaRPr>
                </a:p>
              </p:txBody>
            </p:sp>
            <p:sp>
              <p:nvSpPr>
                <p:cNvPr id="29" name="矩形 28"/>
                <p:cNvSpPr/>
                <p:nvPr/>
              </p:nvSpPr>
              <p:spPr>
                <a:xfrm>
                  <a:off x="2099894" y="1917036"/>
                  <a:ext cx="7992211" cy="599293"/>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err="1">
                      <a:solidFill>
                        <a:schemeClr val="tx1"/>
                      </a:solidFill>
                    </a:rPr>
                    <a:t>sm.stats.stattools.jarque_bera</a:t>
                  </a:r>
                  <a:r>
                    <a:rPr lang="en-US" altLang="zh-CN" sz="2400" b="1" dirty="0">
                      <a:solidFill>
                        <a:schemeClr val="tx1"/>
                      </a:solidFill>
                    </a:rPr>
                    <a:t>(</a:t>
                  </a:r>
                  <a:r>
                    <a:rPr lang="en-US" altLang="zh-CN" sz="2400" b="1" dirty="0" err="1">
                      <a:solidFill>
                        <a:schemeClr val="tx1"/>
                      </a:solidFill>
                    </a:rPr>
                    <a:t>results.resid</a:t>
                  </a:r>
                  <a:r>
                    <a:rPr lang="en-US" altLang="zh-CN" sz="2400" b="1" dirty="0">
                      <a:solidFill>
                        <a:schemeClr val="tx1"/>
                      </a:solidFill>
                    </a:rPr>
                    <a:t>)</a:t>
                  </a:r>
                  <a:endParaRPr lang="zh-CN" altLang="zh-CN" sz="2400" b="1" dirty="0">
                    <a:solidFill>
                      <a:schemeClr val="tx1"/>
                    </a:solidFill>
                  </a:endParaRPr>
                </a:p>
              </p:txBody>
            </p:sp>
          </p:grpSp>
          <p:sp>
            <p:nvSpPr>
              <p:cNvPr id="27" name="文本框 12"/>
              <p:cNvSpPr txBox="1"/>
              <p:nvPr/>
            </p:nvSpPr>
            <p:spPr>
              <a:xfrm>
                <a:off x="1020283" y="3114791"/>
                <a:ext cx="1295128" cy="382696"/>
              </a:xfrm>
              <a:prstGeom prst="rect">
                <a:avLst/>
              </a:prstGeom>
              <a:noFill/>
            </p:spPr>
            <p:txBody>
              <a:bodyPr wrap="square" rtlCol="0">
                <a:spAutoFit/>
              </a:bodyPr>
              <a:lstStyle/>
              <a:p>
                <a:r>
                  <a:rPr lang="en-US" altLang="zh-CN" sz="2400" dirty="0">
                    <a:solidFill>
                      <a:srgbClr val="C00000"/>
                    </a:solidFill>
                    <a:latin typeface="Sitka Subheading" panose="02000505000000020004" pitchFamily="2" charset="0"/>
                    <a:cs typeface="Times New Roman" panose="02020603050405020304" pitchFamily="18" charset="0"/>
                  </a:rPr>
                  <a:t>Out[22]:</a:t>
                </a:r>
                <a:endParaRPr lang="zh-CN" altLang="en-US" sz="2400" dirty="0">
                  <a:solidFill>
                    <a:srgbClr val="C00000"/>
                  </a:solidFill>
                  <a:latin typeface="Sitka Subheading" panose="02000505000000020004" pitchFamily="2" charset="0"/>
                  <a:cs typeface="Times New Roman" panose="02020603050405020304" pitchFamily="18" charset="0"/>
                </a:endParaRPr>
              </a:p>
            </p:txBody>
          </p:sp>
        </p:grpSp>
        <p:sp>
          <p:nvSpPr>
            <p:cNvPr id="25" name="矩形 24"/>
            <p:cNvSpPr/>
            <p:nvPr/>
          </p:nvSpPr>
          <p:spPr>
            <a:xfrm>
              <a:off x="2123301" y="3651209"/>
              <a:ext cx="7992211" cy="145605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rgbClr val="C00000"/>
                  </a:solidFill>
                  <a:latin typeface="Times New Roman" panose="02020603050405020304" pitchFamily="18" charset="0"/>
                  <a:cs typeface="Times New Roman" panose="02020603050405020304" pitchFamily="18" charset="0"/>
                </a:rPr>
                <a:t>(1.6595730644309743,</a:t>
              </a:r>
            </a:p>
            <a:p>
              <a:pPr lvl="0"/>
              <a:r>
                <a:rPr lang="en-US" altLang="zh-CN" sz="2400" b="1" dirty="0">
                  <a:solidFill>
                    <a:srgbClr val="C00000"/>
                  </a:solidFill>
                  <a:latin typeface="Times New Roman" panose="02020603050405020304" pitchFamily="18" charset="0"/>
                  <a:cs typeface="Times New Roman" panose="02020603050405020304" pitchFamily="18" charset="0"/>
                </a:rPr>
                <a:t> 0.4361423787323869,</a:t>
              </a:r>
            </a:p>
            <a:p>
              <a:pPr lvl="0"/>
              <a:r>
                <a:rPr lang="en-US" altLang="zh-CN" sz="2400" b="1" dirty="0">
                  <a:solidFill>
                    <a:srgbClr val="C00000"/>
                  </a:solidFill>
                  <a:latin typeface="Times New Roman" panose="02020603050405020304" pitchFamily="18" charset="0"/>
                  <a:cs typeface="Times New Roman" panose="02020603050405020304" pitchFamily="18" charset="0"/>
                </a:rPr>
                <a:t> 0.7893583826332262,</a:t>
              </a:r>
            </a:p>
            <a:p>
              <a:pPr lvl="0"/>
              <a:r>
                <a:rPr lang="en-US" altLang="zh-CN" sz="2400" b="1" dirty="0">
                  <a:solidFill>
                    <a:srgbClr val="C00000"/>
                  </a:solidFill>
                  <a:latin typeface="Times New Roman" panose="02020603050405020304" pitchFamily="18" charset="0"/>
                  <a:cs typeface="Times New Roman" panose="02020603050405020304" pitchFamily="18" charset="0"/>
                </a:rPr>
                <a:t> 2.5963042257390008)</a:t>
              </a:r>
              <a:endParaRPr lang="zh-CN" altLang="zh-CN" sz="2400" b="1" dirty="0">
                <a:solidFill>
                  <a:srgbClr val="C00000"/>
                </a:solidFill>
                <a:latin typeface="Times New Roman" panose="02020603050405020304" pitchFamily="18" charset="0"/>
                <a:cs typeface="Times New Roman" panose="02020603050405020304" pitchFamily="18" charset="0"/>
              </a:endParaRPr>
            </a:p>
          </p:txBody>
        </p:sp>
      </p:grpSp>
    </p:spTree>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674" y="446847"/>
            <a:ext cx="9802523" cy="821913"/>
          </a:xfrm>
        </p:spPr>
        <p:txBody>
          <a:bodyPr/>
          <a:lstStyle/>
          <a:p>
            <a:r>
              <a:rPr lang="en-US" altLang="zh-CN" dirty="0"/>
              <a:t>5.1.8 Assumptions testing</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0"/>
            <a:ext cx="3259043" cy="260648"/>
          </a:xfrm>
        </p:spPr>
        <p:txBody>
          <a:bodyPr/>
          <a:lstStyle/>
          <a:p>
            <a:r>
              <a:rPr lang="zh-CN" altLang="en-US" dirty="0"/>
              <a:t>►</a:t>
            </a:r>
            <a:r>
              <a:rPr lang="en-US" altLang="zh-CN" dirty="0"/>
              <a:t> 5.1 Statistical modelling with </a:t>
            </a:r>
            <a:r>
              <a:rPr lang="en-US" altLang="zh-CN" dirty="0" err="1"/>
              <a:t>statsmodels</a:t>
            </a:r>
            <a:endParaRPr lang="zh-CN" altLang="en-US" dirty="0"/>
          </a:p>
        </p:txBody>
      </p:sp>
      <p:grpSp>
        <p:nvGrpSpPr>
          <p:cNvPr id="30" name="组合 29"/>
          <p:cNvGrpSpPr/>
          <p:nvPr/>
        </p:nvGrpSpPr>
        <p:grpSpPr>
          <a:xfrm>
            <a:off x="695400" y="1772817"/>
            <a:ext cx="9937104" cy="4176463"/>
            <a:chOff x="998743" y="2097204"/>
            <a:chExt cx="9937104" cy="4176463"/>
          </a:xfrm>
        </p:grpSpPr>
        <p:grpSp>
          <p:nvGrpSpPr>
            <p:cNvPr id="31" name="组合 30"/>
            <p:cNvGrpSpPr/>
            <p:nvPr/>
          </p:nvGrpSpPr>
          <p:grpSpPr>
            <a:xfrm>
              <a:off x="998743" y="2097204"/>
              <a:ext cx="9865097" cy="2304255"/>
              <a:chOff x="1019775" y="1453553"/>
              <a:chExt cx="9865097" cy="2304255"/>
            </a:xfrm>
          </p:grpSpPr>
          <p:grpSp>
            <p:nvGrpSpPr>
              <p:cNvPr id="33" name="组合 32"/>
              <p:cNvGrpSpPr/>
              <p:nvPr/>
            </p:nvGrpSpPr>
            <p:grpSpPr>
              <a:xfrm>
                <a:off x="1019775" y="1453553"/>
                <a:ext cx="9865097" cy="1091088"/>
                <a:chOff x="975335" y="1760598"/>
                <a:chExt cx="9865097" cy="1091088"/>
              </a:xfrm>
            </p:grpSpPr>
            <p:sp>
              <p:nvSpPr>
                <p:cNvPr id="35" name="文本框 6"/>
                <p:cNvSpPr txBox="1"/>
                <p:nvPr/>
              </p:nvSpPr>
              <p:spPr>
                <a:xfrm>
                  <a:off x="975335" y="1802988"/>
                  <a:ext cx="1124558"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In[23]: </a:t>
                  </a:r>
                  <a:endParaRPr lang="zh-CN" altLang="en-US" sz="2400" dirty="0">
                    <a:latin typeface="Sitka Subheading" panose="02000505000000020004" pitchFamily="2" charset="0"/>
                    <a:cs typeface="MV Boli" panose="02000500030200090000" pitchFamily="2" charset="0"/>
                  </a:endParaRPr>
                </a:p>
              </p:txBody>
            </p:sp>
            <p:sp>
              <p:nvSpPr>
                <p:cNvPr id="36" name="矩形 35"/>
                <p:cNvSpPr/>
                <p:nvPr/>
              </p:nvSpPr>
              <p:spPr>
                <a:xfrm>
                  <a:off x="2127464" y="1760598"/>
                  <a:ext cx="8712968" cy="1091088"/>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err="1">
                      <a:solidFill>
                        <a:schemeClr val="tx1"/>
                      </a:solidFill>
                    </a:rPr>
                    <a:t>y_predict</a:t>
                  </a:r>
                  <a:r>
                    <a:rPr lang="en-US" altLang="zh-CN" sz="2400" b="1" dirty="0">
                      <a:solidFill>
                        <a:schemeClr val="tx1"/>
                      </a:solidFill>
                    </a:rPr>
                    <a:t>=</a:t>
                  </a:r>
                  <a:r>
                    <a:rPr lang="en-US" altLang="zh-CN" sz="2400" b="1" dirty="0" err="1">
                      <a:solidFill>
                        <a:schemeClr val="tx1"/>
                      </a:solidFill>
                    </a:rPr>
                    <a:t>results.predict</a:t>
                  </a:r>
                  <a:r>
                    <a:rPr lang="en-US" altLang="zh-CN" sz="2400" b="1" dirty="0">
                      <a:solidFill>
                        <a:schemeClr val="tx1"/>
                      </a:solidFill>
                    </a:rPr>
                    <a:t>()</a:t>
                  </a:r>
                </a:p>
                <a:p>
                  <a:pPr lvl="0"/>
                  <a:r>
                    <a:rPr lang="en-US" altLang="zh-CN" sz="2400" b="1" dirty="0" err="1">
                      <a:solidFill>
                        <a:schemeClr val="tx1"/>
                      </a:solidFill>
                    </a:rPr>
                    <a:t>y_predict</a:t>
                  </a:r>
                  <a:endParaRPr lang="zh-CN" altLang="zh-CN" sz="2400" b="1" dirty="0">
                    <a:solidFill>
                      <a:schemeClr val="tx1"/>
                    </a:solidFill>
                  </a:endParaRPr>
                </a:p>
              </p:txBody>
            </p:sp>
          </p:grpSp>
          <p:sp>
            <p:nvSpPr>
              <p:cNvPr id="34" name="文本框 12"/>
              <p:cNvSpPr txBox="1"/>
              <p:nvPr/>
            </p:nvSpPr>
            <p:spPr>
              <a:xfrm>
                <a:off x="1020283" y="3296143"/>
                <a:ext cx="1295636" cy="461665"/>
              </a:xfrm>
              <a:prstGeom prst="rect">
                <a:avLst/>
              </a:prstGeom>
              <a:noFill/>
            </p:spPr>
            <p:txBody>
              <a:bodyPr wrap="square" rtlCol="0">
                <a:spAutoFit/>
              </a:bodyPr>
              <a:lstStyle/>
              <a:p>
                <a:r>
                  <a:rPr lang="en-US" altLang="zh-CN" sz="2400" dirty="0">
                    <a:solidFill>
                      <a:srgbClr val="C00000"/>
                    </a:solidFill>
                    <a:latin typeface="Sitka Subheading" panose="02000505000000020004" pitchFamily="2" charset="0"/>
                    <a:cs typeface="Times New Roman" panose="02020603050405020304" pitchFamily="18" charset="0"/>
                  </a:rPr>
                  <a:t>Out[23]:</a:t>
                </a:r>
                <a:endParaRPr lang="zh-CN" altLang="en-US" sz="2400" dirty="0">
                  <a:solidFill>
                    <a:srgbClr val="C00000"/>
                  </a:solidFill>
                  <a:latin typeface="Sitka Subheading" panose="02000505000000020004" pitchFamily="2" charset="0"/>
                  <a:cs typeface="Times New Roman" panose="02020603050405020304" pitchFamily="18" charset="0"/>
                </a:endParaRPr>
              </a:p>
            </p:txBody>
          </p:sp>
        </p:grpSp>
        <p:sp>
          <p:nvSpPr>
            <p:cNvPr id="32" name="矩形 31"/>
            <p:cNvSpPr/>
            <p:nvPr/>
          </p:nvSpPr>
          <p:spPr>
            <a:xfrm>
              <a:off x="2123301" y="2924943"/>
              <a:ext cx="8812546" cy="33487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rgbClr val="C00000"/>
                  </a:solidFill>
                  <a:latin typeface="Times New Roman" panose="02020603050405020304" pitchFamily="18" charset="0"/>
                  <a:cs typeface="Times New Roman" panose="02020603050405020304" pitchFamily="18" charset="0"/>
                </a:rPr>
                <a:t>array([112.58333333, 116.03333333, 119.48333333, 122.93333333,</a:t>
              </a:r>
            </a:p>
            <a:p>
              <a:pPr lvl="0"/>
              <a:r>
                <a:rPr lang="en-US" altLang="zh-CN" sz="2400" b="1" dirty="0">
                  <a:solidFill>
                    <a:srgbClr val="C00000"/>
                  </a:solidFill>
                  <a:latin typeface="Times New Roman" panose="02020603050405020304" pitchFamily="18" charset="0"/>
                  <a:cs typeface="Times New Roman" panose="02020603050405020304" pitchFamily="18" charset="0"/>
                </a:rPr>
                <a:t>          126.38333333, 129.83333333, 133.28333333, 136.73333333,</a:t>
              </a:r>
            </a:p>
            <a:p>
              <a:pPr lvl="0"/>
              <a:r>
                <a:rPr lang="en-US" altLang="zh-CN" sz="2400" b="1" dirty="0">
                  <a:solidFill>
                    <a:srgbClr val="C00000"/>
                  </a:solidFill>
                  <a:latin typeface="Times New Roman" panose="02020603050405020304" pitchFamily="18" charset="0"/>
                  <a:cs typeface="Times New Roman" panose="02020603050405020304" pitchFamily="18" charset="0"/>
                </a:rPr>
                <a:t>          140.18333333, 143.63333333, 147.08333333, 150.53333333,</a:t>
              </a:r>
            </a:p>
            <a:p>
              <a:pPr lvl="0"/>
              <a:r>
                <a:rPr lang="en-US" altLang="zh-CN" sz="2400" b="1" dirty="0">
                  <a:solidFill>
                    <a:srgbClr val="C00000"/>
                  </a:solidFill>
                  <a:latin typeface="Times New Roman" panose="02020603050405020304" pitchFamily="18" charset="0"/>
                  <a:cs typeface="Times New Roman" panose="02020603050405020304" pitchFamily="18" charset="0"/>
                </a:rPr>
                <a:t>          153.98333333, 157.43333333, 160.88333333])</a:t>
              </a:r>
              <a:endParaRPr lang="zh-CN" altLang="zh-CN" sz="2400" b="1" dirty="0">
                <a:solidFill>
                  <a:srgbClr val="C00000"/>
                </a:solidFill>
                <a:latin typeface="Times New Roman" panose="02020603050405020304" pitchFamily="18" charset="0"/>
                <a:cs typeface="Times New Roman" panose="02020603050405020304" pitchFamily="18" charset="0"/>
              </a:endParaRPr>
            </a:p>
          </p:txBody>
        </p:sp>
      </p:gr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019531C7-B3FA-1323-1856-0FEE8CC99C2D}"/>
              </a:ext>
            </a:extLst>
          </p:cNvPr>
          <p:cNvSpPr>
            <a:spLocks noGrp="1"/>
          </p:cNvSpPr>
          <p:nvPr>
            <p:ph type="body" sz="quarter" idx="13"/>
          </p:nvPr>
        </p:nvSpPr>
        <p:spPr/>
        <p:txBody>
          <a:bodyPr/>
          <a:lstStyle/>
          <a:p>
            <a:endParaRPr lang="zh-CN" altLang="en-US" dirty="0"/>
          </a:p>
        </p:txBody>
      </p:sp>
      <p:sp>
        <p:nvSpPr>
          <p:cNvPr id="9" name="文本占位符 8">
            <a:extLst>
              <a:ext uri="{FF2B5EF4-FFF2-40B4-BE49-F238E27FC236}">
                <a16:creationId xmlns:a16="http://schemas.microsoft.com/office/drawing/2014/main" id="{15117964-D11B-EEEB-F341-ED7F3292B4FB}"/>
              </a:ext>
            </a:extLst>
          </p:cNvPr>
          <p:cNvSpPr>
            <a:spLocks noGrp="1"/>
          </p:cNvSpPr>
          <p:nvPr>
            <p:ph type="body" sz="quarter" idx="14"/>
          </p:nvPr>
        </p:nvSpPr>
        <p:spPr/>
        <p:txBody>
          <a:bodyPr/>
          <a:lstStyle/>
          <a:p>
            <a:endParaRPr lang="zh-CN" altLang="en-US"/>
          </a:p>
        </p:txBody>
      </p:sp>
      <p:sp>
        <p:nvSpPr>
          <p:cNvPr id="11" name="标题 10">
            <a:extLst>
              <a:ext uri="{FF2B5EF4-FFF2-40B4-BE49-F238E27FC236}">
                <a16:creationId xmlns:a16="http://schemas.microsoft.com/office/drawing/2014/main" id="{BC0FE9E3-91EE-E61C-F978-6C62823511AB}"/>
              </a:ext>
            </a:extLst>
          </p:cNvPr>
          <p:cNvSpPr>
            <a:spLocks noGrp="1"/>
          </p:cNvSpPr>
          <p:nvPr>
            <p:ph type="title"/>
          </p:nvPr>
        </p:nvSpPr>
        <p:spPr>
          <a:xfrm>
            <a:off x="335360" y="1916832"/>
            <a:ext cx="11665296" cy="1181953"/>
          </a:xfrm>
        </p:spPr>
        <p:txBody>
          <a:bodyPr/>
          <a:lstStyle/>
          <a:p>
            <a:pPr algn="l"/>
            <a:r>
              <a:rPr lang="en-US" altLang="zh-CN" sz="4400" dirty="0"/>
              <a:t>5.1 Statistical modelling with </a:t>
            </a:r>
            <a:r>
              <a:rPr lang="en-US" altLang="zh-CN" sz="4400" dirty="0" err="1"/>
              <a:t>statsmodels</a:t>
            </a:r>
            <a:endParaRPr lang="zh-CN" altLang="en-US" sz="4400" dirty="0"/>
          </a:p>
        </p:txBody>
      </p:sp>
      <p:sp>
        <p:nvSpPr>
          <p:cNvPr id="3" name="副标题 2">
            <a:extLst>
              <a:ext uri="{FF2B5EF4-FFF2-40B4-BE49-F238E27FC236}">
                <a16:creationId xmlns:a16="http://schemas.microsoft.com/office/drawing/2014/main" id="{40032415-208A-E77F-DB3C-4240848EE6FC}"/>
              </a:ext>
            </a:extLst>
          </p:cNvPr>
          <p:cNvSpPr txBox="1">
            <a:spLocks/>
          </p:cNvSpPr>
          <p:nvPr/>
        </p:nvSpPr>
        <p:spPr bwMode="auto">
          <a:xfrm>
            <a:off x="4403812" y="3776656"/>
            <a:ext cx="3384376" cy="1399815"/>
          </a:xfrm>
          <a:prstGeom prst="rect">
            <a:avLst/>
          </a:prstGeom>
          <a:noFill/>
          <a:ln w="9525">
            <a:noFill/>
            <a:miter lim="800000"/>
          </a:ln>
        </p:spPr>
        <p:txBody>
          <a:bodyPr vert="horz" wrap="square" lIns="91440" tIns="45720" rIns="91440" bIns="45720" numCol="1" rtlCol="0" anchor="t" anchorCtr="0" compatLnSpc="1">
            <a:norm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18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a:lstStyle>
          <a:p>
            <a:pPr marL="342900" marR="0" lvl="0" indent="-342900" algn="l" defTabSz="914400" rtl="0" eaLnBrk="1" fontAlgn="base" latinLnBrk="0" hangingPunct="1">
              <a:lnSpc>
                <a:spcPct val="90000"/>
              </a:lnSpc>
              <a:spcBef>
                <a:spcPts val="1000"/>
              </a:spcBef>
              <a:spcAft>
                <a:spcPct val="0"/>
              </a:spcAft>
              <a:buClr>
                <a:srgbClr val="F49100"/>
              </a:buClr>
              <a:buSzTx/>
              <a:buFont typeface="Wingdings" panose="05000000000000000000" pitchFamily="2" charset="2"/>
              <a:buChar char="§"/>
              <a:tabLst/>
              <a:defRPr/>
            </a:pPr>
            <a:r>
              <a:rPr kumimoji="0" lang="en-US" altLang="zh-CN" sz="2000" b="0" i="0" u="none" strike="noStrike" kern="1200" cap="none" spc="0" normalizeH="0" baseline="0" noProof="0">
                <a:ln>
                  <a:noFill/>
                </a:ln>
                <a:solidFill>
                  <a:prstClr val="black"/>
                </a:solidFill>
                <a:effectLst/>
                <a:uLnTx/>
                <a:uFillTx/>
                <a:latin typeface="Arial"/>
                <a:ea typeface="宋体"/>
                <a:cs typeface="+mn-cs"/>
              </a:rPr>
              <a:t>Chaolemen Borjigin </a:t>
            </a:r>
          </a:p>
          <a:p>
            <a:pPr marL="0" marR="0" lvl="1" indent="0" algn="l" defTabSz="914400" rtl="0" eaLnBrk="1" fontAlgn="base" latinLnBrk="0" hangingPunct="1">
              <a:lnSpc>
                <a:spcPct val="90000"/>
              </a:lnSpc>
              <a:spcBef>
                <a:spcPts val="1000"/>
              </a:spcBef>
              <a:spcAft>
                <a:spcPct val="0"/>
              </a:spcAft>
              <a:buClr>
                <a:srgbClr val="17406D"/>
              </a:buClr>
              <a:buSzPct val="85000"/>
              <a:buFont typeface="Wingdings" panose="05000000000000000000" pitchFamily="2" charset="2"/>
              <a:buNone/>
              <a:tabLst/>
              <a:defRPr/>
            </a:pPr>
            <a:r>
              <a:rPr kumimoji="0" lang="en-US" altLang="zh-CN" sz="2000" b="0" i="0" u="none" strike="noStrike" kern="1200" cap="none" spc="0" normalizeH="0" baseline="0" noProof="0">
                <a:ln>
                  <a:noFill/>
                </a:ln>
                <a:solidFill>
                  <a:prstClr val="black"/>
                </a:solidFill>
                <a:effectLst/>
                <a:uLnTx/>
                <a:uFillTx/>
                <a:latin typeface="Arial"/>
                <a:ea typeface="宋体"/>
                <a:cs typeface="+mn-cs"/>
              </a:rPr>
              <a:t>Renmin University of China</a:t>
            </a:r>
          </a:p>
          <a:p>
            <a:pPr marL="0" marR="0" lvl="1" indent="0" algn="l" defTabSz="914400" rtl="0" eaLnBrk="1" fontAlgn="base" latinLnBrk="0" hangingPunct="1">
              <a:lnSpc>
                <a:spcPct val="90000"/>
              </a:lnSpc>
              <a:spcBef>
                <a:spcPts val="1000"/>
              </a:spcBef>
              <a:spcAft>
                <a:spcPct val="0"/>
              </a:spcAft>
              <a:buClr>
                <a:srgbClr val="17406D"/>
              </a:buClr>
              <a:buSzPct val="85000"/>
              <a:buFont typeface="Wingdings" panose="05000000000000000000" pitchFamily="2" charset="2"/>
              <a:buNone/>
              <a:tabLst/>
              <a:defRPr/>
            </a:pPr>
            <a:r>
              <a:rPr kumimoji="0" lang="en-US" altLang="zh-CN" sz="2000" b="0" i="0" u="none" strike="noStrike" kern="1200" cap="none" spc="0" normalizeH="0" baseline="0" noProof="0">
                <a:ln>
                  <a:noFill/>
                </a:ln>
                <a:solidFill>
                  <a:prstClr val="black"/>
                </a:solidFill>
                <a:effectLst/>
                <a:uLnTx/>
                <a:uFillTx/>
                <a:latin typeface="Arial"/>
                <a:ea typeface="宋体"/>
                <a:cs typeface="+mn-cs"/>
              </a:rPr>
              <a:t>chaolemen@ruc.edu.cn</a:t>
            </a:r>
            <a:endParaRPr kumimoji="0" lang="en-US" altLang="zh-CN" sz="2000" b="0" i="0" u="none" strike="noStrike" kern="1200" cap="none" spc="0" normalizeH="0" baseline="0" noProof="0" dirty="0">
              <a:ln>
                <a:noFill/>
              </a:ln>
              <a:solidFill>
                <a:prstClr val="black"/>
              </a:solidFill>
              <a:effectLst/>
              <a:uLnTx/>
              <a:uFillTx/>
              <a:latin typeface="Arial"/>
              <a:ea typeface="宋体"/>
              <a:cs typeface="+mn-cs"/>
            </a:endParaRPr>
          </a:p>
        </p:txBody>
      </p:sp>
    </p:spTree>
    <p:extLst>
      <p:ext uri="{BB962C8B-B14F-4D97-AF65-F5344CB8AC3E}">
        <p14:creationId xmlns:p14="http://schemas.microsoft.com/office/powerpoint/2010/main" val="639460674"/>
      </p:ext>
    </p:extLst>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674" y="446847"/>
            <a:ext cx="9802523" cy="821913"/>
          </a:xfrm>
        </p:spPr>
        <p:txBody>
          <a:bodyPr/>
          <a:lstStyle/>
          <a:p>
            <a:r>
              <a:rPr lang="en-US" altLang="zh-CN" dirty="0"/>
              <a:t>5.1.9 Model optimization and re-selection</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0"/>
            <a:ext cx="3475067" cy="348888"/>
          </a:xfrm>
        </p:spPr>
        <p:txBody>
          <a:bodyPr/>
          <a:lstStyle/>
          <a:p>
            <a:r>
              <a:rPr lang="zh-CN" altLang="en-US" dirty="0"/>
              <a:t>►</a:t>
            </a:r>
            <a:r>
              <a:rPr lang="en-US" altLang="zh-CN" dirty="0"/>
              <a:t> 5.1 Statistical modelling with </a:t>
            </a:r>
            <a:r>
              <a:rPr lang="en-US" altLang="zh-CN" dirty="0" err="1"/>
              <a:t>statsmodels</a:t>
            </a:r>
            <a:endParaRPr lang="zh-CN" altLang="en-US" dirty="0"/>
          </a:p>
        </p:txBody>
      </p:sp>
      <p:grpSp>
        <p:nvGrpSpPr>
          <p:cNvPr id="23" name="组合 22"/>
          <p:cNvGrpSpPr/>
          <p:nvPr/>
        </p:nvGrpSpPr>
        <p:grpSpPr>
          <a:xfrm>
            <a:off x="771580" y="1366719"/>
            <a:ext cx="10725020" cy="2782362"/>
            <a:chOff x="998743" y="2253642"/>
            <a:chExt cx="9116770" cy="2782362"/>
          </a:xfrm>
        </p:grpSpPr>
        <p:grpSp>
          <p:nvGrpSpPr>
            <p:cNvPr id="24" name="组合 23"/>
            <p:cNvGrpSpPr/>
            <p:nvPr/>
          </p:nvGrpSpPr>
          <p:grpSpPr>
            <a:xfrm>
              <a:off x="998743" y="2253642"/>
              <a:ext cx="9116770" cy="2782361"/>
              <a:chOff x="1019775" y="1609991"/>
              <a:chExt cx="9116770" cy="2782361"/>
            </a:xfrm>
          </p:grpSpPr>
          <p:grpSp>
            <p:nvGrpSpPr>
              <p:cNvPr id="26" name="组合 25"/>
              <p:cNvGrpSpPr/>
              <p:nvPr/>
            </p:nvGrpSpPr>
            <p:grpSpPr>
              <a:xfrm>
                <a:off x="1019775" y="1609991"/>
                <a:ext cx="9116770" cy="2190399"/>
                <a:chOff x="975335" y="1917036"/>
                <a:chExt cx="9116770" cy="2190399"/>
              </a:xfrm>
            </p:grpSpPr>
            <p:sp>
              <p:nvSpPr>
                <p:cNvPr id="28" name="文本框 6"/>
                <p:cNvSpPr txBox="1"/>
                <p:nvPr/>
              </p:nvSpPr>
              <p:spPr>
                <a:xfrm>
                  <a:off x="975335" y="1982657"/>
                  <a:ext cx="101620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In[24]: </a:t>
                  </a:r>
                  <a:endParaRPr lang="zh-CN" altLang="en-US" sz="2400" dirty="0">
                    <a:latin typeface="Sitka Subheading" panose="02000505000000020004" pitchFamily="2" charset="0"/>
                    <a:cs typeface="MV Boli" panose="02000500030200090000" pitchFamily="2" charset="0"/>
                  </a:endParaRPr>
                </a:p>
              </p:txBody>
            </p:sp>
            <p:sp>
              <p:nvSpPr>
                <p:cNvPr id="29" name="矩形 28"/>
                <p:cNvSpPr/>
                <p:nvPr/>
              </p:nvSpPr>
              <p:spPr>
                <a:xfrm>
                  <a:off x="2099894" y="1917036"/>
                  <a:ext cx="7992211" cy="2190399"/>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200" b="1" dirty="0" err="1">
                      <a:solidFill>
                        <a:schemeClr val="tx1"/>
                      </a:solidFill>
                    </a:rPr>
                    <a:t>plt.rcParams</a:t>
                  </a:r>
                  <a:r>
                    <a:rPr lang="en-US" altLang="zh-CN" sz="2200" b="1" dirty="0">
                      <a:solidFill>
                        <a:schemeClr val="tx1"/>
                      </a:solidFill>
                    </a:rPr>
                    <a:t>['</a:t>
                  </a:r>
                  <a:r>
                    <a:rPr lang="en-US" altLang="zh-CN" sz="2200" b="1" dirty="0" err="1">
                      <a:solidFill>
                        <a:schemeClr val="tx1"/>
                      </a:solidFill>
                    </a:rPr>
                    <a:t>font.family</a:t>
                  </a:r>
                  <a:r>
                    <a:rPr lang="en-US" altLang="zh-CN" sz="2200" b="1" dirty="0">
                      <a:solidFill>
                        <a:schemeClr val="tx1"/>
                      </a:solidFill>
                    </a:rPr>
                    <a:t>']="</a:t>
                  </a:r>
                  <a:r>
                    <a:rPr lang="en-US" altLang="zh-CN" sz="2200" b="1" dirty="0" err="1">
                      <a:solidFill>
                        <a:schemeClr val="tx1"/>
                      </a:solidFill>
                    </a:rPr>
                    <a:t>simHei</a:t>
                  </a:r>
                  <a:r>
                    <a:rPr lang="en-US" altLang="zh-CN" sz="2200" b="1" dirty="0">
                      <a:solidFill>
                        <a:schemeClr val="tx1"/>
                      </a:solidFill>
                    </a:rPr>
                    <a:t>"</a:t>
                  </a:r>
                  <a:endParaRPr lang="zh-CN" altLang="en-US" sz="2200" b="1" dirty="0">
                    <a:solidFill>
                      <a:schemeClr val="tx1"/>
                    </a:solidFill>
                  </a:endParaRPr>
                </a:p>
                <a:p>
                  <a:pPr lvl="0"/>
                  <a:r>
                    <a:rPr lang="en-US" altLang="zh-CN" sz="2200" b="1" dirty="0" err="1">
                      <a:solidFill>
                        <a:schemeClr val="tx1"/>
                      </a:solidFill>
                    </a:rPr>
                    <a:t>plt.plot</a:t>
                  </a:r>
                  <a:r>
                    <a:rPr lang="en-US" altLang="zh-CN" sz="2200" b="1" dirty="0">
                      <a:solidFill>
                        <a:schemeClr val="tx1"/>
                      </a:solidFill>
                    </a:rPr>
                    <a:t>(</a:t>
                  </a:r>
                  <a:r>
                    <a:rPr lang="en-US" altLang="zh-CN" sz="2200" b="1" dirty="0" err="1">
                      <a:solidFill>
                        <a:schemeClr val="tx1"/>
                      </a:solidFill>
                    </a:rPr>
                    <a:t>df_women</a:t>
                  </a:r>
                  <a:r>
                    <a:rPr lang="en-US" altLang="zh-CN" sz="2200" b="1" dirty="0">
                      <a:solidFill>
                        <a:schemeClr val="tx1"/>
                      </a:solidFill>
                    </a:rPr>
                    <a:t>["height"], </a:t>
                  </a:r>
                  <a:r>
                    <a:rPr lang="en-US" altLang="zh-CN" sz="2200" b="1" dirty="0" err="1">
                      <a:solidFill>
                        <a:schemeClr val="tx1"/>
                      </a:solidFill>
                    </a:rPr>
                    <a:t>df_women</a:t>
                  </a:r>
                  <a:r>
                    <a:rPr lang="en-US" altLang="zh-CN" sz="2200" b="1" dirty="0">
                      <a:solidFill>
                        <a:schemeClr val="tx1"/>
                      </a:solidFill>
                    </a:rPr>
                    <a:t>["weight"],"o")</a:t>
                  </a:r>
                </a:p>
                <a:p>
                  <a:pPr lvl="0"/>
                  <a:r>
                    <a:rPr lang="en-US" altLang="zh-CN" sz="2200" b="1" dirty="0" err="1">
                      <a:solidFill>
                        <a:schemeClr val="tx1"/>
                      </a:solidFill>
                    </a:rPr>
                    <a:t>plt.plot</a:t>
                  </a:r>
                  <a:r>
                    <a:rPr lang="en-US" altLang="zh-CN" sz="2200" b="1" dirty="0">
                      <a:solidFill>
                        <a:schemeClr val="tx1"/>
                      </a:solidFill>
                    </a:rPr>
                    <a:t>(</a:t>
                  </a:r>
                  <a:r>
                    <a:rPr lang="en-US" altLang="zh-CN" sz="2200" b="1" dirty="0" err="1">
                      <a:solidFill>
                        <a:schemeClr val="tx1"/>
                      </a:solidFill>
                    </a:rPr>
                    <a:t>df_women</a:t>
                  </a:r>
                  <a:r>
                    <a:rPr lang="en-US" altLang="zh-CN" sz="2200" b="1" dirty="0">
                      <a:solidFill>
                        <a:schemeClr val="tx1"/>
                      </a:solidFill>
                    </a:rPr>
                    <a:t>["height"], </a:t>
                  </a:r>
                  <a:r>
                    <a:rPr lang="en-US" altLang="zh-CN" sz="2200" b="1" dirty="0" err="1">
                      <a:solidFill>
                        <a:schemeClr val="tx1"/>
                      </a:solidFill>
                    </a:rPr>
                    <a:t>y_predict</a:t>
                  </a:r>
                  <a:r>
                    <a:rPr lang="en-US" altLang="zh-CN" sz="2200" b="1" dirty="0">
                      <a:solidFill>
                        <a:schemeClr val="tx1"/>
                      </a:solidFill>
                    </a:rPr>
                    <a:t>)</a:t>
                  </a:r>
                </a:p>
                <a:p>
                  <a:pPr lvl="0"/>
                  <a:r>
                    <a:rPr lang="en-US" altLang="zh-CN" sz="2200" b="1" dirty="0" err="1">
                      <a:solidFill>
                        <a:schemeClr val="tx1"/>
                      </a:solidFill>
                    </a:rPr>
                    <a:t>plt.title</a:t>
                  </a:r>
                  <a:r>
                    <a:rPr lang="en-US" altLang="zh-CN" sz="2200" b="1" dirty="0">
                      <a:solidFill>
                        <a:schemeClr val="tx1"/>
                      </a:solidFill>
                    </a:rPr>
                    <a:t>('Linear regression analysis of women's weight and height')</a:t>
                  </a:r>
                </a:p>
                <a:p>
                  <a:pPr lvl="0"/>
                  <a:r>
                    <a:rPr lang="en-US" altLang="zh-CN" sz="2200" b="1" dirty="0" err="1">
                      <a:solidFill>
                        <a:schemeClr val="tx1"/>
                      </a:solidFill>
                    </a:rPr>
                    <a:t>plt.xlabel</a:t>
                  </a:r>
                  <a:r>
                    <a:rPr lang="en-US" altLang="zh-CN" sz="2200" b="1" dirty="0">
                      <a:solidFill>
                        <a:schemeClr val="tx1"/>
                      </a:solidFill>
                    </a:rPr>
                    <a:t>('height')</a:t>
                  </a:r>
                </a:p>
                <a:p>
                  <a:pPr lvl="0"/>
                  <a:r>
                    <a:rPr lang="en-US" altLang="zh-CN" sz="2200" b="1" dirty="0" err="1">
                      <a:solidFill>
                        <a:schemeClr val="tx1"/>
                      </a:solidFill>
                    </a:rPr>
                    <a:t>plt.ylabel</a:t>
                  </a:r>
                  <a:r>
                    <a:rPr lang="en-US" altLang="zh-CN" sz="2200" b="1" dirty="0">
                      <a:solidFill>
                        <a:schemeClr val="tx1"/>
                      </a:solidFill>
                    </a:rPr>
                    <a:t>('weight') </a:t>
                  </a:r>
                </a:p>
              </p:txBody>
            </p:sp>
          </p:grpSp>
          <p:sp>
            <p:nvSpPr>
              <p:cNvPr id="27" name="文本框 12"/>
              <p:cNvSpPr txBox="1"/>
              <p:nvPr/>
            </p:nvSpPr>
            <p:spPr>
              <a:xfrm>
                <a:off x="1020283" y="3930687"/>
                <a:ext cx="1232233" cy="461665"/>
              </a:xfrm>
              <a:prstGeom prst="rect">
                <a:avLst/>
              </a:prstGeom>
              <a:noFill/>
            </p:spPr>
            <p:txBody>
              <a:bodyPr wrap="square" rtlCol="0">
                <a:spAutoFit/>
              </a:bodyPr>
              <a:lstStyle/>
              <a:p>
                <a:r>
                  <a:rPr lang="en-US" altLang="zh-CN" sz="2400" dirty="0">
                    <a:solidFill>
                      <a:srgbClr val="C00000"/>
                    </a:solidFill>
                    <a:latin typeface="Sitka Subheading" panose="02000505000000020004" pitchFamily="2" charset="0"/>
                    <a:cs typeface="Times New Roman" panose="02020603050405020304" pitchFamily="18" charset="0"/>
                  </a:rPr>
                  <a:t>Out[24]:</a:t>
                </a:r>
                <a:endParaRPr lang="zh-CN" altLang="en-US" sz="2400" dirty="0">
                  <a:solidFill>
                    <a:srgbClr val="C00000"/>
                  </a:solidFill>
                  <a:latin typeface="Sitka Subheading" panose="02000505000000020004" pitchFamily="2" charset="0"/>
                  <a:cs typeface="Times New Roman" panose="02020603050405020304" pitchFamily="18" charset="0"/>
                </a:endParaRPr>
              </a:p>
            </p:txBody>
          </p:sp>
        </p:grpSp>
        <p:sp>
          <p:nvSpPr>
            <p:cNvPr id="25" name="矩形 24"/>
            <p:cNvSpPr/>
            <p:nvPr/>
          </p:nvSpPr>
          <p:spPr>
            <a:xfrm>
              <a:off x="2123301" y="4444042"/>
              <a:ext cx="7992211" cy="59196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rgbClr val="C00000"/>
                  </a:solidFill>
                  <a:latin typeface="Times New Roman" panose="02020603050405020304" pitchFamily="18" charset="0"/>
                  <a:cs typeface="Times New Roman" panose="02020603050405020304" pitchFamily="18" charset="0"/>
                </a:rPr>
                <a:t>Text(0,0.5,‘weight')</a:t>
              </a:r>
              <a:endParaRPr lang="zh-CN" altLang="zh-CN" sz="2400" b="1" dirty="0">
                <a:solidFill>
                  <a:srgbClr val="C00000"/>
                </a:solidFill>
                <a:latin typeface="Times New Roman" panose="02020603050405020304" pitchFamily="18" charset="0"/>
                <a:cs typeface="Times New Roman" panose="02020603050405020304" pitchFamily="18" charset="0"/>
              </a:endParaRPr>
            </a:p>
          </p:txBody>
        </p:sp>
      </p:grpSp>
      <p:pic>
        <p:nvPicPr>
          <p:cNvPr id="8" name="图片 7">
            <a:extLst>
              <a:ext uri="{FF2B5EF4-FFF2-40B4-BE49-F238E27FC236}">
                <a16:creationId xmlns:a16="http://schemas.microsoft.com/office/drawing/2014/main" id="{DE1A60EC-8E79-17F2-2F95-F752B63D9679}"/>
              </a:ext>
            </a:extLst>
          </p:cNvPr>
          <p:cNvPicPr>
            <a:picLocks noChangeAspect="1"/>
          </p:cNvPicPr>
          <p:nvPr/>
        </p:nvPicPr>
        <p:blipFill>
          <a:blip r:embed="rId3"/>
          <a:stretch>
            <a:fillRect/>
          </a:stretch>
        </p:blipFill>
        <p:spPr>
          <a:xfrm>
            <a:off x="5663927" y="3725591"/>
            <a:ext cx="3888482" cy="2733856"/>
          </a:xfrm>
          <a:prstGeom prst="rect">
            <a:avLst/>
          </a:prstGeom>
        </p:spPr>
      </p:pic>
    </p:spTree>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674" y="446847"/>
            <a:ext cx="9802523" cy="821913"/>
          </a:xfrm>
        </p:spPr>
        <p:txBody>
          <a:bodyPr/>
          <a:lstStyle/>
          <a:p>
            <a:r>
              <a:rPr lang="en-US" altLang="zh-CN" dirty="0"/>
              <a:t>5.1.9 Model optimization and re-selection</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0"/>
            <a:ext cx="3475067" cy="260648"/>
          </a:xfrm>
        </p:spPr>
        <p:txBody>
          <a:bodyPr/>
          <a:lstStyle/>
          <a:p>
            <a:r>
              <a:rPr lang="zh-CN" altLang="en-US" dirty="0"/>
              <a:t>►</a:t>
            </a:r>
            <a:r>
              <a:rPr lang="en-US" altLang="zh-CN" dirty="0"/>
              <a:t> 5.1 Statistical modelling with </a:t>
            </a:r>
            <a:r>
              <a:rPr lang="en-US" altLang="zh-CN" dirty="0" err="1"/>
              <a:t>statsmodels</a:t>
            </a:r>
            <a:endParaRPr lang="zh-CN" altLang="en-US" dirty="0"/>
          </a:p>
        </p:txBody>
      </p:sp>
      <p:grpSp>
        <p:nvGrpSpPr>
          <p:cNvPr id="26" name="组合 25"/>
          <p:cNvGrpSpPr/>
          <p:nvPr/>
        </p:nvGrpSpPr>
        <p:grpSpPr>
          <a:xfrm>
            <a:off x="771580" y="2060848"/>
            <a:ext cx="9644900" cy="2710353"/>
            <a:chOff x="975335" y="1917036"/>
            <a:chExt cx="9644900" cy="2710353"/>
          </a:xfrm>
        </p:grpSpPr>
        <p:sp>
          <p:nvSpPr>
            <p:cNvPr id="28" name="文本框 6"/>
            <p:cNvSpPr txBox="1"/>
            <p:nvPr/>
          </p:nvSpPr>
          <p:spPr>
            <a:xfrm>
              <a:off x="975335" y="1982657"/>
              <a:ext cx="112455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In[26]: </a:t>
              </a:r>
              <a:endParaRPr lang="zh-CN" altLang="en-US" sz="2400" dirty="0">
                <a:latin typeface="Sitka Subheading" panose="02000505000000020004" pitchFamily="2" charset="0"/>
                <a:cs typeface="MV Boli" panose="02000500030200090000" pitchFamily="2" charset="0"/>
              </a:endParaRPr>
            </a:p>
          </p:txBody>
        </p:sp>
        <p:sp>
          <p:nvSpPr>
            <p:cNvPr id="29" name="矩形 28"/>
            <p:cNvSpPr/>
            <p:nvPr/>
          </p:nvSpPr>
          <p:spPr>
            <a:xfrm>
              <a:off x="2099894" y="1917036"/>
              <a:ext cx="8520341" cy="2710353"/>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chemeClr val="tx1"/>
                  </a:solidFill>
                </a:rPr>
                <a:t>import pandas as </a:t>
              </a:r>
              <a:r>
                <a:rPr lang="en-US" altLang="zh-CN" sz="2400" b="1" dirty="0" err="1">
                  <a:solidFill>
                    <a:schemeClr val="tx1"/>
                  </a:solidFill>
                </a:rPr>
                <a:t>pd</a:t>
              </a:r>
              <a:endParaRPr lang="en-US" altLang="zh-CN" sz="2400" b="1" dirty="0">
                <a:solidFill>
                  <a:schemeClr val="tx1"/>
                </a:solidFill>
              </a:endParaRPr>
            </a:p>
            <a:p>
              <a:pPr lvl="0"/>
              <a:r>
                <a:rPr lang="en-US" altLang="zh-CN" sz="2400" b="1" dirty="0">
                  <a:solidFill>
                    <a:schemeClr val="tx1"/>
                  </a:solidFill>
                </a:rPr>
                <a:t>import </a:t>
              </a:r>
              <a:r>
                <a:rPr lang="en-US" altLang="zh-CN" sz="2400" b="1" dirty="0" err="1">
                  <a:solidFill>
                    <a:schemeClr val="tx1"/>
                  </a:solidFill>
                </a:rPr>
                <a:t>numpy</a:t>
              </a:r>
              <a:r>
                <a:rPr lang="en-US" altLang="zh-CN" sz="2400" b="1" dirty="0">
                  <a:solidFill>
                    <a:schemeClr val="tx1"/>
                  </a:solidFill>
                </a:rPr>
                <a:t> as </a:t>
              </a:r>
              <a:r>
                <a:rPr lang="en-US" altLang="zh-CN" sz="2400" b="1" dirty="0" err="1">
                  <a:solidFill>
                    <a:schemeClr val="tx1"/>
                  </a:solidFill>
                </a:rPr>
                <a:t>np</a:t>
              </a:r>
              <a:r>
                <a:rPr lang="en-US" altLang="zh-CN" sz="2400" b="1" dirty="0">
                  <a:solidFill>
                    <a:schemeClr val="tx1"/>
                  </a:solidFill>
                </a:rPr>
                <a:t>    </a:t>
              </a:r>
            </a:p>
            <a:p>
              <a:pPr lvl="0"/>
              <a:r>
                <a:rPr lang="en-US" altLang="zh-CN" sz="2400" b="1" dirty="0" err="1">
                  <a:solidFill>
                    <a:schemeClr val="tx1"/>
                  </a:solidFill>
                </a:rPr>
                <a:t>df_women</a:t>
              </a:r>
              <a:r>
                <a:rPr lang="en-US" altLang="zh-CN" sz="2400" b="1" dirty="0">
                  <a:solidFill>
                    <a:schemeClr val="tx1"/>
                  </a:solidFill>
                </a:rPr>
                <a:t> = </a:t>
              </a:r>
              <a:r>
                <a:rPr lang="en-US" altLang="zh-CN" sz="2400" b="1" dirty="0" err="1">
                  <a:solidFill>
                    <a:schemeClr val="tx1"/>
                  </a:solidFill>
                </a:rPr>
                <a:t>pd.read_csv</a:t>
              </a:r>
              <a:r>
                <a:rPr lang="en-US" altLang="zh-CN" sz="2400" b="1" dirty="0">
                  <a:solidFill>
                    <a:schemeClr val="tx1"/>
                  </a:solidFill>
                </a:rPr>
                <a:t>('women.csv', </a:t>
              </a:r>
              <a:r>
                <a:rPr lang="en-US" altLang="zh-CN" sz="2400" b="1" dirty="0" err="1">
                  <a:solidFill>
                    <a:schemeClr val="tx1"/>
                  </a:solidFill>
                </a:rPr>
                <a:t>index_col</a:t>
              </a:r>
              <a:r>
                <a:rPr lang="en-US" altLang="zh-CN" sz="2400" b="1" dirty="0">
                  <a:solidFill>
                    <a:schemeClr val="tx1"/>
                  </a:solidFill>
                </a:rPr>
                <a:t>=0)</a:t>
              </a:r>
            </a:p>
            <a:p>
              <a:pPr lvl="0"/>
              <a:r>
                <a:rPr lang="en-US" altLang="zh-CN" sz="2400" b="1" dirty="0">
                  <a:solidFill>
                    <a:schemeClr val="tx1"/>
                  </a:solidFill>
                </a:rPr>
                <a:t>X = </a:t>
              </a:r>
              <a:r>
                <a:rPr lang="en-US" altLang="zh-CN" sz="2400" b="1" dirty="0" err="1">
                  <a:solidFill>
                    <a:schemeClr val="tx1"/>
                  </a:solidFill>
                </a:rPr>
                <a:t>df_women</a:t>
              </a:r>
              <a:r>
                <a:rPr lang="en-US" altLang="zh-CN" sz="2400" b="1" dirty="0">
                  <a:solidFill>
                    <a:schemeClr val="tx1"/>
                  </a:solidFill>
                </a:rPr>
                <a:t>["height"]</a:t>
              </a:r>
            </a:p>
            <a:p>
              <a:pPr lvl="0"/>
              <a:r>
                <a:rPr lang="en-US" altLang="zh-CN" sz="2400" b="1" dirty="0">
                  <a:solidFill>
                    <a:schemeClr val="tx1"/>
                  </a:solidFill>
                </a:rPr>
                <a:t>y = </a:t>
              </a:r>
              <a:r>
                <a:rPr lang="en-US" altLang="zh-CN" sz="2400" b="1" dirty="0" err="1">
                  <a:solidFill>
                    <a:schemeClr val="tx1"/>
                  </a:solidFill>
                </a:rPr>
                <a:t>df_women</a:t>
              </a:r>
              <a:r>
                <a:rPr lang="en-US" altLang="zh-CN" sz="2400" b="1" dirty="0">
                  <a:solidFill>
                    <a:schemeClr val="tx1"/>
                  </a:solidFill>
                </a:rPr>
                <a:t>["weight"]</a:t>
              </a:r>
            </a:p>
            <a:p>
              <a:pPr lvl="0"/>
              <a:r>
                <a:rPr lang="en-US" altLang="zh-CN" sz="2400" b="1" dirty="0">
                  <a:solidFill>
                    <a:schemeClr val="tx1"/>
                  </a:solidFill>
                </a:rPr>
                <a:t>X=</a:t>
              </a:r>
              <a:r>
                <a:rPr lang="en-US" altLang="zh-CN" sz="2400" b="1" dirty="0" err="1">
                  <a:solidFill>
                    <a:schemeClr val="tx1"/>
                  </a:solidFill>
                </a:rPr>
                <a:t>np.column_stack</a:t>
              </a:r>
              <a:r>
                <a:rPr lang="en-US" altLang="zh-CN" sz="2400" b="1" dirty="0">
                  <a:solidFill>
                    <a:schemeClr val="tx1"/>
                  </a:solidFill>
                </a:rPr>
                <a:t>((X, </a:t>
              </a:r>
              <a:r>
                <a:rPr lang="en-US" altLang="zh-CN" sz="2400" b="1" dirty="0" err="1">
                  <a:solidFill>
                    <a:schemeClr val="tx1"/>
                  </a:solidFill>
                </a:rPr>
                <a:t>np.power</a:t>
              </a:r>
              <a:r>
                <a:rPr lang="en-US" altLang="zh-CN" sz="2400" b="1" dirty="0">
                  <a:solidFill>
                    <a:schemeClr val="tx1"/>
                  </a:solidFill>
                </a:rPr>
                <a:t>(X,2), </a:t>
              </a:r>
              <a:r>
                <a:rPr lang="en-US" altLang="zh-CN" sz="2400" b="1" dirty="0" err="1">
                  <a:solidFill>
                    <a:schemeClr val="tx1"/>
                  </a:solidFill>
                </a:rPr>
                <a:t>np.power</a:t>
              </a:r>
              <a:r>
                <a:rPr lang="en-US" altLang="zh-CN" sz="2400" b="1" dirty="0">
                  <a:solidFill>
                    <a:schemeClr val="tx1"/>
                  </a:solidFill>
                </a:rPr>
                <a:t>(X,3)))</a:t>
              </a:r>
              <a:endParaRPr lang="zh-CN" altLang="zh-CN" sz="2400" b="1" dirty="0">
                <a:solidFill>
                  <a:schemeClr val="tx1"/>
                </a:solidFill>
              </a:endParaRPr>
            </a:p>
          </p:txBody>
        </p:sp>
      </p:grpSp>
    </p:spTree>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674" y="446847"/>
            <a:ext cx="9802523" cy="821913"/>
          </a:xfrm>
        </p:spPr>
        <p:txBody>
          <a:bodyPr/>
          <a:lstStyle/>
          <a:p>
            <a:r>
              <a:rPr lang="en-US" altLang="zh-CN" dirty="0"/>
              <a:t>5.1.9 Model optimization and re-selection</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1"/>
            <a:ext cx="3403059" cy="302831"/>
          </a:xfrm>
        </p:spPr>
        <p:txBody>
          <a:bodyPr/>
          <a:lstStyle/>
          <a:p>
            <a:r>
              <a:rPr lang="zh-CN" altLang="en-US" dirty="0"/>
              <a:t>►</a:t>
            </a:r>
            <a:r>
              <a:rPr lang="en-US" altLang="zh-CN" dirty="0"/>
              <a:t> 5.1 Statistical modelling with </a:t>
            </a:r>
            <a:r>
              <a:rPr lang="en-US" altLang="zh-CN" dirty="0" err="1"/>
              <a:t>statsmodels</a:t>
            </a:r>
            <a:endParaRPr lang="zh-CN" altLang="en-US" dirty="0"/>
          </a:p>
        </p:txBody>
      </p:sp>
      <p:grpSp>
        <p:nvGrpSpPr>
          <p:cNvPr id="23" name="组合 22"/>
          <p:cNvGrpSpPr/>
          <p:nvPr/>
        </p:nvGrpSpPr>
        <p:grpSpPr>
          <a:xfrm>
            <a:off x="771580" y="1366719"/>
            <a:ext cx="9116770" cy="5014609"/>
            <a:chOff x="998743" y="2253642"/>
            <a:chExt cx="9116770" cy="5014609"/>
          </a:xfrm>
        </p:grpSpPr>
        <p:grpSp>
          <p:nvGrpSpPr>
            <p:cNvPr id="24" name="组合 23"/>
            <p:cNvGrpSpPr/>
            <p:nvPr/>
          </p:nvGrpSpPr>
          <p:grpSpPr>
            <a:xfrm>
              <a:off x="998743" y="2253642"/>
              <a:ext cx="9116770" cy="1646130"/>
              <a:chOff x="1019775" y="1609991"/>
              <a:chExt cx="9116770" cy="1646130"/>
            </a:xfrm>
          </p:grpSpPr>
          <p:grpSp>
            <p:nvGrpSpPr>
              <p:cNvPr id="26" name="组合 25"/>
              <p:cNvGrpSpPr/>
              <p:nvPr/>
            </p:nvGrpSpPr>
            <p:grpSpPr>
              <a:xfrm>
                <a:off x="1019775" y="1609991"/>
                <a:ext cx="9116770" cy="766137"/>
                <a:chOff x="975335" y="1917036"/>
                <a:chExt cx="9116770" cy="766137"/>
              </a:xfrm>
            </p:grpSpPr>
            <p:sp>
              <p:nvSpPr>
                <p:cNvPr id="28" name="文本框 6"/>
                <p:cNvSpPr txBox="1"/>
                <p:nvPr/>
              </p:nvSpPr>
              <p:spPr>
                <a:xfrm>
                  <a:off x="975335" y="1963093"/>
                  <a:ext cx="112455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In[27]: </a:t>
                  </a:r>
                  <a:endParaRPr lang="zh-CN" altLang="en-US" sz="2400" dirty="0">
                    <a:latin typeface="Sitka Subheading" panose="02000505000000020004" pitchFamily="2" charset="0"/>
                    <a:cs typeface="MV Boli" panose="02000500030200090000" pitchFamily="2" charset="0"/>
                  </a:endParaRPr>
                </a:p>
              </p:txBody>
            </p:sp>
            <p:sp>
              <p:nvSpPr>
                <p:cNvPr id="29" name="矩形 28"/>
                <p:cNvSpPr/>
                <p:nvPr/>
              </p:nvSpPr>
              <p:spPr>
                <a:xfrm>
                  <a:off x="2099894" y="1917036"/>
                  <a:ext cx="7992211" cy="766137"/>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000" b="1" dirty="0" err="1">
                      <a:solidFill>
                        <a:schemeClr val="tx1"/>
                      </a:solidFill>
                    </a:rPr>
                    <a:t>X_add_const</a:t>
                  </a:r>
                  <a:r>
                    <a:rPr lang="en-US" altLang="zh-CN" sz="2000" b="1" dirty="0">
                      <a:solidFill>
                        <a:schemeClr val="tx1"/>
                      </a:solidFill>
                    </a:rPr>
                    <a:t>=</a:t>
                  </a:r>
                  <a:r>
                    <a:rPr lang="en-US" altLang="zh-CN" sz="2000" b="1" dirty="0" err="1">
                      <a:solidFill>
                        <a:schemeClr val="tx1"/>
                      </a:solidFill>
                    </a:rPr>
                    <a:t>sm.add_constant</a:t>
                  </a:r>
                  <a:r>
                    <a:rPr lang="en-US" altLang="zh-CN" sz="2000" b="1" dirty="0">
                      <a:solidFill>
                        <a:schemeClr val="tx1"/>
                      </a:solidFill>
                    </a:rPr>
                    <a:t>(X) </a:t>
                  </a:r>
                </a:p>
                <a:p>
                  <a:pPr lvl="0"/>
                  <a:r>
                    <a:rPr lang="en-US" altLang="zh-CN" sz="2000" b="1" dirty="0" err="1">
                      <a:solidFill>
                        <a:schemeClr val="tx1"/>
                      </a:solidFill>
                    </a:rPr>
                    <a:t>X_add_const</a:t>
                  </a:r>
                  <a:endParaRPr lang="zh-CN" altLang="zh-CN" sz="2000" b="1" dirty="0">
                    <a:solidFill>
                      <a:schemeClr val="tx1"/>
                    </a:solidFill>
                  </a:endParaRPr>
                </a:p>
              </p:txBody>
            </p:sp>
          </p:grpSp>
          <p:sp>
            <p:nvSpPr>
              <p:cNvPr id="27" name="文本框 12"/>
              <p:cNvSpPr txBox="1"/>
              <p:nvPr/>
            </p:nvSpPr>
            <p:spPr>
              <a:xfrm>
                <a:off x="1020283" y="2794456"/>
                <a:ext cx="1232233" cy="461665"/>
              </a:xfrm>
              <a:prstGeom prst="rect">
                <a:avLst/>
              </a:prstGeom>
              <a:noFill/>
            </p:spPr>
            <p:txBody>
              <a:bodyPr wrap="square" rtlCol="0">
                <a:spAutoFit/>
              </a:bodyPr>
              <a:lstStyle/>
              <a:p>
                <a:r>
                  <a:rPr lang="en-US" altLang="zh-CN" sz="2400" dirty="0">
                    <a:solidFill>
                      <a:srgbClr val="C00000"/>
                    </a:solidFill>
                    <a:latin typeface="Sitka Subheading" panose="02000505000000020004" pitchFamily="2" charset="0"/>
                    <a:cs typeface="Times New Roman" panose="02020603050405020304" pitchFamily="18" charset="0"/>
                  </a:rPr>
                  <a:t>Out[27]:</a:t>
                </a:r>
                <a:endParaRPr lang="zh-CN" altLang="en-US" sz="2400" dirty="0">
                  <a:solidFill>
                    <a:srgbClr val="C00000"/>
                  </a:solidFill>
                  <a:latin typeface="Sitka Subheading" panose="02000505000000020004" pitchFamily="2" charset="0"/>
                  <a:cs typeface="Times New Roman" panose="02020603050405020304" pitchFamily="18" charset="0"/>
                </a:endParaRPr>
              </a:p>
            </p:txBody>
          </p:sp>
        </p:grpSp>
        <p:sp>
          <p:nvSpPr>
            <p:cNvPr id="25" name="矩形 24"/>
            <p:cNvSpPr/>
            <p:nvPr/>
          </p:nvSpPr>
          <p:spPr>
            <a:xfrm>
              <a:off x="2116496" y="3163795"/>
              <a:ext cx="7992211" cy="410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b="1" dirty="0">
                  <a:solidFill>
                    <a:srgbClr val="C00000"/>
                  </a:solidFill>
                  <a:latin typeface="Times New Roman" panose="02020603050405020304" pitchFamily="18" charset="0"/>
                  <a:cs typeface="Times New Roman" panose="02020603050405020304" pitchFamily="18" charset="0"/>
                </a:rPr>
                <a:t>array([[1.00000e+00, 5.80000e+01, 3.36400e+03, 1.95112e+05],</a:t>
              </a:r>
            </a:p>
            <a:p>
              <a:pPr lvl="0"/>
              <a:r>
                <a:rPr lang="en-US" altLang="zh-CN" b="1" dirty="0">
                  <a:solidFill>
                    <a:srgbClr val="C00000"/>
                  </a:solidFill>
                  <a:latin typeface="Times New Roman" panose="02020603050405020304" pitchFamily="18" charset="0"/>
                  <a:cs typeface="Times New Roman" panose="02020603050405020304" pitchFamily="18" charset="0"/>
                </a:rPr>
                <a:t>          [1.00000e+00, 5.90000e+01, 3.48100e+03, 2.05379e+05],</a:t>
              </a:r>
            </a:p>
            <a:p>
              <a:pPr lvl="0"/>
              <a:r>
                <a:rPr lang="en-US" altLang="zh-CN" b="1" dirty="0">
                  <a:solidFill>
                    <a:srgbClr val="C00000"/>
                  </a:solidFill>
                  <a:latin typeface="Times New Roman" panose="02020603050405020304" pitchFamily="18" charset="0"/>
                  <a:cs typeface="Times New Roman" panose="02020603050405020304" pitchFamily="18" charset="0"/>
                </a:rPr>
                <a:t>          [1.00000e+00, 6.00000e+01, 3.60000e+03, 2.16000e+05],</a:t>
              </a:r>
            </a:p>
            <a:p>
              <a:pPr lvl="0"/>
              <a:r>
                <a:rPr lang="en-US" altLang="zh-CN" b="1" dirty="0">
                  <a:solidFill>
                    <a:srgbClr val="C00000"/>
                  </a:solidFill>
                  <a:latin typeface="Times New Roman" panose="02020603050405020304" pitchFamily="18" charset="0"/>
                  <a:cs typeface="Times New Roman" panose="02020603050405020304" pitchFamily="18" charset="0"/>
                </a:rPr>
                <a:t>          [1.00000e+00, 6.10000e+01, 3.72100e+03, 2.26981e+05],</a:t>
              </a:r>
            </a:p>
            <a:p>
              <a:pPr lvl="0"/>
              <a:r>
                <a:rPr lang="en-US" altLang="zh-CN" b="1" dirty="0">
                  <a:solidFill>
                    <a:srgbClr val="C00000"/>
                  </a:solidFill>
                  <a:latin typeface="Times New Roman" panose="02020603050405020304" pitchFamily="18" charset="0"/>
                  <a:cs typeface="Times New Roman" panose="02020603050405020304" pitchFamily="18" charset="0"/>
                </a:rPr>
                <a:t>          [1.00000e+00, 6.20000e+01, 3.84400e+03, 2.38328e+05],</a:t>
              </a:r>
            </a:p>
            <a:p>
              <a:pPr lvl="0"/>
              <a:r>
                <a:rPr lang="en-US" altLang="zh-CN" b="1" dirty="0">
                  <a:solidFill>
                    <a:srgbClr val="C00000"/>
                  </a:solidFill>
                  <a:latin typeface="Times New Roman" panose="02020603050405020304" pitchFamily="18" charset="0"/>
                  <a:cs typeface="Times New Roman" panose="02020603050405020304" pitchFamily="18" charset="0"/>
                </a:rPr>
                <a:t>          [1.00000e+00, 6.30000e+01, 3.96900e+03, 2.50047e+05],</a:t>
              </a:r>
            </a:p>
            <a:p>
              <a:pPr lvl="0"/>
              <a:r>
                <a:rPr lang="en-US" altLang="zh-CN" b="1" dirty="0">
                  <a:solidFill>
                    <a:srgbClr val="C00000"/>
                  </a:solidFill>
                  <a:latin typeface="Times New Roman" panose="02020603050405020304" pitchFamily="18" charset="0"/>
                  <a:cs typeface="Times New Roman" panose="02020603050405020304" pitchFamily="18" charset="0"/>
                </a:rPr>
                <a:t>          [1.00000e+00, 6.40000e+01, 4.09600e+03, 2.62144e+05],</a:t>
              </a:r>
            </a:p>
            <a:p>
              <a:pPr lvl="0"/>
              <a:r>
                <a:rPr lang="en-US" altLang="zh-CN" b="1" dirty="0">
                  <a:solidFill>
                    <a:srgbClr val="C00000"/>
                  </a:solidFill>
                  <a:latin typeface="Times New Roman" panose="02020603050405020304" pitchFamily="18" charset="0"/>
                  <a:cs typeface="Times New Roman" panose="02020603050405020304" pitchFamily="18" charset="0"/>
                </a:rPr>
                <a:t>          [1.00000e+00, 6.50000e+01, 4.22500e+03, 2.74625e+05],</a:t>
              </a:r>
            </a:p>
            <a:p>
              <a:pPr lvl="0"/>
              <a:r>
                <a:rPr lang="en-US" altLang="zh-CN" b="1" dirty="0">
                  <a:solidFill>
                    <a:srgbClr val="C00000"/>
                  </a:solidFill>
                  <a:latin typeface="Times New Roman" panose="02020603050405020304" pitchFamily="18" charset="0"/>
                  <a:cs typeface="Times New Roman" panose="02020603050405020304" pitchFamily="18" charset="0"/>
                </a:rPr>
                <a:t>          [1.00000e+00, 6.60000e+01, 4.35600e+03, 2.87496e+05],</a:t>
              </a:r>
            </a:p>
            <a:p>
              <a:pPr lvl="0"/>
              <a:r>
                <a:rPr lang="en-US" altLang="zh-CN" b="1" dirty="0">
                  <a:solidFill>
                    <a:srgbClr val="C00000"/>
                  </a:solidFill>
                  <a:latin typeface="Times New Roman" panose="02020603050405020304" pitchFamily="18" charset="0"/>
                  <a:cs typeface="Times New Roman" panose="02020603050405020304" pitchFamily="18" charset="0"/>
                </a:rPr>
                <a:t>          [1.00000e+00, 6.70000e+01, 4.48900e+03, 3.00763e+05],</a:t>
              </a:r>
            </a:p>
            <a:p>
              <a:pPr lvl="0"/>
              <a:r>
                <a:rPr lang="en-US" altLang="zh-CN" b="1" dirty="0">
                  <a:solidFill>
                    <a:srgbClr val="C00000"/>
                  </a:solidFill>
                  <a:latin typeface="Times New Roman" panose="02020603050405020304" pitchFamily="18" charset="0"/>
                  <a:cs typeface="Times New Roman" panose="02020603050405020304" pitchFamily="18" charset="0"/>
                </a:rPr>
                <a:t>          [1.00000e+00, 6.80000e+01, 4.62400e+03, 3.14432e+05],</a:t>
              </a:r>
            </a:p>
            <a:p>
              <a:pPr lvl="0"/>
              <a:r>
                <a:rPr lang="en-US" altLang="zh-CN" b="1" dirty="0">
                  <a:solidFill>
                    <a:srgbClr val="C00000"/>
                  </a:solidFill>
                  <a:latin typeface="Times New Roman" panose="02020603050405020304" pitchFamily="18" charset="0"/>
                  <a:cs typeface="Times New Roman" panose="02020603050405020304" pitchFamily="18" charset="0"/>
                </a:rPr>
                <a:t>          [1.00000e+00, 6.90000e+01, 4.76100e+03, 3.28509e+05],</a:t>
              </a:r>
            </a:p>
            <a:p>
              <a:pPr lvl="0"/>
              <a:r>
                <a:rPr lang="en-US" altLang="zh-CN" b="1" dirty="0">
                  <a:solidFill>
                    <a:srgbClr val="C00000"/>
                  </a:solidFill>
                  <a:latin typeface="Times New Roman" panose="02020603050405020304" pitchFamily="18" charset="0"/>
                  <a:cs typeface="Times New Roman" panose="02020603050405020304" pitchFamily="18" charset="0"/>
                </a:rPr>
                <a:t>          [1.00000e+00, 7.00000e+01, 4.90000e+03, 3.43000e+05],</a:t>
              </a:r>
            </a:p>
            <a:p>
              <a:pPr lvl="0"/>
              <a:r>
                <a:rPr lang="en-US" altLang="zh-CN" b="1" dirty="0">
                  <a:solidFill>
                    <a:srgbClr val="C00000"/>
                  </a:solidFill>
                  <a:latin typeface="Times New Roman" panose="02020603050405020304" pitchFamily="18" charset="0"/>
                  <a:cs typeface="Times New Roman" panose="02020603050405020304" pitchFamily="18" charset="0"/>
                </a:rPr>
                <a:t>          [1.00000e+00, 7.10000e+01, 5.04100e+03, 3.57911e+05],</a:t>
              </a:r>
            </a:p>
            <a:p>
              <a:pPr lvl="0"/>
              <a:r>
                <a:rPr lang="en-US" altLang="zh-CN" b="1" dirty="0">
                  <a:solidFill>
                    <a:srgbClr val="C00000"/>
                  </a:solidFill>
                  <a:latin typeface="Times New Roman" panose="02020603050405020304" pitchFamily="18" charset="0"/>
                  <a:cs typeface="Times New Roman" panose="02020603050405020304" pitchFamily="18" charset="0"/>
                </a:rPr>
                <a:t>          [1.00000e+00, 7.20000e+01, 5.18400e+03, 3.73248e+05]])</a:t>
              </a:r>
              <a:endParaRPr lang="zh-CN" altLang="zh-CN" b="1" dirty="0">
                <a:solidFill>
                  <a:srgbClr val="C00000"/>
                </a:solidFill>
                <a:latin typeface="Times New Roman" panose="02020603050405020304" pitchFamily="18" charset="0"/>
                <a:cs typeface="Times New Roman" panose="02020603050405020304" pitchFamily="18" charset="0"/>
              </a:endParaRPr>
            </a:p>
          </p:txBody>
        </p:sp>
      </p:grpSp>
    </p:spTree>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553" y="2780928"/>
            <a:ext cx="6552728" cy="3748806"/>
          </a:xfrm>
          <a:prstGeom prst="rect">
            <a:avLst/>
          </a:prstGeom>
        </p:spPr>
      </p:pic>
      <p:sp>
        <p:nvSpPr>
          <p:cNvPr id="2" name="标题 1"/>
          <p:cNvSpPr>
            <a:spLocks noGrp="1"/>
          </p:cNvSpPr>
          <p:nvPr>
            <p:ph type="title"/>
          </p:nvPr>
        </p:nvSpPr>
        <p:spPr>
          <a:xfrm>
            <a:off x="618674" y="446847"/>
            <a:ext cx="9802523" cy="821913"/>
          </a:xfrm>
        </p:spPr>
        <p:txBody>
          <a:bodyPr/>
          <a:lstStyle/>
          <a:p>
            <a:r>
              <a:rPr lang="en-US" altLang="zh-CN" dirty="0"/>
              <a:t>5.1.9 Model optimization and re-selection</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1"/>
            <a:ext cx="3187036" cy="283267"/>
          </a:xfrm>
        </p:spPr>
        <p:txBody>
          <a:bodyPr/>
          <a:lstStyle/>
          <a:p>
            <a:r>
              <a:rPr lang="zh-CN" altLang="en-US" dirty="0"/>
              <a:t>►</a:t>
            </a:r>
            <a:r>
              <a:rPr lang="en-US" altLang="zh-CN" dirty="0"/>
              <a:t> 5.1 Statistical modelling with </a:t>
            </a:r>
            <a:r>
              <a:rPr lang="en-US" altLang="zh-CN" dirty="0" err="1"/>
              <a:t>statsmodels</a:t>
            </a:r>
            <a:endParaRPr lang="zh-CN" altLang="en-US" dirty="0"/>
          </a:p>
        </p:txBody>
      </p:sp>
      <p:grpSp>
        <p:nvGrpSpPr>
          <p:cNvPr id="26" name="组合 25"/>
          <p:cNvGrpSpPr/>
          <p:nvPr/>
        </p:nvGrpSpPr>
        <p:grpSpPr>
          <a:xfrm>
            <a:off x="771580" y="1366720"/>
            <a:ext cx="9116770" cy="527286"/>
            <a:chOff x="975335" y="1917037"/>
            <a:chExt cx="9116770" cy="527286"/>
          </a:xfrm>
        </p:grpSpPr>
        <p:sp>
          <p:nvSpPr>
            <p:cNvPr id="28" name="文本框 6"/>
            <p:cNvSpPr txBox="1"/>
            <p:nvPr/>
          </p:nvSpPr>
          <p:spPr>
            <a:xfrm>
              <a:off x="975335" y="1982657"/>
              <a:ext cx="1132653"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In[28]: </a:t>
              </a:r>
              <a:endParaRPr lang="zh-CN" altLang="en-US" sz="2400" dirty="0">
                <a:latin typeface="Sitka Subheading" panose="02000505000000020004" pitchFamily="2" charset="0"/>
                <a:cs typeface="MV Boli" panose="02000500030200090000" pitchFamily="2" charset="0"/>
              </a:endParaRPr>
            </a:p>
          </p:txBody>
        </p:sp>
        <p:sp>
          <p:nvSpPr>
            <p:cNvPr id="29" name="矩形 28"/>
            <p:cNvSpPr/>
            <p:nvPr/>
          </p:nvSpPr>
          <p:spPr>
            <a:xfrm>
              <a:off x="2099894" y="1917037"/>
              <a:ext cx="7992211" cy="527286"/>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200" b="1" dirty="0" err="1">
                  <a:solidFill>
                    <a:schemeClr val="tx1"/>
                  </a:solidFill>
                </a:rPr>
                <a:t>myModel_updated</a:t>
              </a:r>
              <a:r>
                <a:rPr lang="en-US" altLang="zh-CN" sz="2200" b="1" dirty="0">
                  <a:solidFill>
                    <a:schemeClr val="tx1"/>
                  </a:solidFill>
                </a:rPr>
                <a:t> = </a:t>
              </a:r>
              <a:r>
                <a:rPr lang="en-US" altLang="zh-CN" sz="2200" b="1" dirty="0" err="1">
                  <a:solidFill>
                    <a:schemeClr val="tx1"/>
                  </a:solidFill>
                </a:rPr>
                <a:t>sm.OLS</a:t>
              </a:r>
              <a:r>
                <a:rPr lang="en-US" altLang="zh-CN" sz="2200" b="1" dirty="0">
                  <a:solidFill>
                    <a:schemeClr val="tx1"/>
                  </a:solidFill>
                </a:rPr>
                <a:t>(y, </a:t>
              </a:r>
              <a:r>
                <a:rPr lang="en-US" altLang="zh-CN" sz="2200" b="1" dirty="0" err="1">
                  <a:solidFill>
                    <a:schemeClr val="tx1"/>
                  </a:solidFill>
                </a:rPr>
                <a:t>X_add_const</a:t>
              </a:r>
              <a:r>
                <a:rPr lang="en-US" altLang="zh-CN" sz="2200" b="1" dirty="0">
                  <a:solidFill>
                    <a:schemeClr val="tx1"/>
                  </a:solidFill>
                </a:rPr>
                <a:t>)</a:t>
              </a:r>
              <a:endParaRPr lang="zh-CN" altLang="zh-CN" sz="2200" b="1" dirty="0">
                <a:solidFill>
                  <a:schemeClr val="tx1"/>
                </a:solidFill>
              </a:endParaRPr>
            </a:p>
          </p:txBody>
        </p:sp>
      </p:grpSp>
      <p:grpSp>
        <p:nvGrpSpPr>
          <p:cNvPr id="13" name="组合 12"/>
          <p:cNvGrpSpPr/>
          <p:nvPr/>
        </p:nvGrpSpPr>
        <p:grpSpPr>
          <a:xfrm>
            <a:off x="763486" y="1988840"/>
            <a:ext cx="9116770" cy="792088"/>
            <a:chOff x="975335" y="1917037"/>
            <a:chExt cx="9116770" cy="792088"/>
          </a:xfrm>
        </p:grpSpPr>
        <p:sp>
          <p:nvSpPr>
            <p:cNvPr id="14" name="文本框 6"/>
            <p:cNvSpPr txBox="1"/>
            <p:nvPr/>
          </p:nvSpPr>
          <p:spPr>
            <a:xfrm>
              <a:off x="975335" y="1982657"/>
              <a:ext cx="1132653"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In[29]: </a:t>
              </a:r>
              <a:endParaRPr lang="zh-CN" altLang="en-US" sz="2400" dirty="0">
                <a:latin typeface="Sitka Subheading" panose="02000505000000020004" pitchFamily="2" charset="0"/>
                <a:cs typeface="MV Boli" panose="02000500030200090000" pitchFamily="2" charset="0"/>
              </a:endParaRPr>
            </a:p>
          </p:txBody>
        </p:sp>
        <p:sp>
          <p:nvSpPr>
            <p:cNvPr id="15" name="矩形 14"/>
            <p:cNvSpPr/>
            <p:nvPr/>
          </p:nvSpPr>
          <p:spPr>
            <a:xfrm>
              <a:off x="2099894" y="1917037"/>
              <a:ext cx="7992211" cy="792088"/>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200" b="1" dirty="0" err="1">
                  <a:solidFill>
                    <a:schemeClr val="tx1"/>
                  </a:solidFill>
                </a:rPr>
                <a:t>results_updated</a:t>
              </a:r>
              <a:r>
                <a:rPr lang="en-US" altLang="zh-CN" sz="2200" b="1" dirty="0">
                  <a:solidFill>
                    <a:schemeClr val="tx1"/>
                  </a:solidFill>
                </a:rPr>
                <a:t> = </a:t>
              </a:r>
              <a:r>
                <a:rPr lang="en-US" altLang="zh-CN" sz="2200" b="1" dirty="0" err="1">
                  <a:solidFill>
                    <a:schemeClr val="tx1"/>
                  </a:solidFill>
                </a:rPr>
                <a:t>myModel_updated.fit</a:t>
              </a:r>
              <a:r>
                <a:rPr lang="en-US" altLang="zh-CN" sz="2200" b="1" dirty="0">
                  <a:solidFill>
                    <a:schemeClr val="tx1"/>
                  </a:solidFill>
                </a:rPr>
                <a:t>()</a:t>
              </a:r>
            </a:p>
            <a:p>
              <a:pPr lvl="0"/>
              <a:r>
                <a:rPr lang="en-US" altLang="zh-CN" sz="2200" b="1" dirty="0">
                  <a:solidFill>
                    <a:schemeClr val="tx1"/>
                  </a:solidFill>
                </a:rPr>
                <a:t>print(</a:t>
              </a:r>
              <a:r>
                <a:rPr lang="en-US" altLang="zh-CN" sz="2200" b="1" dirty="0" err="1">
                  <a:solidFill>
                    <a:schemeClr val="tx1"/>
                  </a:solidFill>
                </a:rPr>
                <a:t>results_updated.summary</a:t>
              </a:r>
              <a:r>
                <a:rPr lang="en-US" altLang="zh-CN" sz="2200" b="1" dirty="0">
                  <a:solidFill>
                    <a:schemeClr val="tx1"/>
                  </a:solidFill>
                </a:rPr>
                <a:t>())</a:t>
              </a:r>
              <a:endParaRPr lang="zh-CN" altLang="zh-CN" sz="2200" b="1" dirty="0">
                <a:solidFill>
                  <a:schemeClr val="tx1"/>
                </a:solidFill>
              </a:endParaRPr>
            </a:p>
          </p:txBody>
        </p:sp>
      </p:grpSp>
    </p:spTree>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674" y="446847"/>
            <a:ext cx="9802523" cy="821913"/>
          </a:xfrm>
        </p:spPr>
        <p:txBody>
          <a:bodyPr/>
          <a:lstStyle/>
          <a:p>
            <a:r>
              <a:rPr lang="en-US" altLang="zh-CN" dirty="0"/>
              <a:t>5.1.9 Model optimization and re-selection</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0"/>
            <a:ext cx="3403059" cy="260648"/>
          </a:xfrm>
        </p:spPr>
        <p:txBody>
          <a:bodyPr/>
          <a:lstStyle/>
          <a:p>
            <a:r>
              <a:rPr lang="zh-CN" altLang="en-US" dirty="0"/>
              <a:t>►</a:t>
            </a:r>
            <a:r>
              <a:rPr lang="en-US" altLang="zh-CN" dirty="0"/>
              <a:t> 5.1 Statistical modelling with </a:t>
            </a:r>
            <a:r>
              <a:rPr lang="en-US" altLang="zh-CN" dirty="0" err="1"/>
              <a:t>statsmodels</a:t>
            </a:r>
            <a:endParaRPr lang="zh-CN" altLang="en-US" dirty="0"/>
          </a:p>
        </p:txBody>
      </p:sp>
      <p:grpSp>
        <p:nvGrpSpPr>
          <p:cNvPr id="26" name="组合 25"/>
          <p:cNvGrpSpPr/>
          <p:nvPr/>
        </p:nvGrpSpPr>
        <p:grpSpPr>
          <a:xfrm>
            <a:off x="771580" y="1366720"/>
            <a:ext cx="10436988" cy="527286"/>
            <a:chOff x="975335" y="1917037"/>
            <a:chExt cx="9116770" cy="527286"/>
          </a:xfrm>
        </p:grpSpPr>
        <p:sp>
          <p:nvSpPr>
            <p:cNvPr id="28" name="文本框 6"/>
            <p:cNvSpPr txBox="1"/>
            <p:nvPr/>
          </p:nvSpPr>
          <p:spPr>
            <a:xfrm>
              <a:off x="975335" y="1982657"/>
              <a:ext cx="101620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In[30]: </a:t>
              </a:r>
              <a:endParaRPr lang="zh-CN" altLang="en-US" sz="2400" dirty="0">
                <a:latin typeface="Sitka Subheading" panose="02000505000000020004" pitchFamily="2" charset="0"/>
                <a:cs typeface="MV Boli" panose="02000500030200090000" pitchFamily="2" charset="0"/>
              </a:endParaRPr>
            </a:p>
          </p:txBody>
        </p:sp>
        <p:sp>
          <p:nvSpPr>
            <p:cNvPr id="29" name="矩形 28"/>
            <p:cNvSpPr/>
            <p:nvPr/>
          </p:nvSpPr>
          <p:spPr>
            <a:xfrm>
              <a:off x="2099894" y="1917037"/>
              <a:ext cx="7992211" cy="527286"/>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chemeClr val="tx1"/>
                  </a:solidFill>
                </a:rPr>
                <a:t>print('Display const and intercept:',</a:t>
              </a:r>
              <a:r>
                <a:rPr lang="en-US" altLang="zh-CN" sz="2400" b="1" dirty="0" err="1">
                  <a:solidFill>
                    <a:schemeClr val="tx1"/>
                  </a:solidFill>
                </a:rPr>
                <a:t>results_updated.params</a:t>
              </a:r>
              <a:r>
                <a:rPr lang="en-US" altLang="zh-CN" sz="2400" b="1" dirty="0">
                  <a:solidFill>
                    <a:schemeClr val="tx1"/>
                  </a:solidFill>
                </a:rPr>
                <a:t>)</a:t>
              </a:r>
              <a:endParaRPr lang="zh-CN" altLang="zh-CN" sz="2400" b="1" dirty="0">
                <a:solidFill>
                  <a:schemeClr val="tx1"/>
                </a:solidFill>
              </a:endParaRPr>
            </a:p>
          </p:txBody>
        </p:sp>
      </p:grpSp>
      <p:grpSp>
        <p:nvGrpSpPr>
          <p:cNvPr id="13" name="组合 12"/>
          <p:cNvGrpSpPr/>
          <p:nvPr/>
        </p:nvGrpSpPr>
        <p:grpSpPr>
          <a:xfrm>
            <a:off x="764774" y="3701461"/>
            <a:ext cx="10443794" cy="2535851"/>
            <a:chOff x="998743" y="2253642"/>
            <a:chExt cx="10443794" cy="2535851"/>
          </a:xfrm>
        </p:grpSpPr>
        <p:grpSp>
          <p:nvGrpSpPr>
            <p:cNvPr id="14" name="组合 13"/>
            <p:cNvGrpSpPr/>
            <p:nvPr/>
          </p:nvGrpSpPr>
          <p:grpSpPr>
            <a:xfrm>
              <a:off x="998743" y="2253642"/>
              <a:ext cx="9116770" cy="1646130"/>
              <a:chOff x="1019775" y="1609991"/>
              <a:chExt cx="9116770" cy="1646130"/>
            </a:xfrm>
          </p:grpSpPr>
          <p:grpSp>
            <p:nvGrpSpPr>
              <p:cNvPr id="16" name="组合 15"/>
              <p:cNvGrpSpPr/>
              <p:nvPr/>
            </p:nvGrpSpPr>
            <p:grpSpPr>
              <a:xfrm>
                <a:off x="1019775" y="1609991"/>
                <a:ext cx="9116770" cy="879667"/>
                <a:chOff x="975335" y="1917036"/>
                <a:chExt cx="9116770" cy="879667"/>
              </a:xfrm>
            </p:grpSpPr>
            <p:sp>
              <p:nvSpPr>
                <p:cNvPr id="18" name="文本框 6"/>
                <p:cNvSpPr txBox="1"/>
                <p:nvPr/>
              </p:nvSpPr>
              <p:spPr>
                <a:xfrm>
                  <a:off x="975335" y="1982657"/>
                  <a:ext cx="101620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In[31]: </a:t>
                  </a:r>
                  <a:endParaRPr lang="zh-CN" altLang="en-US" sz="2400" dirty="0">
                    <a:latin typeface="Sitka Subheading" panose="02000505000000020004" pitchFamily="2" charset="0"/>
                    <a:cs typeface="MV Boli" panose="02000500030200090000" pitchFamily="2" charset="0"/>
                  </a:endParaRPr>
                </a:p>
              </p:txBody>
            </p:sp>
            <p:sp>
              <p:nvSpPr>
                <p:cNvPr id="19" name="矩形 18"/>
                <p:cNvSpPr/>
                <p:nvPr/>
              </p:nvSpPr>
              <p:spPr>
                <a:xfrm>
                  <a:off x="2099894" y="1917036"/>
                  <a:ext cx="7992211" cy="879667"/>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err="1">
                      <a:solidFill>
                        <a:schemeClr val="tx1"/>
                      </a:solidFill>
                    </a:rPr>
                    <a:t>y_predict_updated</a:t>
                  </a:r>
                  <a:r>
                    <a:rPr lang="en-US" altLang="zh-CN" sz="2400" b="1" dirty="0">
                      <a:solidFill>
                        <a:schemeClr val="tx1"/>
                      </a:solidFill>
                    </a:rPr>
                    <a:t>=</a:t>
                  </a:r>
                  <a:r>
                    <a:rPr lang="en-US" altLang="zh-CN" sz="2400" b="1" dirty="0" err="1">
                      <a:solidFill>
                        <a:schemeClr val="tx1"/>
                      </a:solidFill>
                    </a:rPr>
                    <a:t>results_updated.predict</a:t>
                  </a:r>
                  <a:r>
                    <a:rPr lang="en-US" altLang="zh-CN" sz="2400" b="1" dirty="0">
                      <a:solidFill>
                        <a:schemeClr val="tx1"/>
                      </a:solidFill>
                    </a:rPr>
                    <a:t>()</a:t>
                  </a:r>
                </a:p>
                <a:p>
                  <a:pPr lvl="0"/>
                  <a:r>
                    <a:rPr lang="en-US" altLang="zh-CN" sz="2400" b="1" dirty="0" err="1">
                      <a:solidFill>
                        <a:schemeClr val="tx1"/>
                      </a:solidFill>
                    </a:rPr>
                    <a:t>y_predict_updated</a:t>
                  </a:r>
                  <a:endParaRPr lang="zh-CN" altLang="zh-CN" sz="2400" b="1" dirty="0">
                    <a:solidFill>
                      <a:schemeClr val="tx1"/>
                    </a:solidFill>
                  </a:endParaRPr>
                </a:p>
              </p:txBody>
            </p:sp>
          </p:grpSp>
          <p:sp>
            <p:nvSpPr>
              <p:cNvPr id="17" name="文本框 12"/>
              <p:cNvSpPr txBox="1"/>
              <p:nvPr/>
            </p:nvSpPr>
            <p:spPr>
              <a:xfrm>
                <a:off x="1020283" y="2794456"/>
                <a:ext cx="1232233" cy="461665"/>
              </a:xfrm>
              <a:prstGeom prst="rect">
                <a:avLst/>
              </a:prstGeom>
              <a:noFill/>
            </p:spPr>
            <p:txBody>
              <a:bodyPr wrap="square" rtlCol="0">
                <a:spAutoFit/>
              </a:bodyPr>
              <a:lstStyle/>
              <a:p>
                <a:r>
                  <a:rPr lang="en-US" altLang="zh-CN" sz="2400" dirty="0">
                    <a:solidFill>
                      <a:srgbClr val="C00000"/>
                    </a:solidFill>
                    <a:latin typeface="Sitka Subheading" panose="02000505000000020004" pitchFamily="2" charset="0"/>
                    <a:cs typeface="Times New Roman" panose="02020603050405020304" pitchFamily="18" charset="0"/>
                  </a:rPr>
                  <a:t>Out[31]:</a:t>
                </a:r>
                <a:endParaRPr lang="zh-CN" altLang="en-US" sz="2400" dirty="0">
                  <a:solidFill>
                    <a:srgbClr val="C00000"/>
                  </a:solidFill>
                  <a:latin typeface="Sitka Subheading" panose="02000505000000020004" pitchFamily="2" charset="0"/>
                  <a:cs typeface="Times New Roman" panose="02020603050405020304" pitchFamily="18" charset="0"/>
                </a:endParaRPr>
              </a:p>
            </p:txBody>
          </p:sp>
        </p:grpSp>
        <p:sp>
          <p:nvSpPr>
            <p:cNvPr id="15" name="矩形 14"/>
            <p:cNvSpPr/>
            <p:nvPr/>
          </p:nvSpPr>
          <p:spPr>
            <a:xfrm>
              <a:off x="2116496" y="3277325"/>
              <a:ext cx="9326041" cy="151216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rgbClr val="C00000"/>
                  </a:solidFill>
                  <a:latin typeface="Times New Roman" panose="02020603050405020304" pitchFamily="18" charset="0"/>
                  <a:cs typeface="Times New Roman" panose="02020603050405020304" pitchFamily="18" charset="0"/>
                </a:rPr>
                <a:t>array([114.63856209, 117.40676937, 120.18801264, 123.00780722,</a:t>
              </a:r>
            </a:p>
            <a:p>
              <a:pPr lvl="0"/>
              <a:r>
                <a:rPr lang="en-US" altLang="zh-CN" sz="2400" b="1" dirty="0">
                  <a:solidFill>
                    <a:srgbClr val="C00000"/>
                  </a:solidFill>
                  <a:latin typeface="Times New Roman" panose="02020603050405020304" pitchFamily="18" charset="0"/>
                  <a:cs typeface="Times New Roman" panose="02020603050405020304" pitchFamily="18" charset="0"/>
                </a:rPr>
                <a:t>          125.89166846, 128.86511168, 131.95365223, 135.18280543,</a:t>
              </a:r>
            </a:p>
            <a:p>
              <a:pPr lvl="0"/>
              <a:r>
                <a:rPr lang="en-US" altLang="zh-CN" sz="2400" b="1" dirty="0">
                  <a:solidFill>
                    <a:srgbClr val="C00000"/>
                  </a:solidFill>
                  <a:latin typeface="Times New Roman" panose="02020603050405020304" pitchFamily="18" charset="0"/>
                  <a:cs typeface="Times New Roman" panose="02020603050405020304" pitchFamily="18" charset="0"/>
                </a:rPr>
                <a:t>          138.57808662, 142.16501113, 145.9690943 , 150.01585147,</a:t>
              </a:r>
            </a:p>
            <a:p>
              <a:pPr lvl="0"/>
              <a:r>
                <a:rPr lang="en-US" altLang="zh-CN" sz="2400" b="1" dirty="0">
                  <a:solidFill>
                    <a:srgbClr val="C00000"/>
                  </a:solidFill>
                  <a:latin typeface="Times New Roman" panose="02020603050405020304" pitchFamily="18" charset="0"/>
                  <a:cs typeface="Times New Roman" panose="02020603050405020304" pitchFamily="18" charset="0"/>
                </a:rPr>
                <a:t>          154.33079796, 158.93944911, 163.86732026])</a:t>
              </a:r>
            </a:p>
          </p:txBody>
        </p:sp>
      </p:grpSp>
      <p:pic>
        <p:nvPicPr>
          <p:cNvPr id="7" name="图片 6">
            <a:extLst>
              <a:ext uri="{FF2B5EF4-FFF2-40B4-BE49-F238E27FC236}">
                <a16:creationId xmlns:a16="http://schemas.microsoft.com/office/drawing/2014/main" id="{31671D4B-769C-75EB-A965-B69A0714A7CF}"/>
              </a:ext>
            </a:extLst>
          </p:cNvPr>
          <p:cNvPicPr>
            <a:picLocks noChangeAspect="1"/>
          </p:cNvPicPr>
          <p:nvPr/>
        </p:nvPicPr>
        <p:blipFill>
          <a:blip r:embed="rId3"/>
          <a:stretch>
            <a:fillRect/>
          </a:stretch>
        </p:blipFill>
        <p:spPr>
          <a:xfrm>
            <a:off x="1127448" y="2034158"/>
            <a:ext cx="5676900" cy="1466850"/>
          </a:xfrm>
          <a:prstGeom prst="rect">
            <a:avLst/>
          </a:prstGeom>
        </p:spPr>
      </p:pic>
    </p:spTree>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674" y="446847"/>
            <a:ext cx="9802523" cy="821913"/>
          </a:xfrm>
        </p:spPr>
        <p:txBody>
          <a:bodyPr/>
          <a:lstStyle/>
          <a:p>
            <a:r>
              <a:rPr lang="en-US" altLang="zh-CN" dirty="0"/>
              <a:t>5.1.9 Model optimization and re-selection</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0"/>
            <a:ext cx="3331051" cy="260648"/>
          </a:xfrm>
        </p:spPr>
        <p:txBody>
          <a:bodyPr/>
          <a:lstStyle/>
          <a:p>
            <a:r>
              <a:rPr lang="zh-CN" altLang="en-US" dirty="0"/>
              <a:t>►</a:t>
            </a:r>
            <a:r>
              <a:rPr lang="en-US" altLang="zh-CN" dirty="0"/>
              <a:t> 5.1 Statistical modelling with </a:t>
            </a:r>
            <a:r>
              <a:rPr lang="en-US" altLang="zh-CN" dirty="0" err="1"/>
              <a:t>statsmodels</a:t>
            </a:r>
            <a:endParaRPr lang="zh-CN" altLang="en-US" dirty="0"/>
          </a:p>
        </p:txBody>
      </p:sp>
      <p:grpSp>
        <p:nvGrpSpPr>
          <p:cNvPr id="13" name="组合 12"/>
          <p:cNvGrpSpPr/>
          <p:nvPr/>
        </p:nvGrpSpPr>
        <p:grpSpPr>
          <a:xfrm>
            <a:off x="771579" y="1340769"/>
            <a:ext cx="10869037" cy="2909445"/>
            <a:chOff x="970252" y="2079520"/>
            <a:chExt cx="10472285" cy="2329682"/>
          </a:xfrm>
        </p:grpSpPr>
        <p:grpSp>
          <p:nvGrpSpPr>
            <p:cNvPr id="14" name="组合 13"/>
            <p:cNvGrpSpPr/>
            <p:nvPr/>
          </p:nvGrpSpPr>
          <p:grpSpPr>
            <a:xfrm>
              <a:off x="970252" y="2079520"/>
              <a:ext cx="9917249" cy="2329682"/>
              <a:chOff x="991284" y="1435869"/>
              <a:chExt cx="9917249" cy="2329682"/>
            </a:xfrm>
          </p:grpSpPr>
          <p:grpSp>
            <p:nvGrpSpPr>
              <p:cNvPr id="16" name="组合 15"/>
              <p:cNvGrpSpPr/>
              <p:nvPr/>
            </p:nvGrpSpPr>
            <p:grpSpPr>
              <a:xfrm>
                <a:off x="1019775" y="1435869"/>
                <a:ext cx="9888758" cy="1787429"/>
                <a:chOff x="975335" y="1742914"/>
                <a:chExt cx="9888758" cy="1787429"/>
              </a:xfrm>
            </p:grpSpPr>
            <p:sp>
              <p:nvSpPr>
                <p:cNvPr id="18" name="文本框 6"/>
                <p:cNvSpPr txBox="1"/>
                <p:nvPr/>
              </p:nvSpPr>
              <p:spPr>
                <a:xfrm>
                  <a:off x="975335" y="1982657"/>
                  <a:ext cx="101620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In[32]: </a:t>
                  </a:r>
                  <a:endParaRPr lang="zh-CN" altLang="en-US" sz="2400" dirty="0">
                    <a:latin typeface="Sitka Subheading" panose="02000505000000020004" pitchFamily="2" charset="0"/>
                    <a:cs typeface="MV Boli" panose="02000500030200090000" pitchFamily="2" charset="0"/>
                  </a:endParaRPr>
                </a:p>
              </p:txBody>
            </p:sp>
            <p:sp>
              <p:nvSpPr>
                <p:cNvPr id="19" name="矩形 18"/>
                <p:cNvSpPr/>
                <p:nvPr/>
              </p:nvSpPr>
              <p:spPr>
                <a:xfrm>
                  <a:off x="2099894" y="1742914"/>
                  <a:ext cx="8764199" cy="1787429"/>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200" b="1" dirty="0" err="1">
                      <a:solidFill>
                        <a:schemeClr val="tx1"/>
                      </a:solidFill>
                    </a:rPr>
                    <a:t>plt.rcParams</a:t>
                  </a:r>
                  <a:r>
                    <a:rPr lang="en-US" altLang="zh-CN" sz="2200" b="1" dirty="0">
                      <a:solidFill>
                        <a:schemeClr val="tx1"/>
                      </a:solidFill>
                    </a:rPr>
                    <a:t>['</a:t>
                  </a:r>
                  <a:r>
                    <a:rPr lang="en-US" altLang="zh-CN" sz="2200" b="1" dirty="0" err="1">
                      <a:solidFill>
                        <a:schemeClr val="tx1"/>
                      </a:solidFill>
                    </a:rPr>
                    <a:t>font.family</a:t>
                  </a:r>
                  <a:r>
                    <a:rPr lang="en-US" altLang="zh-CN" sz="2200" b="1" dirty="0">
                      <a:solidFill>
                        <a:schemeClr val="tx1"/>
                      </a:solidFill>
                    </a:rPr>
                    <a:t>']="</a:t>
                  </a:r>
                  <a:r>
                    <a:rPr lang="en-US" altLang="zh-CN" sz="2200" b="1" dirty="0" err="1">
                      <a:solidFill>
                        <a:schemeClr val="tx1"/>
                      </a:solidFill>
                    </a:rPr>
                    <a:t>simHei</a:t>
                  </a:r>
                  <a:r>
                    <a:rPr lang="en-US" altLang="zh-CN" sz="2200" b="1" dirty="0">
                      <a:solidFill>
                        <a:schemeClr val="tx1"/>
                      </a:solidFill>
                    </a:rPr>
                    <a:t>" </a:t>
                  </a:r>
                  <a:r>
                    <a:rPr lang="en-US" altLang="zh-CN" sz="2200" b="1" dirty="0" err="1">
                      <a:solidFill>
                        <a:schemeClr val="tx1"/>
                      </a:solidFill>
                    </a:rPr>
                    <a:t>plt.scatter</a:t>
                  </a:r>
                  <a:r>
                    <a:rPr lang="en-US" altLang="zh-CN" sz="2200" b="1" dirty="0">
                      <a:solidFill>
                        <a:schemeClr val="tx1"/>
                      </a:solidFill>
                    </a:rPr>
                    <a:t>(</a:t>
                  </a:r>
                  <a:r>
                    <a:rPr lang="en-US" altLang="zh-CN" sz="2200" b="1" dirty="0" err="1">
                      <a:solidFill>
                        <a:schemeClr val="tx1"/>
                      </a:solidFill>
                    </a:rPr>
                    <a:t>df_women</a:t>
                  </a:r>
                  <a:r>
                    <a:rPr lang="en-US" altLang="zh-CN" sz="2200" b="1" dirty="0">
                      <a:solidFill>
                        <a:schemeClr val="tx1"/>
                      </a:solidFill>
                    </a:rPr>
                    <a:t>["height"], </a:t>
                  </a:r>
                  <a:r>
                    <a:rPr lang="en-US" altLang="zh-CN" sz="2200" b="1" dirty="0" err="1">
                      <a:solidFill>
                        <a:schemeClr val="tx1"/>
                      </a:solidFill>
                    </a:rPr>
                    <a:t>df_women</a:t>
                  </a:r>
                  <a:r>
                    <a:rPr lang="en-US" altLang="zh-CN" sz="2200" b="1" dirty="0">
                      <a:solidFill>
                        <a:schemeClr val="tx1"/>
                      </a:solidFill>
                    </a:rPr>
                    <a:t>["weight"])</a:t>
                  </a:r>
                </a:p>
                <a:p>
                  <a:pPr lvl="0"/>
                  <a:r>
                    <a:rPr lang="en-US" altLang="zh-CN" sz="2200" b="1" dirty="0" err="1">
                      <a:solidFill>
                        <a:schemeClr val="tx1"/>
                      </a:solidFill>
                    </a:rPr>
                    <a:t>plt.plot</a:t>
                  </a:r>
                  <a:r>
                    <a:rPr lang="en-US" altLang="zh-CN" sz="2200" b="1" dirty="0">
                      <a:solidFill>
                        <a:schemeClr val="tx1"/>
                      </a:solidFill>
                    </a:rPr>
                    <a:t>(</a:t>
                  </a:r>
                  <a:r>
                    <a:rPr lang="en-US" altLang="zh-CN" sz="2200" b="1" dirty="0" err="1">
                      <a:solidFill>
                        <a:schemeClr val="tx1"/>
                      </a:solidFill>
                    </a:rPr>
                    <a:t>df_women</a:t>
                  </a:r>
                  <a:r>
                    <a:rPr lang="en-US" altLang="zh-CN" sz="2200" b="1" dirty="0">
                      <a:solidFill>
                        <a:schemeClr val="tx1"/>
                      </a:solidFill>
                    </a:rPr>
                    <a:t>["height"], </a:t>
                  </a:r>
                  <a:r>
                    <a:rPr lang="en-US" altLang="zh-CN" sz="2200" b="1" dirty="0" err="1">
                      <a:solidFill>
                        <a:schemeClr val="tx1"/>
                      </a:solidFill>
                    </a:rPr>
                    <a:t>y_predict_updated</a:t>
                  </a:r>
                  <a:r>
                    <a:rPr lang="en-US" altLang="zh-CN" sz="2200" b="1" dirty="0">
                      <a:solidFill>
                        <a:schemeClr val="tx1"/>
                      </a:solidFill>
                    </a:rPr>
                    <a:t>)</a:t>
                  </a:r>
                </a:p>
                <a:p>
                  <a:pPr lvl="0"/>
                  <a:r>
                    <a:rPr lang="en-US" altLang="zh-CN" sz="2200" b="1" dirty="0" err="1">
                      <a:solidFill>
                        <a:schemeClr val="tx1"/>
                      </a:solidFill>
                    </a:rPr>
                    <a:t>plt.title</a:t>
                  </a:r>
                  <a:r>
                    <a:rPr lang="en-US" altLang="zh-CN" sz="2200" b="1" dirty="0">
                      <a:solidFill>
                        <a:schemeClr val="tx1"/>
                      </a:solidFill>
                    </a:rPr>
                    <a:t>('Linear regression analysis of women weight and height')</a:t>
                  </a:r>
                </a:p>
                <a:p>
                  <a:pPr lvl="0"/>
                  <a:r>
                    <a:rPr lang="en-US" altLang="zh-CN" sz="2200" b="1" dirty="0" err="1">
                      <a:solidFill>
                        <a:schemeClr val="tx1"/>
                      </a:solidFill>
                    </a:rPr>
                    <a:t>plt.xlabel</a:t>
                  </a:r>
                  <a:r>
                    <a:rPr lang="en-US" altLang="zh-CN" sz="2200" b="1" dirty="0">
                      <a:solidFill>
                        <a:schemeClr val="tx1"/>
                      </a:solidFill>
                    </a:rPr>
                    <a:t>('height')</a:t>
                  </a:r>
                </a:p>
                <a:p>
                  <a:pPr lvl="0"/>
                  <a:r>
                    <a:rPr lang="en-US" altLang="zh-CN" sz="2200" b="1" dirty="0" err="1">
                      <a:solidFill>
                        <a:schemeClr val="tx1"/>
                      </a:solidFill>
                    </a:rPr>
                    <a:t>plt.ylabel</a:t>
                  </a:r>
                  <a:r>
                    <a:rPr lang="en-US" altLang="zh-CN" sz="2200" b="1" dirty="0">
                      <a:solidFill>
                        <a:schemeClr val="tx1"/>
                      </a:solidFill>
                    </a:rPr>
                    <a:t>('weight')</a:t>
                  </a:r>
                  <a:endParaRPr lang="zh-CN" altLang="zh-CN" sz="2200" b="1" dirty="0">
                    <a:solidFill>
                      <a:schemeClr val="tx1"/>
                    </a:solidFill>
                  </a:endParaRPr>
                </a:p>
              </p:txBody>
            </p:sp>
          </p:grpSp>
          <p:sp>
            <p:nvSpPr>
              <p:cNvPr id="17" name="文本框 12"/>
              <p:cNvSpPr txBox="1"/>
              <p:nvPr/>
            </p:nvSpPr>
            <p:spPr>
              <a:xfrm>
                <a:off x="991284" y="3395882"/>
                <a:ext cx="1232233" cy="369669"/>
              </a:xfrm>
              <a:prstGeom prst="rect">
                <a:avLst/>
              </a:prstGeom>
              <a:noFill/>
            </p:spPr>
            <p:txBody>
              <a:bodyPr wrap="square" rtlCol="0">
                <a:spAutoFit/>
              </a:bodyPr>
              <a:lstStyle/>
              <a:p>
                <a:r>
                  <a:rPr lang="en-US" altLang="zh-CN" sz="2400" dirty="0">
                    <a:solidFill>
                      <a:srgbClr val="C00000"/>
                    </a:solidFill>
                    <a:latin typeface="Sitka Subheading" panose="02000505000000020004" pitchFamily="2" charset="0"/>
                    <a:cs typeface="Times New Roman" panose="02020603050405020304" pitchFamily="18" charset="0"/>
                  </a:rPr>
                  <a:t>Out[32]:</a:t>
                </a:r>
                <a:endParaRPr lang="zh-CN" altLang="en-US" sz="2400" dirty="0">
                  <a:solidFill>
                    <a:srgbClr val="C00000"/>
                  </a:solidFill>
                  <a:latin typeface="Sitka Subheading" panose="02000505000000020004" pitchFamily="2" charset="0"/>
                  <a:cs typeface="Times New Roman" panose="02020603050405020304" pitchFamily="18" charset="0"/>
                </a:endParaRPr>
              </a:p>
            </p:txBody>
          </p:sp>
        </p:grpSp>
        <p:sp>
          <p:nvSpPr>
            <p:cNvPr id="15" name="矩形 14"/>
            <p:cNvSpPr/>
            <p:nvPr/>
          </p:nvSpPr>
          <p:spPr>
            <a:xfrm>
              <a:off x="2116496" y="3919310"/>
              <a:ext cx="9326041" cy="47430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rgbClr val="C00000"/>
                  </a:solidFill>
                  <a:latin typeface="Times New Roman" panose="02020603050405020304" pitchFamily="18" charset="0"/>
                  <a:cs typeface="Times New Roman" panose="02020603050405020304" pitchFamily="18" charset="0"/>
                </a:rPr>
                <a:t>Text(0,0.5, 'weight')</a:t>
              </a:r>
            </a:p>
          </p:txBody>
        </p:sp>
      </p:grpSp>
      <p:pic>
        <p:nvPicPr>
          <p:cNvPr id="7" name="图片 6">
            <a:extLst>
              <a:ext uri="{FF2B5EF4-FFF2-40B4-BE49-F238E27FC236}">
                <a16:creationId xmlns:a16="http://schemas.microsoft.com/office/drawing/2014/main" id="{E06186C5-E8DA-6F86-E095-0CDBC87FD447}"/>
              </a:ext>
            </a:extLst>
          </p:cNvPr>
          <p:cNvPicPr>
            <a:picLocks noChangeAspect="1"/>
          </p:cNvPicPr>
          <p:nvPr/>
        </p:nvPicPr>
        <p:blipFill>
          <a:blip r:embed="rId3"/>
          <a:stretch>
            <a:fillRect/>
          </a:stretch>
        </p:blipFill>
        <p:spPr>
          <a:xfrm>
            <a:off x="5159896" y="3718259"/>
            <a:ext cx="4072661" cy="2830808"/>
          </a:xfrm>
          <a:prstGeom prst="rect">
            <a:avLst/>
          </a:prstGeom>
        </p:spPr>
      </p:pic>
    </p:spTree>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674" y="446847"/>
            <a:ext cx="9802523" cy="821913"/>
          </a:xfrm>
        </p:spPr>
        <p:txBody>
          <a:bodyPr/>
          <a:lstStyle/>
          <a:p>
            <a:r>
              <a:rPr lang="en-US" altLang="zh-CN" dirty="0"/>
              <a:t>5.1.10 Model application</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0"/>
            <a:ext cx="3763099" cy="260648"/>
          </a:xfrm>
        </p:spPr>
        <p:txBody>
          <a:bodyPr/>
          <a:lstStyle/>
          <a:p>
            <a:r>
              <a:rPr lang="zh-CN" altLang="en-US" dirty="0"/>
              <a:t>►</a:t>
            </a:r>
            <a:r>
              <a:rPr lang="en-US" altLang="zh-CN" dirty="0"/>
              <a:t> 5.1 Statistical modelling with </a:t>
            </a:r>
            <a:r>
              <a:rPr lang="en-US" altLang="zh-CN" dirty="0" err="1"/>
              <a:t>statsmodels</a:t>
            </a:r>
            <a:endParaRPr lang="zh-CN" altLang="en-US" dirty="0"/>
          </a:p>
        </p:txBody>
      </p:sp>
      <p:grpSp>
        <p:nvGrpSpPr>
          <p:cNvPr id="13" name="组合 12"/>
          <p:cNvGrpSpPr/>
          <p:nvPr/>
        </p:nvGrpSpPr>
        <p:grpSpPr>
          <a:xfrm>
            <a:off x="800070" y="2234372"/>
            <a:ext cx="10472285" cy="2412007"/>
            <a:chOff x="970252" y="2194836"/>
            <a:chExt cx="10472285" cy="1931368"/>
          </a:xfrm>
        </p:grpSpPr>
        <p:grpSp>
          <p:nvGrpSpPr>
            <p:cNvPr id="14" name="组合 13"/>
            <p:cNvGrpSpPr/>
            <p:nvPr/>
          </p:nvGrpSpPr>
          <p:grpSpPr>
            <a:xfrm>
              <a:off x="970252" y="2194836"/>
              <a:ext cx="9932933" cy="1931368"/>
              <a:chOff x="991284" y="1551185"/>
              <a:chExt cx="9932933" cy="1931368"/>
            </a:xfrm>
          </p:grpSpPr>
          <p:grpSp>
            <p:nvGrpSpPr>
              <p:cNvPr id="16" name="组合 15"/>
              <p:cNvGrpSpPr/>
              <p:nvPr/>
            </p:nvGrpSpPr>
            <p:grpSpPr>
              <a:xfrm>
                <a:off x="1019775" y="1551185"/>
                <a:ext cx="9904442" cy="749568"/>
                <a:chOff x="975335" y="1858230"/>
                <a:chExt cx="9904442" cy="749568"/>
              </a:xfrm>
            </p:grpSpPr>
            <p:sp>
              <p:nvSpPr>
                <p:cNvPr id="18" name="文本框 6"/>
                <p:cNvSpPr txBox="1"/>
                <p:nvPr/>
              </p:nvSpPr>
              <p:spPr>
                <a:xfrm>
                  <a:off x="975335" y="1982657"/>
                  <a:ext cx="1117753" cy="369669"/>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In[33]: </a:t>
                  </a:r>
                  <a:endParaRPr lang="zh-CN" altLang="en-US" sz="2400" dirty="0">
                    <a:latin typeface="Sitka Subheading" panose="02000505000000020004" pitchFamily="2" charset="0"/>
                    <a:cs typeface="MV Boli" panose="02000500030200090000" pitchFamily="2" charset="0"/>
                  </a:endParaRPr>
                </a:p>
              </p:txBody>
            </p:sp>
            <p:sp>
              <p:nvSpPr>
                <p:cNvPr id="19" name="矩形 18"/>
                <p:cNvSpPr/>
                <p:nvPr/>
              </p:nvSpPr>
              <p:spPr>
                <a:xfrm>
                  <a:off x="2099894" y="1858230"/>
                  <a:ext cx="8779883" cy="749568"/>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chemeClr val="tx1"/>
                      </a:solidFill>
                    </a:rPr>
                    <a:t>h=63.5</a:t>
                  </a:r>
                </a:p>
                <a:p>
                  <a:pPr lvl="0"/>
                  <a:r>
                    <a:rPr lang="en-US" altLang="zh-CN" sz="2400" b="1" dirty="0" err="1">
                      <a:solidFill>
                        <a:schemeClr val="tx1"/>
                      </a:solidFill>
                    </a:rPr>
                    <a:t>results_updated.predict</a:t>
                  </a:r>
                  <a:r>
                    <a:rPr lang="en-US" altLang="zh-CN" sz="2400" b="1" dirty="0">
                      <a:solidFill>
                        <a:schemeClr val="tx1"/>
                      </a:solidFill>
                    </a:rPr>
                    <a:t>([1,h,np.power(h,2),</a:t>
                  </a:r>
                  <a:r>
                    <a:rPr lang="en-US" altLang="zh-CN" sz="2400" b="1" dirty="0" err="1">
                      <a:solidFill>
                        <a:schemeClr val="tx1"/>
                      </a:solidFill>
                    </a:rPr>
                    <a:t>np.power</a:t>
                  </a:r>
                  <a:r>
                    <a:rPr lang="en-US" altLang="zh-CN" sz="2400" b="1" dirty="0">
                      <a:solidFill>
                        <a:schemeClr val="tx1"/>
                      </a:solidFill>
                    </a:rPr>
                    <a:t>(h,3)])</a:t>
                  </a:r>
                  <a:endParaRPr lang="zh-CN" altLang="zh-CN" sz="2400" b="1" dirty="0">
                    <a:solidFill>
                      <a:schemeClr val="tx1"/>
                    </a:solidFill>
                  </a:endParaRPr>
                </a:p>
              </p:txBody>
            </p:sp>
          </p:grpSp>
          <p:sp>
            <p:nvSpPr>
              <p:cNvPr id="17" name="文本框 12"/>
              <p:cNvSpPr txBox="1"/>
              <p:nvPr/>
            </p:nvSpPr>
            <p:spPr>
              <a:xfrm>
                <a:off x="991284" y="3112884"/>
                <a:ext cx="1335490" cy="369669"/>
              </a:xfrm>
              <a:prstGeom prst="rect">
                <a:avLst/>
              </a:prstGeom>
              <a:noFill/>
            </p:spPr>
            <p:txBody>
              <a:bodyPr wrap="square" rtlCol="0">
                <a:spAutoFit/>
              </a:bodyPr>
              <a:lstStyle/>
              <a:p>
                <a:r>
                  <a:rPr lang="en-US" altLang="zh-CN" sz="2400" dirty="0">
                    <a:solidFill>
                      <a:srgbClr val="C00000"/>
                    </a:solidFill>
                    <a:latin typeface="Sitka Subheading" panose="02000505000000020004" pitchFamily="2" charset="0"/>
                    <a:cs typeface="Times New Roman" panose="02020603050405020304" pitchFamily="18" charset="0"/>
                  </a:rPr>
                  <a:t>Out[33]:</a:t>
                </a:r>
                <a:endParaRPr lang="zh-CN" altLang="en-US" sz="2400" dirty="0">
                  <a:solidFill>
                    <a:srgbClr val="C00000"/>
                  </a:solidFill>
                  <a:latin typeface="Sitka Subheading" panose="02000505000000020004" pitchFamily="2" charset="0"/>
                  <a:cs typeface="Times New Roman" panose="02020603050405020304" pitchFamily="18" charset="0"/>
                </a:endParaRPr>
              </a:p>
            </p:txBody>
          </p:sp>
        </p:grpSp>
        <p:sp>
          <p:nvSpPr>
            <p:cNvPr id="15" name="矩形 14"/>
            <p:cNvSpPr/>
            <p:nvPr/>
          </p:nvSpPr>
          <p:spPr>
            <a:xfrm>
              <a:off x="2116496" y="3636312"/>
              <a:ext cx="9326041" cy="47430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rgbClr val="C00000"/>
                  </a:solidFill>
                  <a:latin typeface="Times New Roman" panose="02020603050405020304" pitchFamily="18" charset="0"/>
                  <a:cs typeface="Times New Roman" panose="02020603050405020304" pitchFamily="18" charset="0"/>
                </a:rPr>
                <a:t>array([130.39340008])</a:t>
              </a:r>
            </a:p>
          </p:txBody>
        </p:sp>
      </p:grpSp>
    </p:spTree>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54ECEBE-9353-406C-9313-02A517A31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宋体"/>
              <a:cs typeface="+mn-cs"/>
            </a:endParaRPr>
          </a:p>
        </p:txBody>
      </p:sp>
      <p:sp>
        <p:nvSpPr>
          <p:cNvPr id="50" name="Freeform: Shape 49">
            <a:extLst>
              <a:ext uri="{FF2B5EF4-FFF2-40B4-BE49-F238E27FC236}">
                <a16:creationId xmlns:a16="http://schemas.microsoft.com/office/drawing/2014/main" id="{86806086-A782-4311-A63B-1A68574D8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902" y="-15901"/>
            <a:ext cx="6578337" cy="5814891"/>
          </a:xfrm>
          <a:custGeom>
            <a:avLst/>
            <a:gdLst>
              <a:gd name="connsiteX0" fmla="*/ 1667657 w 6578337"/>
              <a:gd name="connsiteY0" fmla="*/ 0 h 5814891"/>
              <a:gd name="connsiteX1" fmla="*/ 5296215 w 6578337"/>
              <a:gd name="connsiteY1" fmla="*/ 0 h 5814891"/>
              <a:gd name="connsiteX2" fmla="*/ 5354505 w 6578337"/>
              <a:gd name="connsiteY2" fmla="*/ 38974 h 5814891"/>
              <a:gd name="connsiteX3" fmla="*/ 5772761 w 6578337"/>
              <a:gd name="connsiteY3" fmla="*/ 430996 h 5814891"/>
              <a:gd name="connsiteX4" fmla="*/ 6578337 w 6578337"/>
              <a:gd name="connsiteY4" fmla="*/ 2842158 h 5814891"/>
              <a:gd name="connsiteX5" fmla="*/ 6219497 w 6578337"/>
              <a:gd name="connsiteY5" fmla="*/ 3831001 h 5814891"/>
              <a:gd name="connsiteX6" fmla="*/ 5157059 w 6578337"/>
              <a:gd name="connsiteY6" fmla="*/ 4751758 h 5814891"/>
              <a:gd name="connsiteX7" fmla="*/ 4923464 w 6578337"/>
              <a:gd name="connsiteY7" fmla="*/ 4927890 h 5814891"/>
              <a:gd name="connsiteX8" fmla="*/ 3004017 w 6578337"/>
              <a:gd name="connsiteY8" fmla="*/ 5814891 h 5814891"/>
              <a:gd name="connsiteX9" fmla="*/ 475534 w 6578337"/>
              <a:gd name="connsiteY9" fmla="*/ 4373098 h 5814891"/>
              <a:gd name="connsiteX10" fmla="*/ 206071 w 6578337"/>
              <a:gd name="connsiteY10" fmla="*/ 4004246 h 5814891"/>
              <a:gd name="connsiteX11" fmla="*/ 79385 w 6578337"/>
              <a:gd name="connsiteY11" fmla="*/ 3833508 h 5814891"/>
              <a:gd name="connsiteX12" fmla="*/ 0 w 6578337"/>
              <a:gd name="connsiteY12" fmla="*/ 3721725 h 5814891"/>
              <a:gd name="connsiteX13" fmla="*/ 0 w 6578337"/>
              <a:gd name="connsiteY13" fmla="*/ 1581323 h 5814891"/>
              <a:gd name="connsiteX14" fmla="*/ 168477 w 6578337"/>
              <a:gd name="connsiteY14" fmla="*/ 1300525 h 5814891"/>
              <a:gd name="connsiteX15" fmla="*/ 885512 w 6578337"/>
              <a:gd name="connsiteY15" fmla="*/ 515238 h 5814891"/>
              <a:gd name="connsiteX16" fmla="*/ 1494824 w 6578337"/>
              <a:gd name="connsiteY16" fmla="*/ 90742 h 581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78337" h="5814891">
                <a:moveTo>
                  <a:pt x="1667657" y="0"/>
                </a:moveTo>
                <a:lnTo>
                  <a:pt x="5296215" y="0"/>
                </a:lnTo>
                <a:lnTo>
                  <a:pt x="5354505" y="38974"/>
                </a:lnTo>
                <a:cubicBezTo>
                  <a:pt x="5505893" y="152699"/>
                  <a:pt x="5645664" y="283643"/>
                  <a:pt x="5772761" y="430996"/>
                </a:cubicBezTo>
                <a:cubicBezTo>
                  <a:pt x="6292274" y="1033532"/>
                  <a:pt x="6578337" y="1889809"/>
                  <a:pt x="6578337" y="2842158"/>
                </a:cubicBezTo>
                <a:cubicBezTo>
                  <a:pt x="6578337" y="3222117"/>
                  <a:pt x="6467617" y="3527065"/>
                  <a:pt x="6219497" y="3831001"/>
                </a:cubicBezTo>
                <a:cubicBezTo>
                  <a:pt x="5959965" y="4148933"/>
                  <a:pt x="5569997" y="4441763"/>
                  <a:pt x="5157059" y="4751758"/>
                </a:cubicBezTo>
                <a:cubicBezTo>
                  <a:pt x="5080873" y="4808882"/>
                  <a:pt x="5002168" y="4868026"/>
                  <a:pt x="4923464" y="4927890"/>
                </a:cubicBezTo>
                <a:cubicBezTo>
                  <a:pt x="4218974" y="5463640"/>
                  <a:pt x="3704799" y="5814891"/>
                  <a:pt x="3004017" y="5814891"/>
                </a:cubicBezTo>
                <a:cubicBezTo>
                  <a:pt x="1936240" y="5814891"/>
                  <a:pt x="1180025" y="5383723"/>
                  <a:pt x="475534" y="4373098"/>
                </a:cubicBezTo>
                <a:cubicBezTo>
                  <a:pt x="383343" y="4240819"/>
                  <a:pt x="293225" y="4120515"/>
                  <a:pt x="206071" y="4004246"/>
                </a:cubicBezTo>
                <a:cubicBezTo>
                  <a:pt x="160920" y="3943985"/>
                  <a:pt x="118700" y="3887339"/>
                  <a:pt x="79385" y="3833508"/>
                </a:cubicBezTo>
                <a:lnTo>
                  <a:pt x="0" y="3721725"/>
                </a:lnTo>
                <a:lnTo>
                  <a:pt x="0" y="1581323"/>
                </a:lnTo>
                <a:lnTo>
                  <a:pt x="168477" y="1300525"/>
                </a:lnTo>
                <a:cubicBezTo>
                  <a:pt x="359173" y="1017017"/>
                  <a:pt x="599372" y="753795"/>
                  <a:pt x="885512" y="515238"/>
                </a:cubicBezTo>
                <a:cubicBezTo>
                  <a:pt x="1073010" y="358870"/>
                  <a:pt x="1278109" y="216205"/>
                  <a:pt x="1494824" y="90742"/>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宋体"/>
              <a:cs typeface="+mn-cs"/>
            </a:endParaRPr>
          </a:p>
        </p:txBody>
      </p:sp>
      <p:pic>
        <p:nvPicPr>
          <p:cNvPr id="22" name="图片 21">
            <a:extLst>
              <a:ext uri="{FF2B5EF4-FFF2-40B4-BE49-F238E27FC236}">
                <a16:creationId xmlns:a16="http://schemas.microsoft.com/office/drawing/2014/main" id="{3619AF44-A4B2-AF0A-23F3-38DEE6F7FEB3}"/>
              </a:ext>
            </a:extLst>
          </p:cNvPr>
          <p:cNvPicPr>
            <a:picLocks noChangeAspect="1"/>
          </p:cNvPicPr>
          <p:nvPr/>
        </p:nvPicPr>
        <p:blipFill rotWithShape="1">
          <a:blip r:embed="rId2"/>
          <a:srcRect r="2" b="31884"/>
          <a:stretch/>
        </p:blipFill>
        <p:spPr>
          <a:xfrm>
            <a:off x="20" y="-2"/>
            <a:ext cx="6323142" cy="5593660"/>
          </a:xfrm>
          <a:custGeom>
            <a:avLst/>
            <a:gdLst/>
            <a:ahLst/>
            <a:cxnLst/>
            <a:rect l="l" t="t" r="r" b="b"/>
            <a:pathLst>
              <a:path w="6323162" h="5593660">
                <a:moveTo>
                  <a:pt x="2177447" y="0"/>
                </a:moveTo>
                <a:lnTo>
                  <a:pt x="4826316" y="0"/>
                </a:lnTo>
                <a:lnTo>
                  <a:pt x="4971508" y="75777"/>
                </a:lnTo>
                <a:cubicBezTo>
                  <a:pt x="5197582" y="210111"/>
                  <a:pt x="5400550" y="381325"/>
                  <a:pt x="5577109" y="586873"/>
                </a:cubicBezTo>
                <a:cubicBezTo>
                  <a:pt x="6058235" y="1147205"/>
                  <a:pt x="6323162" y="1943505"/>
                  <a:pt x="6323162" y="2829148"/>
                </a:cubicBezTo>
                <a:cubicBezTo>
                  <a:pt x="6323162" y="3182494"/>
                  <a:pt x="6220623" y="3466081"/>
                  <a:pt x="5990836" y="3748729"/>
                </a:cubicBezTo>
                <a:cubicBezTo>
                  <a:pt x="5750480" y="4044392"/>
                  <a:pt x="5389327" y="4316711"/>
                  <a:pt x="5006899" y="4604992"/>
                </a:cubicBezTo>
                <a:cubicBezTo>
                  <a:pt x="4936343" y="4658116"/>
                  <a:pt x="4863453" y="4713117"/>
                  <a:pt x="4790566" y="4768788"/>
                </a:cubicBezTo>
                <a:cubicBezTo>
                  <a:pt x="4138128" y="5267012"/>
                  <a:pt x="3661945" y="5593660"/>
                  <a:pt x="3012943" y="5593660"/>
                </a:cubicBezTo>
                <a:cubicBezTo>
                  <a:pt x="2024062" y="5593660"/>
                  <a:pt x="1323723" y="5192693"/>
                  <a:pt x="671286" y="4252856"/>
                </a:cubicBezTo>
                <a:cubicBezTo>
                  <a:pt x="585906" y="4129842"/>
                  <a:pt x="502446" y="4017964"/>
                  <a:pt x="421733" y="3909839"/>
                </a:cubicBezTo>
                <a:cubicBezTo>
                  <a:pt x="254471" y="3685679"/>
                  <a:pt x="130655" y="3515312"/>
                  <a:pt x="48655" y="3351082"/>
                </a:cubicBezTo>
                <a:lnTo>
                  <a:pt x="0" y="3239820"/>
                </a:lnTo>
                <a:lnTo>
                  <a:pt x="0" y="2248150"/>
                </a:lnTo>
                <a:lnTo>
                  <a:pt x="1658" y="2239520"/>
                </a:lnTo>
                <a:cubicBezTo>
                  <a:pt x="51657" y="2045089"/>
                  <a:pt x="126469" y="1853225"/>
                  <a:pt x="225714" y="1665285"/>
                </a:cubicBezTo>
                <a:cubicBezTo>
                  <a:pt x="419948" y="1297585"/>
                  <a:pt x="697641" y="961011"/>
                  <a:pt x="1050970" y="665214"/>
                </a:cubicBezTo>
                <a:cubicBezTo>
                  <a:pt x="1311437" y="447090"/>
                  <a:pt x="1608578" y="257641"/>
                  <a:pt x="1923692" y="107844"/>
                </a:cubicBezTo>
                <a:close/>
              </a:path>
            </a:pathLst>
          </a:custGeom>
        </p:spPr>
      </p:pic>
      <p:sp>
        <p:nvSpPr>
          <p:cNvPr id="52" name="Freeform: Shape 51">
            <a:extLst>
              <a:ext uri="{FF2B5EF4-FFF2-40B4-BE49-F238E27FC236}">
                <a16:creationId xmlns:a16="http://schemas.microsoft.com/office/drawing/2014/main" id="{CE71458B-DF80-43DF-9693-2EC3878AC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23162" cy="5593660"/>
          </a:xfrm>
          <a:custGeom>
            <a:avLst/>
            <a:gdLst>
              <a:gd name="connsiteX0" fmla="*/ 2177447 w 6323162"/>
              <a:gd name="connsiteY0" fmla="*/ 0 h 5593660"/>
              <a:gd name="connsiteX1" fmla="*/ 2572776 w 6323162"/>
              <a:gd name="connsiteY1" fmla="*/ 0 h 5593660"/>
              <a:gd name="connsiteX2" fmla="*/ 2279674 w 6323162"/>
              <a:gd name="connsiteY2" fmla="*/ 98163 h 5593660"/>
              <a:gd name="connsiteX3" fmla="*/ 1163390 w 6323162"/>
              <a:gd name="connsiteY3" fmla="*/ 758946 h 5593660"/>
              <a:gd name="connsiteX4" fmla="*/ 391288 w 6323162"/>
              <a:gd name="connsiteY4" fmla="*/ 1711778 h 5593660"/>
              <a:gd name="connsiteX5" fmla="*/ 111318 w 6323162"/>
              <a:gd name="connsiteY5" fmla="*/ 2820666 h 5593660"/>
              <a:gd name="connsiteX6" fmla="*/ 574682 w 6323162"/>
              <a:gd name="connsiteY6" fmla="*/ 3850310 h 5593660"/>
              <a:gd name="connsiteX7" fmla="*/ 808161 w 6323162"/>
              <a:gd name="connsiteY7" fmla="*/ 4177123 h 5593660"/>
              <a:gd name="connsiteX8" fmla="*/ 2998992 w 6323162"/>
              <a:gd name="connsiteY8" fmla="*/ 5454594 h 5593660"/>
              <a:gd name="connsiteX9" fmla="*/ 4662117 w 6323162"/>
              <a:gd name="connsiteY9" fmla="*/ 4668685 h 5593660"/>
              <a:gd name="connsiteX10" fmla="*/ 4864518 w 6323162"/>
              <a:gd name="connsiteY10" fmla="*/ 4512627 h 5593660"/>
              <a:gd name="connsiteX11" fmla="*/ 5785079 w 6323162"/>
              <a:gd name="connsiteY11" fmla="*/ 3696808 h 5593660"/>
              <a:gd name="connsiteX12" fmla="*/ 6095999 w 6323162"/>
              <a:gd name="connsiteY12" fmla="*/ 2820666 h 5593660"/>
              <a:gd name="connsiteX13" fmla="*/ 5397999 w 6323162"/>
              <a:gd name="connsiteY13" fmla="*/ 684305 h 5593660"/>
              <a:gd name="connsiteX14" fmla="*/ 4612801 w 6323162"/>
              <a:gd name="connsiteY14" fmla="*/ 81166 h 5593660"/>
              <a:gd name="connsiteX15" fmla="*/ 4406067 w 6323162"/>
              <a:gd name="connsiteY15" fmla="*/ 0 h 5593660"/>
              <a:gd name="connsiteX16" fmla="*/ 4826316 w 6323162"/>
              <a:gd name="connsiteY16" fmla="*/ 0 h 5593660"/>
              <a:gd name="connsiteX17" fmla="*/ 4971508 w 6323162"/>
              <a:gd name="connsiteY17" fmla="*/ 75777 h 5593660"/>
              <a:gd name="connsiteX18" fmla="*/ 5577109 w 6323162"/>
              <a:gd name="connsiteY18" fmla="*/ 586873 h 5593660"/>
              <a:gd name="connsiteX19" fmla="*/ 6323162 w 6323162"/>
              <a:gd name="connsiteY19" fmla="*/ 2829148 h 5593660"/>
              <a:gd name="connsiteX20" fmla="*/ 5990836 w 6323162"/>
              <a:gd name="connsiteY20" fmla="*/ 3748729 h 5593660"/>
              <a:gd name="connsiteX21" fmla="*/ 5006899 w 6323162"/>
              <a:gd name="connsiteY21" fmla="*/ 4604992 h 5593660"/>
              <a:gd name="connsiteX22" fmla="*/ 4790566 w 6323162"/>
              <a:gd name="connsiteY22" fmla="*/ 4768788 h 5593660"/>
              <a:gd name="connsiteX23" fmla="*/ 3012943 w 6323162"/>
              <a:gd name="connsiteY23" fmla="*/ 5593660 h 5593660"/>
              <a:gd name="connsiteX24" fmla="*/ 671286 w 6323162"/>
              <a:gd name="connsiteY24" fmla="*/ 4252856 h 5593660"/>
              <a:gd name="connsiteX25" fmla="*/ 421733 w 6323162"/>
              <a:gd name="connsiteY25" fmla="*/ 3909839 h 5593660"/>
              <a:gd name="connsiteX26" fmla="*/ 48655 w 6323162"/>
              <a:gd name="connsiteY26" fmla="*/ 3351082 h 5593660"/>
              <a:gd name="connsiteX27" fmla="*/ 0 w 6323162"/>
              <a:gd name="connsiteY27" fmla="*/ 3239820 h 5593660"/>
              <a:gd name="connsiteX28" fmla="*/ 0 w 6323162"/>
              <a:gd name="connsiteY28" fmla="*/ 2248150 h 5593660"/>
              <a:gd name="connsiteX29" fmla="*/ 1658 w 6323162"/>
              <a:gd name="connsiteY29" fmla="*/ 2239520 h 5593660"/>
              <a:gd name="connsiteX30" fmla="*/ 225714 w 6323162"/>
              <a:gd name="connsiteY30" fmla="*/ 1665285 h 5593660"/>
              <a:gd name="connsiteX31" fmla="*/ 1050970 w 6323162"/>
              <a:gd name="connsiteY31" fmla="*/ 665214 h 5593660"/>
              <a:gd name="connsiteX32" fmla="*/ 1923692 w 6323162"/>
              <a:gd name="connsiteY32" fmla="*/ 107844 h 559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323162" h="5593660">
                <a:moveTo>
                  <a:pt x="2177447" y="0"/>
                </a:moveTo>
                <a:lnTo>
                  <a:pt x="2572776" y="0"/>
                </a:lnTo>
                <a:lnTo>
                  <a:pt x="2279674" y="98163"/>
                </a:lnTo>
                <a:cubicBezTo>
                  <a:pt x="1874231" y="253327"/>
                  <a:pt x="1488311" y="481852"/>
                  <a:pt x="1163390" y="758946"/>
                </a:cubicBezTo>
                <a:cubicBezTo>
                  <a:pt x="832819" y="1040772"/>
                  <a:pt x="573013" y="1361447"/>
                  <a:pt x="391288" y="1711778"/>
                </a:cubicBezTo>
                <a:cubicBezTo>
                  <a:pt x="205583" y="2069903"/>
                  <a:pt x="111318" y="2442986"/>
                  <a:pt x="111318" y="2820666"/>
                </a:cubicBezTo>
                <a:cubicBezTo>
                  <a:pt x="111318" y="3201031"/>
                  <a:pt x="261705" y="3423166"/>
                  <a:pt x="574682" y="3850310"/>
                </a:cubicBezTo>
                <a:cubicBezTo>
                  <a:pt x="650197" y="3953327"/>
                  <a:pt x="728281" y="4059920"/>
                  <a:pt x="808161" y="4177123"/>
                </a:cubicBezTo>
                <a:cubicBezTo>
                  <a:pt x="1418574" y="5072567"/>
                  <a:pt x="2073806" y="5454594"/>
                  <a:pt x="2998992" y="5454594"/>
                </a:cubicBezTo>
                <a:cubicBezTo>
                  <a:pt x="3606192" y="5454594"/>
                  <a:pt x="4051705" y="5143376"/>
                  <a:pt x="4662117" y="4668685"/>
                </a:cubicBezTo>
                <a:cubicBezTo>
                  <a:pt x="4730310" y="4615645"/>
                  <a:pt x="4798505" y="4563242"/>
                  <a:pt x="4864518" y="4512627"/>
                </a:cubicBezTo>
                <a:cubicBezTo>
                  <a:pt x="5222313" y="4237963"/>
                  <a:pt x="5560204" y="3978506"/>
                  <a:pt x="5785079" y="3696808"/>
                </a:cubicBezTo>
                <a:cubicBezTo>
                  <a:pt x="6000066" y="3427513"/>
                  <a:pt x="6095999" y="3157320"/>
                  <a:pt x="6095999" y="2820666"/>
                </a:cubicBezTo>
                <a:cubicBezTo>
                  <a:pt x="6095999" y="1976856"/>
                  <a:pt x="5848138" y="1218170"/>
                  <a:pt x="5397999" y="684305"/>
                </a:cubicBezTo>
                <a:cubicBezTo>
                  <a:pt x="5177750" y="423188"/>
                  <a:pt x="4913577" y="220223"/>
                  <a:pt x="4612801" y="81166"/>
                </a:cubicBezTo>
                <a:lnTo>
                  <a:pt x="4406067" y="0"/>
                </a:lnTo>
                <a:lnTo>
                  <a:pt x="4826316" y="0"/>
                </a:lnTo>
                <a:lnTo>
                  <a:pt x="4971508" y="75777"/>
                </a:lnTo>
                <a:cubicBezTo>
                  <a:pt x="5197582" y="210111"/>
                  <a:pt x="5400550" y="381325"/>
                  <a:pt x="5577109" y="586873"/>
                </a:cubicBezTo>
                <a:cubicBezTo>
                  <a:pt x="6058235" y="1147205"/>
                  <a:pt x="6323162" y="1943505"/>
                  <a:pt x="6323162" y="2829148"/>
                </a:cubicBezTo>
                <a:cubicBezTo>
                  <a:pt x="6323162" y="3182494"/>
                  <a:pt x="6220623" y="3466081"/>
                  <a:pt x="5990836" y="3748729"/>
                </a:cubicBezTo>
                <a:cubicBezTo>
                  <a:pt x="5750480" y="4044392"/>
                  <a:pt x="5389327" y="4316711"/>
                  <a:pt x="5006899" y="4604992"/>
                </a:cubicBezTo>
                <a:cubicBezTo>
                  <a:pt x="4936343" y="4658116"/>
                  <a:pt x="4863453" y="4713117"/>
                  <a:pt x="4790566" y="4768788"/>
                </a:cubicBezTo>
                <a:cubicBezTo>
                  <a:pt x="4138128" y="5267012"/>
                  <a:pt x="3661945" y="5593660"/>
                  <a:pt x="3012943" y="5593660"/>
                </a:cubicBezTo>
                <a:cubicBezTo>
                  <a:pt x="2024062" y="5593660"/>
                  <a:pt x="1323723" y="5192693"/>
                  <a:pt x="671286" y="4252856"/>
                </a:cubicBezTo>
                <a:cubicBezTo>
                  <a:pt x="585906" y="4129842"/>
                  <a:pt x="502446" y="4017964"/>
                  <a:pt x="421733" y="3909839"/>
                </a:cubicBezTo>
                <a:cubicBezTo>
                  <a:pt x="254471" y="3685679"/>
                  <a:pt x="130655" y="3515312"/>
                  <a:pt x="48655" y="3351082"/>
                </a:cubicBezTo>
                <a:lnTo>
                  <a:pt x="0" y="3239820"/>
                </a:lnTo>
                <a:lnTo>
                  <a:pt x="0" y="2248150"/>
                </a:lnTo>
                <a:lnTo>
                  <a:pt x="1658" y="2239520"/>
                </a:lnTo>
                <a:cubicBezTo>
                  <a:pt x="51657" y="2045089"/>
                  <a:pt x="126469" y="1853225"/>
                  <a:pt x="225714" y="1665285"/>
                </a:cubicBezTo>
                <a:cubicBezTo>
                  <a:pt x="419948" y="1297585"/>
                  <a:pt x="697641" y="961011"/>
                  <a:pt x="1050970" y="665214"/>
                </a:cubicBezTo>
                <a:cubicBezTo>
                  <a:pt x="1311437" y="447090"/>
                  <a:pt x="1608578" y="257641"/>
                  <a:pt x="1923692" y="107844"/>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宋体"/>
              <a:cs typeface="+mn-cs"/>
            </a:endParaRPr>
          </a:p>
        </p:txBody>
      </p:sp>
      <p:sp>
        <p:nvSpPr>
          <p:cNvPr id="54" name="Freeform: Shape 53">
            <a:extLst>
              <a:ext uri="{FF2B5EF4-FFF2-40B4-BE49-F238E27FC236}">
                <a16:creationId xmlns:a16="http://schemas.microsoft.com/office/drawing/2014/main" id="{DE1994AC-22D1-4B48-9EDA-BE373E704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1758" y="1415331"/>
            <a:ext cx="5665992" cy="5466522"/>
          </a:xfrm>
          <a:custGeom>
            <a:avLst/>
            <a:gdLst>
              <a:gd name="connsiteX0" fmla="*/ 3113576 w 5665992"/>
              <a:gd name="connsiteY0" fmla="*/ 1556 h 5401530"/>
              <a:gd name="connsiteX1" fmla="*/ 4468777 w 5665992"/>
              <a:gd name="connsiteY1" fmla="*/ 405866 h 5401530"/>
              <a:gd name="connsiteX2" fmla="*/ 5525792 w 5665992"/>
              <a:gd name="connsiteY2" fmla="*/ 1317461 h 5401530"/>
              <a:gd name="connsiteX3" fmla="*/ 5665992 w 5665992"/>
              <a:gd name="connsiteY3" fmla="*/ 1506159 h 5401530"/>
              <a:gd name="connsiteX4" fmla="*/ 5665992 w 5665992"/>
              <a:gd name="connsiteY4" fmla="*/ 5401530 h 5401530"/>
              <a:gd name="connsiteX5" fmla="*/ 965932 w 5665992"/>
              <a:gd name="connsiteY5" fmla="*/ 5401530 h 5401530"/>
              <a:gd name="connsiteX6" fmla="*/ 836753 w 5665992"/>
              <a:gd name="connsiteY6" fmla="*/ 5181943 h 5401530"/>
              <a:gd name="connsiteX7" fmla="*/ 509793 w 5665992"/>
              <a:gd name="connsiteY7" fmla="*/ 4458111 h 5401530"/>
              <a:gd name="connsiteX8" fmla="*/ 251995 w 5665992"/>
              <a:gd name="connsiteY8" fmla="*/ 1805844 h 5401530"/>
              <a:gd name="connsiteX9" fmla="*/ 3113576 w 5665992"/>
              <a:gd name="connsiteY9" fmla="*/ 1556 h 540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5992" h="5401530">
                <a:moveTo>
                  <a:pt x="3113576" y="1556"/>
                </a:moveTo>
                <a:cubicBezTo>
                  <a:pt x="3559807" y="16866"/>
                  <a:pt x="4018025" y="145625"/>
                  <a:pt x="4468777" y="405866"/>
                </a:cubicBezTo>
                <a:cubicBezTo>
                  <a:pt x="4871803" y="638554"/>
                  <a:pt x="5229811" y="952545"/>
                  <a:pt x="5525792" y="1317461"/>
                </a:cubicBezTo>
                <a:lnTo>
                  <a:pt x="5665992" y="1506159"/>
                </a:lnTo>
                <a:lnTo>
                  <a:pt x="5665992" y="5401530"/>
                </a:lnTo>
                <a:lnTo>
                  <a:pt x="965932" y="5401530"/>
                </a:lnTo>
                <a:lnTo>
                  <a:pt x="836753" y="5181943"/>
                </a:lnTo>
                <a:cubicBezTo>
                  <a:pt x="713569" y="4953383"/>
                  <a:pt x="611679" y="4708683"/>
                  <a:pt x="509793" y="4458111"/>
                </a:cubicBezTo>
                <a:cubicBezTo>
                  <a:pt x="136790" y="3540808"/>
                  <a:pt x="-278612" y="2724882"/>
                  <a:pt x="251995" y="1805844"/>
                </a:cubicBezTo>
                <a:cubicBezTo>
                  <a:pt x="911122" y="664202"/>
                  <a:pt x="1973207" y="-37572"/>
                  <a:pt x="3113576" y="1556"/>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宋体"/>
              <a:cs typeface="+mn-cs"/>
            </a:endParaRPr>
          </a:p>
        </p:txBody>
      </p:sp>
      <p:pic>
        <p:nvPicPr>
          <p:cNvPr id="2" name="Picture 20" descr="thankyou">
            <a:extLst>
              <a:ext uri="{FF2B5EF4-FFF2-40B4-BE49-F238E27FC236}">
                <a16:creationId xmlns:a16="http://schemas.microsoft.com/office/drawing/2014/main" id="{36AB29C6-D35E-0FAE-25CD-3790C3E5A839}"/>
              </a:ext>
            </a:extLst>
          </p:cNvPr>
          <p:cNvPicPr>
            <a:picLocks noChangeAspect="1" noChangeArrowheads="1"/>
          </p:cNvPicPr>
          <p:nvPr/>
        </p:nvPicPr>
        <p:blipFill rotWithShape="1">
          <a:blip r:embed="rId3"/>
          <a:srcRect l="17266" r="12578" b="-1"/>
          <a:stretch/>
        </p:blipFill>
        <p:spPr bwMode="auto">
          <a:xfrm>
            <a:off x="6795930" y="1685367"/>
            <a:ext cx="5396070" cy="5172635"/>
          </a:xfrm>
          <a:custGeom>
            <a:avLst/>
            <a:gdLst/>
            <a:ahLst/>
            <a:cxnLst/>
            <a:rect l="l" t="t" r="r" b="b"/>
            <a:pathLst>
              <a:path w="5396070" h="5172635">
                <a:moveTo>
                  <a:pt x="2809770" y="1442"/>
                </a:moveTo>
                <a:cubicBezTo>
                  <a:pt x="3212462" y="15635"/>
                  <a:pt x="3625968" y="134989"/>
                  <a:pt x="4032739" y="376223"/>
                </a:cubicBezTo>
                <a:cubicBezTo>
                  <a:pt x="4589656" y="706501"/>
                  <a:pt x="5051318" y="1213487"/>
                  <a:pt x="5362614" y="1796088"/>
                </a:cubicBezTo>
                <a:lnTo>
                  <a:pt x="5396070" y="1864600"/>
                </a:lnTo>
                <a:lnTo>
                  <a:pt x="5396070" y="4888539"/>
                </a:lnTo>
                <a:lnTo>
                  <a:pt x="5373530" y="4924165"/>
                </a:lnTo>
                <a:cubicBezTo>
                  <a:pt x="5310112" y="5013254"/>
                  <a:pt x="5241620" y="5088864"/>
                  <a:pt x="5168684" y="5154829"/>
                </a:cubicBezTo>
                <a:lnTo>
                  <a:pt x="5146924" y="5172635"/>
                </a:lnTo>
                <a:lnTo>
                  <a:pt x="987172" y="5172635"/>
                </a:lnTo>
                <a:lnTo>
                  <a:pt x="842383" y="4959392"/>
                </a:lnTo>
                <a:cubicBezTo>
                  <a:pt x="689919" y="4704655"/>
                  <a:pt x="574982" y="4422821"/>
                  <a:pt x="460051" y="4132485"/>
                </a:cubicBezTo>
                <a:cubicBezTo>
                  <a:pt x="123442" y="3282182"/>
                  <a:pt x="-251427" y="2525854"/>
                  <a:pt x="227408" y="1673941"/>
                </a:cubicBezTo>
                <a:cubicBezTo>
                  <a:pt x="822220" y="615687"/>
                  <a:pt x="1780673" y="-34829"/>
                  <a:pt x="2809770" y="1442"/>
                </a:cubicBezTo>
                <a:close/>
              </a:path>
            </a:pathLst>
          </a:custGeom>
          <a:noFill/>
        </p:spPr>
      </p:pic>
      <p:sp>
        <p:nvSpPr>
          <p:cNvPr id="56" name="Freeform: Shape 55">
            <a:extLst>
              <a:ext uri="{FF2B5EF4-FFF2-40B4-BE49-F238E27FC236}">
                <a16:creationId xmlns:a16="http://schemas.microsoft.com/office/drawing/2014/main" id="{22220111-5018-4EB7-A38B-79BD37F7C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5930" y="1685365"/>
            <a:ext cx="5396070" cy="5172635"/>
          </a:xfrm>
          <a:custGeom>
            <a:avLst/>
            <a:gdLst>
              <a:gd name="connsiteX0" fmla="*/ 2809770 w 5396070"/>
              <a:gd name="connsiteY0" fmla="*/ 1442 h 5172635"/>
              <a:gd name="connsiteX1" fmla="*/ 4032739 w 5396070"/>
              <a:gd name="connsiteY1" fmla="*/ 376223 h 5172635"/>
              <a:gd name="connsiteX2" fmla="*/ 5362614 w 5396070"/>
              <a:gd name="connsiteY2" fmla="*/ 1796088 h 5172635"/>
              <a:gd name="connsiteX3" fmla="*/ 5396070 w 5396070"/>
              <a:gd name="connsiteY3" fmla="*/ 1864599 h 5172635"/>
              <a:gd name="connsiteX4" fmla="*/ 5396070 w 5396070"/>
              <a:gd name="connsiteY4" fmla="*/ 1981756 h 5172635"/>
              <a:gd name="connsiteX5" fmla="*/ 5363566 w 5396070"/>
              <a:gd name="connsiteY5" fmla="*/ 1915670 h 5172635"/>
              <a:gd name="connsiteX6" fmla="*/ 4071524 w 5396070"/>
              <a:gd name="connsiteY6" fmla="*/ 546090 h 5172635"/>
              <a:gd name="connsiteX7" fmla="*/ 2883346 w 5396070"/>
              <a:gd name="connsiteY7" fmla="*/ 184583 h 5172635"/>
              <a:gd name="connsiteX8" fmla="*/ 374449 w 5396070"/>
              <a:gd name="connsiteY8" fmla="*/ 1797850 h 5172635"/>
              <a:gd name="connsiteX9" fmla="*/ 600473 w 5396070"/>
              <a:gd name="connsiteY9" fmla="*/ 4169322 h 5172635"/>
              <a:gd name="connsiteX10" fmla="*/ 971928 w 5396070"/>
              <a:gd name="connsiteY10" fmla="*/ 4966944 h 5172635"/>
              <a:gd name="connsiteX11" fmla="*/ 1112598 w 5396070"/>
              <a:gd name="connsiteY11" fmla="*/ 5172635 h 5172635"/>
              <a:gd name="connsiteX12" fmla="*/ 987172 w 5396070"/>
              <a:gd name="connsiteY12" fmla="*/ 5172635 h 5172635"/>
              <a:gd name="connsiteX13" fmla="*/ 842383 w 5396070"/>
              <a:gd name="connsiteY13" fmla="*/ 4959392 h 5172635"/>
              <a:gd name="connsiteX14" fmla="*/ 460051 w 5396070"/>
              <a:gd name="connsiteY14" fmla="*/ 4132485 h 5172635"/>
              <a:gd name="connsiteX15" fmla="*/ 227408 w 5396070"/>
              <a:gd name="connsiteY15" fmla="*/ 1673941 h 5172635"/>
              <a:gd name="connsiteX16" fmla="*/ 2809770 w 5396070"/>
              <a:gd name="connsiteY16" fmla="*/ 1442 h 5172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96070" h="5172635">
                <a:moveTo>
                  <a:pt x="2809770" y="1442"/>
                </a:moveTo>
                <a:cubicBezTo>
                  <a:pt x="3212462" y="15635"/>
                  <a:pt x="3625968" y="134989"/>
                  <a:pt x="4032739" y="376223"/>
                </a:cubicBezTo>
                <a:cubicBezTo>
                  <a:pt x="4589656" y="706501"/>
                  <a:pt x="5051318" y="1213487"/>
                  <a:pt x="5362614" y="1796088"/>
                </a:cubicBezTo>
                <a:lnTo>
                  <a:pt x="5396070" y="1864599"/>
                </a:lnTo>
                <a:lnTo>
                  <a:pt x="5396070" y="1981756"/>
                </a:lnTo>
                <a:lnTo>
                  <a:pt x="5363566" y="1915670"/>
                </a:lnTo>
                <a:cubicBezTo>
                  <a:pt x="5061125" y="1353703"/>
                  <a:pt x="4612597" y="864671"/>
                  <a:pt x="4071524" y="546090"/>
                </a:cubicBezTo>
                <a:cubicBezTo>
                  <a:pt x="3676324" y="313400"/>
                  <a:pt x="3274582" y="198273"/>
                  <a:pt x="2883346" y="184583"/>
                </a:cubicBezTo>
                <a:cubicBezTo>
                  <a:pt x="1883526" y="149597"/>
                  <a:pt x="952339" y="777074"/>
                  <a:pt x="374449" y="1797850"/>
                </a:cubicBezTo>
                <a:cubicBezTo>
                  <a:pt x="-90765" y="2619591"/>
                  <a:pt x="273440" y="3349133"/>
                  <a:pt x="600473" y="4169322"/>
                </a:cubicBezTo>
                <a:cubicBezTo>
                  <a:pt x="712134" y="4449376"/>
                  <a:pt x="823802" y="4721229"/>
                  <a:pt x="971928" y="4966944"/>
                </a:cubicBezTo>
                <a:lnTo>
                  <a:pt x="1112598" y="5172635"/>
                </a:lnTo>
                <a:lnTo>
                  <a:pt x="987172" y="5172635"/>
                </a:lnTo>
                <a:lnTo>
                  <a:pt x="842383" y="4959392"/>
                </a:lnTo>
                <a:cubicBezTo>
                  <a:pt x="689919" y="4704655"/>
                  <a:pt x="574981" y="4422821"/>
                  <a:pt x="460051" y="4132485"/>
                </a:cubicBezTo>
                <a:cubicBezTo>
                  <a:pt x="123442" y="3282182"/>
                  <a:pt x="-251427" y="2525854"/>
                  <a:pt x="227408" y="1673941"/>
                </a:cubicBezTo>
                <a:cubicBezTo>
                  <a:pt x="822220" y="615687"/>
                  <a:pt x="1780673" y="-34829"/>
                  <a:pt x="2809770" y="1442"/>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宋体"/>
              <a:cs typeface="+mn-cs"/>
            </a:endParaRP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674" y="567772"/>
            <a:ext cx="9802523" cy="821913"/>
          </a:xfrm>
        </p:spPr>
        <p:txBody>
          <a:bodyPr/>
          <a:lstStyle/>
          <a:p>
            <a:r>
              <a:rPr lang="en-US" altLang="zh-CN" sz="4000" dirty="0"/>
              <a:t>Summary of this chapter</a:t>
            </a:r>
            <a:endParaRPr lang="zh-CN" altLang="en-US" sz="4000"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1749304788"/>
              </p:ext>
            </p:extLst>
          </p:nvPr>
        </p:nvGraphicFramePr>
        <p:xfrm>
          <a:off x="1096115" y="1696809"/>
          <a:ext cx="9608397" cy="456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0"/>
            <a:ext cx="3259043" cy="260648"/>
          </a:xfrm>
        </p:spPr>
        <p:txBody>
          <a:bodyPr/>
          <a:lstStyle/>
          <a:p>
            <a:r>
              <a:rPr lang="zh-CN" altLang="en-US" dirty="0"/>
              <a:t>►</a:t>
            </a:r>
            <a:r>
              <a:rPr lang="en-US" altLang="zh-CN" dirty="0"/>
              <a:t> 5.1 Statistical modelling with </a:t>
            </a:r>
            <a:r>
              <a:rPr lang="en-US" altLang="zh-CN" dirty="0" err="1"/>
              <a:t>statsmodels</a:t>
            </a:r>
            <a:endParaRPr lang="zh-CN" altLang="en-US" dirty="0"/>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674" y="567772"/>
            <a:ext cx="9802523" cy="821913"/>
          </a:xfrm>
        </p:spPr>
        <p:txBody>
          <a:bodyPr/>
          <a:lstStyle/>
          <a:p>
            <a:r>
              <a:rPr lang="en-US" altLang="zh-CN" sz="4000" dirty="0"/>
              <a:t>Summary of this chapter</a:t>
            </a:r>
            <a:endParaRPr lang="zh-CN" altLang="en-US" sz="4000"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4286773388"/>
              </p:ext>
            </p:extLst>
          </p:nvPr>
        </p:nvGraphicFramePr>
        <p:xfrm>
          <a:off x="1096115" y="1696809"/>
          <a:ext cx="9608397" cy="456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0"/>
            <a:ext cx="3115027" cy="260648"/>
          </a:xfrm>
        </p:spPr>
        <p:txBody>
          <a:bodyPr/>
          <a:lstStyle/>
          <a:p>
            <a:r>
              <a:rPr lang="zh-CN" altLang="en-US" dirty="0"/>
              <a:t>►</a:t>
            </a:r>
            <a:r>
              <a:rPr lang="en-US" altLang="zh-CN" dirty="0"/>
              <a:t> 5.1 Statistical modelling with </a:t>
            </a:r>
            <a:r>
              <a:rPr lang="en-US" altLang="zh-CN" dirty="0" err="1"/>
              <a:t>statsmodels</a:t>
            </a:r>
            <a:endParaRPr lang="zh-CN" altLang="en-US" dirty="0"/>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404664"/>
            <a:ext cx="9802523" cy="821913"/>
          </a:xfrm>
        </p:spPr>
        <p:txBody>
          <a:bodyPr/>
          <a:lstStyle/>
          <a:p>
            <a:r>
              <a:rPr lang="en-US" altLang="zh-CN" dirty="0"/>
              <a:t>5.1.1 Business understanding</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0"/>
            <a:ext cx="3115027" cy="260648"/>
          </a:xfrm>
        </p:spPr>
        <p:txBody>
          <a:bodyPr/>
          <a:lstStyle/>
          <a:p>
            <a:r>
              <a:rPr lang="zh-CN" altLang="en-US" dirty="0"/>
              <a:t>►</a:t>
            </a:r>
            <a:r>
              <a:rPr lang="en-US" altLang="zh-CN" dirty="0"/>
              <a:t> 5.1 Statistical modelling with </a:t>
            </a:r>
            <a:r>
              <a:rPr lang="en-US" altLang="zh-CN" dirty="0" err="1"/>
              <a:t>statsmodels</a:t>
            </a:r>
            <a:endParaRPr lang="zh-CN" altLang="en-US" dirty="0"/>
          </a:p>
        </p:txBody>
      </p:sp>
      <p:sp>
        <p:nvSpPr>
          <p:cNvPr id="8" name="文本框 7">
            <a:extLst>
              <a:ext uri="{FF2B5EF4-FFF2-40B4-BE49-F238E27FC236}">
                <a16:creationId xmlns:a16="http://schemas.microsoft.com/office/drawing/2014/main" id="{BC4EEF07-865A-0331-D780-5A93AC6D3704}"/>
              </a:ext>
            </a:extLst>
          </p:cNvPr>
          <p:cNvSpPr txBox="1"/>
          <p:nvPr/>
        </p:nvSpPr>
        <p:spPr>
          <a:xfrm>
            <a:off x="695400" y="1484784"/>
            <a:ext cx="10801199" cy="4455130"/>
          </a:xfrm>
          <a:prstGeom prst="rect">
            <a:avLst/>
          </a:prstGeom>
          <a:noFill/>
        </p:spPr>
        <p:txBody>
          <a:bodyPr wrap="square">
            <a:spAutoFit/>
          </a:bodyPr>
          <a:lstStyle/>
          <a:p>
            <a:pPr>
              <a:lnSpc>
                <a:spcPct val="150000"/>
              </a:lnSpc>
            </a:pPr>
            <a:r>
              <a:rPr lang="en-US" altLang="zh-CN" sz="2400" dirty="0"/>
              <a:t>In this chapter, the business objective is to analyze the relationship between women’s height and women’s weight, in other words, predict a woman’s weight by her height. The original data are obtained from The World Almanac and Book of Facts (1975). This data set gives the average heights and weights for American women aged 30–39. It is a data frame with 15 observations on 2 variables. It is structured as a data frame with 15 observations on 2 variables. </a:t>
            </a:r>
            <a:r>
              <a:rPr lang="en-US" altLang="zh-CN" sz="2400" dirty="0">
                <a:sym typeface="Symbol" panose="05050102010706020507" pitchFamily="18" charset="2"/>
              </a:rPr>
              <a:t> </a:t>
            </a:r>
            <a:r>
              <a:rPr lang="en-US" altLang="zh-CN" sz="2400" dirty="0"/>
              <a:t>women[,1]:height(in):numeric</a:t>
            </a:r>
          </a:p>
          <a:p>
            <a:pPr>
              <a:lnSpc>
                <a:spcPct val="150000"/>
              </a:lnSpc>
            </a:pPr>
            <a:r>
              <a:rPr lang="en-US" altLang="zh-CN" sz="2400" dirty="0">
                <a:sym typeface="Symbol" panose="05050102010706020507" pitchFamily="18" charset="2"/>
              </a:rPr>
              <a:t> </a:t>
            </a:r>
            <a:r>
              <a:rPr lang="en-US" altLang="zh-CN" sz="2400" dirty="0"/>
              <a:t>women[,2]:weight (</a:t>
            </a:r>
            <a:r>
              <a:rPr lang="en-US" altLang="zh-CN" sz="2400" dirty="0" err="1"/>
              <a:t>lbs</a:t>
            </a:r>
            <a:r>
              <a:rPr lang="en-US" altLang="zh-CN" sz="2400" dirty="0"/>
              <a:t>):numeric</a:t>
            </a:r>
            <a:endParaRPr lang="zh-CN" altLang="en-US" sz="2400" dirty="0"/>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404664"/>
            <a:ext cx="9802523" cy="821913"/>
          </a:xfrm>
        </p:spPr>
        <p:txBody>
          <a:bodyPr/>
          <a:lstStyle/>
          <a:p>
            <a:r>
              <a:rPr lang="en-US" altLang="zh-CN" dirty="0"/>
              <a:t>5.1.2 Data loading</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0"/>
            <a:ext cx="3259043" cy="347464"/>
          </a:xfrm>
        </p:spPr>
        <p:txBody>
          <a:bodyPr/>
          <a:lstStyle/>
          <a:p>
            <a:r>
              <a:rPr lang="zh-CN" altLang="en-US" dirty="0"/>
              <a:t>►</a:t>
            </a:r>
            <a:r>
              <a:rPr lang="en-US" altLang="zh-CN" dirty="0"/>
              <a:t> 5.1 Statistical modelling with </a:t>
            </a:r>
            <a:r>
              <a:rPr lang="en-US" altLang="zh-CN" dirty="0" err="1"/>
              <a:t>statsmodels</a:t>
            </a:r>
            <a:endParaRPr lang="zh-CN" altLang="en-US" dirty="0"/>
          </a:p>
        </p:txBody>
      </p:sp>
      <p:grpSp>
        <p:nvGrpSpPr>
          <p:cNvPr id="15" name="组合 14"/>
          <p:cNvGrpSpPr/>
          <p:nvPr/>
        </p:nvGrpSpPr>
        <p:grpSpPr>
          <a:xfrm>
            <a:off x="1016418" y="1411752"/>
            <a:ext cx="9116770" cy="1819008"/>
            <a:chOff x="975335" y="2003853"/>
            <a:chExt cx="9116770" cy="1819008"/>
          </a:xfrm>
        </p:grpSpPr>
        <p:sp>
          <p:nvSpPr>
            <p:cNvPr id="7" name="文本框 6"/>
            <p:cNvSpPr txBox="1"/>
            <p:nvPr/>
          </p:nvSpPr>
          <p:spPr>
            <a:xfrm>
              <a:off x="975335" y="2061053"/>
              <a:ext cx="101620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In[3]: </a:t>
              </a:r>
              <a:endParaRPr lang="zh-CN" altLang="en-US" sz="2400" dirty="0">
                <a:latin typeface="Sitka Subheading" panose="02000505000000020004" pitchFamily="2" charset="0"/>
                <a:cs typeface="MV Boli" panose="02000500030200090000" pitchFamily="2" charset="0"/>
              </a:endParaRPr>
            </a:p>
          </p:txBody>
        </p:sp>
        <p:sp>
          <p:nvSpPr>
            <p:cNvPr id="12" name="矩形 11"/>
            <p:cNvSpPr/>
            <p:nvPr/>
          </p:nvSpPr>
          <p:spPr>
            <a:xfrm>
              <a:off x="2099894" y="2003853"/>
              <a:ext cx="7992211" cy="1129711"/>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chemeClr val="tx1"/>
                  </a:solidFill>
                </a:rPr>
                <a:t>import </a:t>
              </a:r>
              <a:r>
                <a:rPr lang="en-US" altLang="zh-CN" sz="2400" b="1" dirty="0" err="1">
                  <a:solidFill>
                    <a:schemeClr val="tx1"/>
                  </a:solidFill>
                </a:rPr>
                <a:t>os</a:t>
              </a:r>
              <a:endParaRPr lang="en-US" altLang="zh-CN" sz="2400" b="1" dirty="0">
                <a:solidFill>
                  <a:schemeClr val="tx1"/>
                </a:solidFill>
              </a:endParaRPr>
            </a:p>
            <a:p>
              <a:pPr lvl="0"/>
              <a:r>
                <a:rPr lang="en-US" altLang="zh-CN" sz="2400" b="1" dirty="0" err="1">
                  <a:solidFill>
                    <a:schemeClr val="tx1"/>
                  </a:solidFill>
                </a:rPr>
                <a:t>os.chdir</a:t>
              </a:r>
              <a:r>
                <a:rPr lang="en-US" altLang="zh-CN" sz="2400" b="1" dirty="0">
                  <a:solidFill>
                    <a:schemeClr val="tx1"/>
                  </a:solidFill>
                </a:rPr>
                <a:t>(</a:t>
              </a:r>
              <a:r>
                <a:rPr lang="en-US" altLang="zh-CN" sz="2400" b="1" dirty="0" err="1">
                  <a:solidFill>
                    <a:schemeClr val="tx1"/>
                  </a:solidFill>
                </a:rPr>
                <a:t>r'C</a:t>
              </a:r>
              <a:r>
                <a:rPr lang="en-US" altLang="zh-CN" sz="2400" b="1" dirty="0">
                  <a:solidFill>
                    <a:schemeClr val="tx1"/>
                  </a:solidFill>
                </a:rPr>
                <a:t>:\Users\</a:t>
              </a:r>
              <a:r>
                <a:rPr lang="en-US" altLang="zh-CN" sz="2400" b="1" dirty="0" err="1">
                  <a:solidFill>
                    <a:schemeClr val="tx1"/>
                  </a:solidFill>
                </a:rPr>
                <a:t>soloman</a:t>
              </a:r>
              <a:r>
                <a:rPr lang="en-US" altLang="zh-CN" sz="2400" b="1" dirty="0">
                  <a:solidFill>
                    <a:schemeClr val="tx1"/>
                  </a:solidFill>
                </a:rPr>
                <a:t>\</a:t>
              </a:r>
              <a:r>
                <a:rPr lang="en-US" altLang="zh-CN" sz="2400" b="1" dirty="0" err="1">
                  <a:solidFill>
                    <a:schemeClr val="tx1"/>
                  </a:solidFill>
                </a:rPr>
                <a:t>clm</a:t>
              </a:r>
              <a:r>
                <a:rPr lang="en-US" altLang="zh-CN" sz="2400" b="1" dirty="0">
                  <a:solidFill>
                    <a:schemeClr val="tx1"/>
                  </a:solidFill>
                </a:rPr>
                <a:t>')</a:t>
              </a:r>
            </a:p>
            <a:p>
              <a:pPr lvl="0"/>
              <a:r>
                <a:rPr lang="en-US" altLang="zh-CN" sz="2400" b="1" dirty="0">
                  <a:solidFill>
                    <a:schemeClr val="tx1"/>
                  </a:solidFill>
                </a:rPr>
                <a:t>print(</a:t>
              </a:r>
              <a:r>
                <a:rPr lang="en-US" altLang="zh-CN" sz="2400" b="1" dirty="0" err="1">
                  <a:solidFill>
                    <a:schemeClr val="tx1"/>
                  </a:solidFill>
                </a:rPr>
                <a:t>os.getcwd</a:t>
              </a:r>
              <a:r>
                <a:rPr lang="en-US" altLang="zh-CN" sz="2400" b="1" dirty="0">
                  <a:solidFill>
                    <a:schemeClr val="tx1"/>
                  </a:solidFill>
                </a:rPr>
                <a:t>())</a:t>
              </a:r>
              <a:endParaRPr lang="zh-CN" altLang="zh-CN" sz="2400" b="1" dirty="0">
                <a:solidFill>
                  <a:schemeClr val="tx1"/>
                </a:solidFill>
              </a:endParaRPr>
            </a:p>
          </p:txBody>
        </p:sp>
        <p:sp>
          <p:nvSpPr>
            <p:cNvPr id="14" name="矩形 13"/>
            <p:cNvSpPr/>
            <p:nvPr/>
          </p:nvSpPr>
          <p:spPr>
            <a:xfrm>
              <a:off x="2099894" y="3231989"/>
              <a:ext cx="7992211" cy="59087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rgbClr val="C00000"/>
                  </a:solidFill>
                  <a:latin typeface="Times New Roman" panose="02020603050405020304" pitchFamily="18" charset="0"/>
                  <a:cs typeface="Times New Roman" panose="02020603050405020304" pitchFamily="18" charset="0"/>
                </a:rPr>
                <a:t>C:\Users\soloman\clm</a:t>
              </a:r>
              <a:endParaRPr lang="zh-CN" altLang="zh-CN" sz="2400" b="1" dirty="0">
                <a:solidFill>
                  <a:srgbClr val="C00000"/>
                </a:solidFill>
                <a:latin typeface="Times New Roman" panose="02020603050405020304" pitchFamily="18" charset="0"/>
                <a:cs typeface="Times New Roman" panose="02020603050405020304" pitchFamily="18" charset="0"/>
              </a:endParaRPr>
            </a:p>
          </p:txBody>
        </p:sp>
      </p:grpSp>
      <p:grpSp>
        <p:nvGrpSpPr>
          <p:cNvPr id="26" name="组合 25"/>
          <p:cNvGrpSpPr/>
          <p:nvPr/>
        </p:nvGrpSpPr>
        <p:grpSpPr>
          <a:xfrm>
            <a:off x="1016418" y="3356992"/>
            <a:ext cx="9116770" cy="2181398"/>
            <a:chOff x="975335" y="2003853"/>
            <a:chExt cx="9116770" cy="2181398"/>
          </a:xfrm>
        </p:grpSpPr>
        <p:sp>
          <p:nvSpPr>
            <p:cNvPr id="27" name="文本框 6"/>
            <p:cNvSpPr txBox="1"/>
            <p:nvPr/>
          </p:nvSpPr>
          <p:spPr>
            <a:xfrm>
              <a:off x="975335" y="2061053"/>
              <a:ext cx="101620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In[4]: </a:t>
              </a:r>
              <a:endParaRPr lang="zh-CN" altLang="en-US" sz="2400" dirty="0">
                <a:latin typeface="Sitka Subheading" panose="02000505000000020004" pitchFamily="2" charset="0"/>
                <a:cs typeface="MV Boli" panose="02000500030200090000" pitchFamily="2" charset="0"/>
              </a:endParaRPr>
            </a:p>
          </p:txBody>
        </p:sp>
        <p:sp>
          <p:nvSpPr>
            <p:cNvPr id="28" name="矩形 27"/>
            <p:cNvSpPr/>
            <p:nvPr/>
          </p:nvSpPr>
          <p:spPr>
            <a:xfrm>
              <a:off x="2099894" y="2003853"/>
              <a:ext cx="7992211" cy="1533326"/>
            </a:xfrm>
            <a:prstGeom prst="rect">
              <a:avLst/>
            </a:prstGeom>
            <a:solidFill>
              <a:srgbClr val="EDCDCB">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chemeClr val="tx1"/>
                  </a:solidFill>
                </a:rPr>
                <a:t>import pandas as </a:t>
              </a:r>
              <a:r>
                <a:rPr lang="en-US" altLang="zh-CN" sz="2400" b="1" dirty="0" err="1">
                  <a:solidFill>
                    <a:schemeClr val="tx1"/>
                  </a:solidFill>
                </a:rPr>
                <a:t>pd</a:t>
              </a:r>
              <a:endParaRPr lang="en-US" altLang="zh-CN" sz="2400" b="1" dirty="0">
                <a:solidFill>
                  <a:schemeClr val="tx1"/>
                </a:solidFill>
              </a:endParaRPr>
            </a:p>
            <a:p>
              <a:pPr lvl="0"/>
              <a:r>
                <a:rPr lang="en-US" altLang="zh-CN" sz="2400" b="1" dirty="0">
                  <a:solidFill>
                    <a:schemeClr val="tx1"/>
                  </a:solidFill>
                </a:rPr>
                <a:t>import </a:t>
              </a:r>
              <a:r>
                <a:rPr lang="en-US" altLang="zh-CN" sz="2400" b="1" dirty="0" err="1">
                  <a:solidFill>
                    <a:schemeClr val="tx1"/>
                  </a:solidFill>
                </a:rPr>
                <a:t>numpy</a:t>
              </a:r>
              <a:r>
                <a:rPr lang="en-US" altLang="zh-CN" sz="2400" b="1" dirty="0">
                  <a:solidFill>
                    <a:schemeClr val="tx1"/>
                  </a:solidFill>
                </a:rPr>
                <a:t> as </a:t>
              </a:r>
              <a:r>
                <a:rPr lang="en-US" altLang="zh-CN" sz="2400" b="1" dirty="0" err="1">
                  <a:solidFill>
                    <a:schemeClr val="tx1"/>
                  </a:solidFill>
                </a:rPr>
                <a:t>np</a:t>
              </a:r>
              <a:r>
                <a:rPr lang="en-US" altLang="zh-CN" sz="2400" b="1" dirty="0">
                  <a:solidFill>
                    <a:schemeClr val="tx1"/>
                  </a:solidFill>
                </a:rPr>
                <a:t>    </a:t>
              </a:r>
            </a:p>
            <a:p>
              <a:pPr lvl="0"/>
              <a:r>
                <a:rPr lang="en-US" altLang="zh-CN" sz="2400" b="1" dirty="0" err="1">
                  <a:solidFill>
                    <a:schemeClr val="tx1"/>
                  </a:solidFill>
                </a:rPr>
                <a:t>df_women</a:t>
              </a:r>
              <a:r>
                <a:rPr lang="en-US" altLang="zh-CN" sz="2400" b="1" dirty="0">
                  <a:solidFill>
                    <a:schemeClr val="tx1"/>
                  </a:solidFill>
                </a:rPr>
                <a:t> = </a:t>
              </a:r>
              <a:r>
                <a:rPr lang="en-US" altLang="zh-CN" sz="2400" b="1" dirty="0" err="1">
                  <a:solidFill>
                    <a:schemeClr val="tx1"/>
                  </a:solidFill>
                </a:rPr>
                <a:t>pd.read_csv</a:t>
              </a:r>
              <a:r>
                <a:rPr lang="en-US" altLang="zh-CN" sz="2400" b="1" dirty="0">
                  <a:solidFill>
                    <a:schemeClr val="tx1"/>
                  </a:solidFill>
                </a:rPr>
                <a:t>('women.csv', </a:t>
              </a:r>
              <a:r>
                <a:rPr lang="en-US" altLang="zh-CN" sz="2400" b="1" dirty="0" err="1">
                  <a:solidFill>
                    <a:schemeClr val="tx1"/>
                  </a:solidFill>
                </a:rPr>
                <a:t>index_col</a:t>
              </a:r>
              <a:r>
                <a:rPr lang="en-US" altLang="zh-CN" sz="2400" b="1" dirty="0">
                  <a:solidFill>
                    <a:schemeClr val="tx1"/>
                  </a:solidFill>
                </a:rPr>
                <a:t>=0)</a:t>
              </a:r>
            </a:p>
            <a:p>
              <a:pPr lvl="0"/>
              <a:r>
                <a:rPr lang="en-US" altLang="zh-CN" sz="2400" b="1" dirty="0">
                  <a:solidFill>
                    <a:schemeClr val="tx1"/>
                  </a:solidFill>
                </a:rPr>
                <a:t>print(</a:t>
              </a:r>
              <a:r>
                <a:rPr lang="en-US" altLang="zh-CN" sz="2400" b="1" dirty="0" err="1">
                  <a:solidFill>
                    <a:schemeClr val="tx1"/>
                  </a:solidFill>
                </a:rPr>
                <a:t>df_women.head</a:t>
              </a:r>
              <a:r>
                <a:rPr lang="en-US" altLang="zh-CN" sz="2400" b="1" dirty="0">
                  <a:solidFill>
                    <a:schemeClr val="tx1"/>
                  </a:solidFill>
                </a:rPr>
                <a:t>())</a:t>
              </a:r>
              <a:endParaRPr lang="zh-CN" altLang="zh-CN" sz="2400" b="1" dirty="0">
                <a:solidFill>
                  <a:schemeClr val="tx1"/>
                </a:solidFill>
              </a:endParaRPr>
            </a:p>
          </p:txBody>
        </p:sp>
        <p:sp>
          <p:nvSpPr>
            <p:cNvPr id="29" name="矩形 28"/>
            <p:cNvSpPr/>
            <p:nvPr/>
          </p:nvSpPr>
          <p:spPr>
            <a:xfrm>
              <a:off x="2099894" y="3594379"/>
              <a:ext cx="7992211" cy="59087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endParaRPr lang="zh-CN" altLang="zh-CN" sz="2400" b="1" dirty="0">
                <a:solidFill>
                  <a:srgbClr val="C00000"/>
                </a:solidFill>
                <a:latin typeface="Times New Roman" panose="02020603050405020304" pitchFamily="18" charset="0"/>
                <a:cs typeface="Times New Roman" panose="02020603050405020304" pitchFamily="18" charset="0"/>
              </a:endParaRPr>
            </a:p>
          </p:txBody>
        </p:sp>
      </p:grpSp>
      <p:pic>
        <p:nvPicPr>
          <p:cNvPr id="4" name="图片 3" descr="屏幕剪辑"/>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378152" y="4944524"/>
            <a:ext cx="2088232" cy="1596883"/>
          </a:xfrm>
          <a:prstGeom prst="rect">
            <a:avLst/>
          </a:prstGeom>
        </p:spPr>
      </p:pic>
    </p:spTree>
    <p:extLst>
      <p:ext uri="{BB962C8B-B14F-4D97-AF65-F5344CB8AC3E}">
        <p14:creationId xmlns:p14="http://schemas.microsoft.com/office/powerpoint/2010/main" val="449068388"/>
      </p:ext>
    </p:extLst>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674" y="567772"/>
            <a:ext cx="9802523" cy="821913"/>
          </a:xfrm>
        </p:spPr>
        <p:txBody>
          <a:bodyPr/>
          <a:lstStyle/>
          <a:p>
            <a:r>
              <a:rPr lang="en-US" altLang="zh-CN" dirty="0"/>
              <a:t>5.1.3 Data understanding</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0"/>
            <a:ext cx="3331051" cy="260648"/>
          </a:xfrm>
        </p:spPr>
        <p:txBody>
          <a:bodyPr/>
          <a:lstStyle/>
          <a:p>
            <a:r>
              <a:rPr lang="zh-CN" altLang="en-US" dirty="0"/>
              <a:t>►</a:t>
            </a:r>
            <a:r>
              <a:rPr lang="en-US" altLang="zh-CN" dirty="0"/>
              <a:t> 5.1 Statistical modelling with </a:t>
            </a:r>
            <a:r>
              <a:rPr lang="en-US" altLang="zh-CN" dirty="0" err="1"/>
              <a:t>statsmodels</a:t>
            </a:r>
            <a:endParaRPr lang="zh-CN" altLang="en-US" dirty="0"/>
          </a:p>
        </p:txBody>
      </p:sp>
      <p:grpSp>
        <p:nvGrpSpPr>
          <p:cNvPr id="4" name="组合 3"/>
          <p:cNvGrpSpPr/>
          <p:nvPr/>
        </p:nvGrpSpPr>
        <p:grpSpPr>
          <a:xfrm>
            <a:off x="1019775" y="1696808"/>
            <a:ext cx="9116770" cy="1242944"/>
            <a:chOff x="1019775" y="1696808"/>
            <a:chExt cx="9116770" cy="1242944"/>
          </a:xfrm>
        </p:grpSpPr>
        <p:grpSp>
          <p:nvGrpSpPr>
            <p:cNvPr id="15" name="组合 14"/>
            <p:cNvGrpSpPr/>
            <p:nvPr/>
          </p:nvGrpSpPr>
          <p:grpSpPr>
            <a:xfrm>
              <a:off x="1019775" y="1696808"/>
              <a:ext cx="9116770" cy="1242944"/>
              <a:chOff x="975335" y="2003853"/>
              <a:chExt cx="9116770" cy="1242944"/>
            </a:xfrm>
          </p:grpSpPr>
          <p:sp>
            <p:nvSpPr>
              <p:cNvPr id="7" name="文本框 6"/>
              <p:cNvSpPr txBox="1"/>
              <p:nvPr/>
            </p:nvSpPr>
            <p:spPr>
              <a:xfrm>
                <a:off x="975335" y="2061053"/>
                <a:ext cx="101620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In[5]: </a:t>
                </a:r>
                <a:endParaRPr lang="zh-CN" altLang="en-US" sz="2400" dirty="0">
                  <a:latin typeface="Sitka Subheading" panose="02000505000000020004" pitchFamily="2" charset="0"/>
                  <a:cs typeface="MV Boli" panose="02000500030200090000" pitchFamily="2" charset="0"/>
                </a:endParaRPr>
              </a:p>
            </p:txBody>
          </p:sp>
          <p:sp>
            <p:nvSpPr>
              <p:cNvPr id="12" name="矩形 11"/>
              <p:cNvSpPr/>
              <p:nvPr/>
            </p:nvSpPr>
            <p:spPr>
              <a:xfrm>
                <a:off x="2099894" y="2003853"/>
                <a:ext cx="7992211" cy="564855"/>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err="1">
                    <a:solidFill>
                      <a:schemeClr val="tx1"/>
                    </a:solidFill>
                  </a:rPr>
                  <a:t>df_women.shape</a:t>
                </a:r>
                <a:endParaRPr lang="zh-CN" altLang="zh-CN" sz="2400" b="1" dirty="0">
                  <a:solidFill>
                    <a:schemeClr val="tx1"/>
                  </a:solidFill>
                </a:endParaRPr>
              </a:p>
            </p:txBody>
          </p:sp>
          <p:sp>
            <p:nvSpPr>
              <p:cNvPr id="14" name="矩形 13"/>
              <p:cNvSpPr/>
              <p:nvPr/>
            </p:nvSpPr>
            <p:spPr>
              <a:xfrm>
                <a:off x="1991544" y="2655925"/>
                <a:ext cx="7992211" cy="59087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rgbClr val="C00000"/>
                    </a:solidFill>
                    <a:latin typeface="Times New Roman" panose="02020603050405020304" pitchFamily="18" charset="0"/>
                    <a:cs typeface="Times New Roman" panose="02020603050405020304" pitchFamily="18" charset="0"/>
                  </a:rPr>
                  <a:t>(15, 2)</a:t>
                </a:r>
                <a:endParaRPr lang="zh-CN" altLang="zh-CN" sz="2400" b="1" dirty="0">
                  <a:solidFill>
                    <a:srgbClr val="C00000"/>
                  </a:solidFill>
                  <a:latin typeface="Times New Roman" panose="02020603050405020304" pitchFamily="18" charset="0"/>
                  <a:cs typeface="Times New Roman" panose="02020603050405020304" pitchFamily="18" charset="0"/>
                </a:endParaRPr>
              </a:p>
            </p:txBody>
          </p:sp>
        </p:grpSp>
        <p:sp>
          <p:nvSpPr>
            <p:cNvPr id="13" name="文本框 12"/>
            <p:cNvSpPr txBox="1"/>
            <p:nvPr/>
          </p:nvSpPr>
          <p:spPr>
            <a:xfrm>
              <a:off x="1019775" y="2473314"/>
              <a:ext cx="1232233" cy="461665"/>
            </a:xfrm>
            <a:prstGeom prst="rect">
              <a:avLst/>
            </a:prstGeom>
            <a:noFill/>
          </p:spPr>
          <p:txBody>
            <a:bodyPr wrap="square" rtlCol="0">
              <a:spAutoFit/>
            </a:bodyPr>
            <a:lstStyle/>
            <a:p>
              <a:r>
                <a:rPr lang="en-US" altLang="zh-CN" sz="2400" dirty="0">
                  <a:solidFill>
                    <a:srgbClr val="C00000"/>
                  </a:solidFill>
                  <a:latin typeface="Sitka Subheading" panose="02000505000000020004" pitchFamily="2" charset="0"/>
                  <a:cs typeface="Times New Roman" panose="02020603050405020304" pitchFamily="18" charset="0"/>
                </a:rPr>
                <a:t>Out[5]:</a:t>
              </a:r>
              <a:endParaRPr lang="zh-CN" altLang="en-US" sz="2400" dirty="0">
                <a:solidFill>
                  <a:srgbClr val="C00000"/>
                </a:solidFill>
                <a:latin typeface="Sitka Subheading" panose="02000505000000020004" pitchFamily="2" charset="0"/>
                <a:cs typeface="Times New Roman" panose="02020603050405020304" pitchFamily="18" charset="0"/>
              </a:endParaRPr>
            </a:p>
          </p:txBody>
        </p:sp>
      </p:grpSp>
      <p:grpSp>
        <p:nvGrpSpPr>
          <p:cNvPr id="16" name="组合 15"/>
          <p:cNvGrpSpPr/>
          <p:nvPr/>
        </p:nvGrpSpPr>
        <p:grpSpPr>
          <a:xfrm>
            <a:off x="1019775" y="3861048"/>
            <a:ext cx="9116770" cy="1242944"/>
            <a:chOff x="1019775" y="1696808"/>
            <a:chExt cx="9116770" cy="1242944"/>
          </a:xfrm>
        </p:grpSpPr>
        <p:grpSp>
          <p:nvGrpSpPr>
            <p:cNvPr id="17" name="组合 16"/>
            <p:cNvGrpSpPr/>
            <p:nvPr/>
          </p:nvGrpSpPr>
          <p:grpSpPr>
            <a:xfrm>
              <a:off x="1019775" y="1696808"/>
              <a:ext cx="9116770" cy="1242944"/>
              <a:chOff x="975335" y="2003853"/>
              <a:chExt cx="9116770" cy="1242944"/>
            </a:xfrm>
          </p:grpSpPr>
          <p:sp>
            <p:nvSpPr>
              <p:cNvPr id="19" name="文本框 6"/>
              <p:cNvSpPr txBox="1"/>
              <p:nvPr/>
            </p:nvSpPr>
            <p:spPr>
              <a:xfrm>
                <a:off x="975335" y="2061053"/>
                <a:ext cx="101620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In[6]: </a:t>
                </a:r>
                <a:endParaRPr lang="zh-CN" altLang="en-US" sz="2400" dirty="0">
                  <a:latin typeface="Sitka Subheading" panose="02000505000000020004" pitchFamily="2" charset="0"/>
                  <a:cs typeface="MV Boli" panose="02000500030200090000" pitchFamily="2" charset="0"/>
                </a:endParaRPr>
              </a:p>
            </p:txBody>
          </p:sp>
          <p:sp>
            <p:nvSpPr>
              <p:cNvPr id="20" name="矩形 19"/>
              <p:cNvSpPr/>
              <p:nvPr/>
            </p:nvSpPr>
            <p:spPr>
              <a:xfrm>
                <a:off x="2099894" y="2003853"/>
                <a:ext cx="7992211" cy="564855"/>
              </a:xfrm>
              <a:prstGeom prst="rect">
                <a:avLst/>
              </a:prstGeom>
              <a:solidFill>
                <a:srgbClr val="EDCDCB">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chemeClr val="tx1"/>
                    </a:solidFill>
                  </a:rPr>
                  <a:t>print(</a:t>
                </a:r>
                <a:r>
                  <a:rPr lang="en-US" altLang="zh-CN" sz="2400" b="1" dirty="0" err="1">
                    <a:solidFill>
                      <a:schemeClr val="tx1"/>
                    </a:solidFill>
                  </a:rPr>
                  <a:t>df_women.columns</a:t>
                </a:r>
                <a:r>
                  <a:rPr lang="en-US" altLang="zh-CN" sz="2400" b="1" dirty="0">
                    <a:solidFill>
                      <a:schemeClr val="tx1"/>
                    </a:solidFill>
                  </a:rPr>
                  <a:t>)</a:t>
                </a:r>
              </a:p>
            </p:txBody>
          </p:sp>
          <p:sp>
            <p:nvSpPr>
              <p:cNvPr id="21" name="矩形 20"/>
              <p:cNvSpPr/>
              <p:nvPr/>
            </p:nvSpPr>
            <p:spPr>
              <a:xfrm>
                <a:off x="1991544" y="2655925"/>
                <a:ext cx="7992211" cy="59087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rgbClr val="C00000"/>
                    </a:solidFill>
                    <a:latin typeface="Times New Roman" panose="02020603050405020304" pitchFamily="18" charset="0"/>
                    <a:cs typeface="Times New Roman" panose="02020603050405020304" pitchFamily="18" charset="0"/>
                  </a:rPr>
                  <a:t>Index(['height', 'weight'], </a:t>
                </a:r>
                <a:r>
                  <a:rPr lang="en-US" altLang="zh-CN" sz="2400" b="1" dirty="0" err="1">
                    <a:solidFill>
                      <a:srgbClr val="C00000"/>
                    </a:solidFill>
                    <a:latin typeface="Times New Roman" panose="02020603050405020304" pitchFamily="18" charset="0"/>
                    <a:cs typeface="Times New Roman" panose="02020603050405020304" pitchFamily="18" charset="0"/>
                  </a:rPr>
                  <a:t>dtype</a:t>
                </a:r>
                <a:r>
                  <a:rPr lang="en-US" altLang="zh-CN" sz="2400" b="1" dirty="0">
                    <a:solidFill>
                      <a:srgbClr val="C00000"/>
                    </a:solidFill>
                    <a:latin typeface="Times New Roman" panose="02020603050405020304" pitchFamily="18" charset="0"/>
                    <a:cs typeface="Times New Roman" panose="02020603050405020304" pitchFamily="18" charset="0"/>
                  </a:rPr>
                  <a:t>='object')</a:t>
                </a:r>
                <a:endParaRPr lang="zh-CN" altLang="zh-CN" sz="2400" b="1" dirty="0">
                  <a:solidFill>
                    <a:srgbClr val="C00000"/>
                  </a:solidFill>
                  <a:latin typeface="Times New Roman" panose="02020603050405020304" pitchFamily="18" charset="0"/>
                  <a:cs typeface="Times New Roman" panose="02020603050405020304" pitchFamily="18" charset="0"/>
                </a:endParaRPr>
              </a:p>
            </p:txBody>
          </p:sp>
        </p:grpSp>
        <p:sp>
          <p:nvSpPr>
            <p:cNvPr id="18" name="文本框 12"/>
            <p:cNvSpPr txBox="1"/>
            <p:nvPr/>
          </p:nvSpPr>
          <p:spPr>
            <a:xfrm>
              <a:off x="1019775" y="2473314"/>
              <a:ext cx="1232233" cy="461665"/>
            </a:xfrm>
            <a:prstGeom prst="rect">
              <a:avLst/>
            </a:prstGeom>
            <a:noFill/>
          </p:spPr>
          <p:txBody>
            <a:bodyPr wrap="square" rtlCol="0">
              <a:spAutoFit/>
            </a:bodyPr>
            <a:lstStyle/>
            <a:p>
              <a:r>
                <a:rPr lang="en-US" altLang="zh-CN" sz="2400" dirty="0">
                  <a:solidFill>
                    <a:srgbClr val="C00000"/>
                  </a:solidFill>
                  <a:latin typeface="Sitka Subheading" panose="02000505000000020004" pitchFamily="2" charset="0"/>
                  <a:cs typeface="Times New Roman" panose="02020603050405020304" pitchFamily="18" charset="0"/>
                </a:rPr>
                <a:t>Out[6]:</a:t>
              </a:r>
              <a:endParaRPr lang="zh-CN" altLang="en-US" sz="2400" dirty="0">
                <a:solidFill>
                  <a:srgbClr val="C00000"/>
                </a:solidFill>
                <a:latin typeface="Sitka Subheading" panose="02000505000000020004" pitchFamily="2" charset="0"/>
                <a:cs typeface="Times New Roman" panose="02020603050405020304" pitchFamily="18" charset="0"/>
              </a:endParaRPr>
            </a:p>
          </p:txBody>
        </p:sp>
      </p:grpSp>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674" y="567772"/>
            <a:ext cx="9802523" cy="821913"/>
          </a:xfrm>
        </p:spPr>
        <p:txBody>
          <a:bodyPr/>
          <a:lstStyle/>
          <a:p>
            <a:r>
              <a:rPr lang="en-US" altLang="zh-CN" dirty="0"/>
              <a:t>5.1.3 Data understanding</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0"/>
            <a:ext cx="3187035" cy="260648"/>
          </a:xfrm>
        </p:spPr>
        <p:txBody>
          <a:bodyPr/>
          <a:lstStyle/>
          <a:p>
            <a:r>
              <a:rPr lang="zh-CN" altLang="en-US" dirty="0"/>
              <a:t>►</a:t>
            </a:r>
            <a:r>
              <a:rPr lang="en-US" altLang="zh-CN" dirty="0"/>
              <a:t> 5.1 Statistical modelling with </a:t>
            </a:r>
            <a:r>
              <a:rPr lang="en-US" altLang="zh-CN" dirty="0" err="1"/>
              <a:t>statsmodels</a:t>
            </a:r>
            <a:endParaRPr lang="zh-CN" altLang="en-US" dirty="0"/>
          </a:p>
        </p:txBody>
      </p:sp>
      <p:grpSp>
        <p:nvGrpSpPr>
          <p:cNvPr id="4" name="组合 3"/>
          <p:cNvGrpSpPr/>
          <p:nvPr/>
        </p:nvGrpSpPr>
        <p:grpSpPr>
          <a:xfrm>
            <a:off x="1019775" y="1696808"/>
            <a:ext cx="9116770" cy="1238171"/>
            <a:chOff x="1019775" y="1696808"/>
            <a:chExt cx="9116770" cy="1238171"/>
          </a:xfrm>
        </p:grpSpPr>
        <p:grpSp>
          <p:nvGrpSpPr>
            <p:cNvPr id="15" name="组合 14"/>
            <p:cNvGrpSpPr/>
            <p:nvPr/>
          </p:nvGrpSpPr>
          <p:grpSpPr>
            <a:xfrm>
              <a:off x="1019775" y="1696808"/>
              <a:ext cx="9116770" cy="564855"/>
              <a:chOff x="975335" y="2003853"/>
              <a:chExt cx="9116770" cy="564855"/>
            </a:xfrm>
          </p:grpSpPr>
          <p:sp>
            <p:nvSpPr>
              <p:cNvPr id="7" name="文本框 6"/>
              <p:cNvSpPr txBox="1"/>
              <p:nvPr/>
            </p:nvSpPr>
            <p:spPr>
              <a:xfrm>
                <a:off x="975335" y="2061053"/>
                <a:ext cx="101620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In[7]: </a:t>
                </a:r>
                <a:endParaRPr lang="zh-CN" altLang="en-US" sz="2400" dirty="0">
                  <a:latin typeface="Sitka Subheading" panose="02000505000000020004" pitchFamily="2" charset="0"/>
                  <a:cs typeface="MV Boli" panose="02000500030200090000" pitchFamily="2" charset="0"/>
                </a:endParaRPr>
              </a:p>
            </p:txBody>
          </p:sp>
          <p:sp>
            <p:nvSpPr>
              <p:cNvPr id="12" name="矩形 11"/>
              <p:cNvSpPr/>
              <p:nvPr/>
            </p:nvSpPr>
            <p:spPr>
              <a:xfrm>
                <a:off x="2099894" y="2003853"/>
                <a:ext cx="7992211" cy="564855"/>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err="1">
                    <a:solidFill>
                      <a:schemeClr val="tx1"/>
                    </a:solidFill>
                  </a:rPr>
                  <a:t>df_women.describe</a:t>
                </a:r>
                <a:r>
                  <a:rPr lang="en-US" altLang="zh-CN" sz="2400" b="1" dirty="0">
                    <a:solidFill>
                      <a:schemeClr val="tx1"/>
                    </a:solidFill>
                  </a:rPr>
                  <a:t>()</a:t>
                </a:r>
                <a:endParaRPr lang="zh-CN" altLang="zh-CN" sz="2400" b="1" dirty="0">
                  <a:solidFill>
                    <a:schemeClr val="tx1"/>
                  </a:solidFill>
                </a:endParaRPr>
              </a:p>
            </p:txBody>
          </p:sp>
        </p:grpSp>
        <p:sp>
          <p:nvSpPr>
            <p:cNvPr id="13" name="文本框 12"/>
            <p:cNvSpPr txBox="1"/>
            <p:nvPr/>
          </p:nvSpPr>
          <p:spPr>
            <a:xfrm>
              <a:off x="1019775" y="2473314"/>
              <a:ext cx="1232233" cy="461665"/>
            </a:xfrm>
            <a:prstGeom prst="rect">
              <a:avLst/>
            </a:prstGeom>
            <a:noFill/>
          </p:spPr>
          <p:txBody>
            <a:bodyPr wrap="square" rtlCol="0">
              <a:spAutoFit/>
            </a:bodyPr>
            <a:lstStyle/>
            <a:p>
              <a:r>
                <a:rPr lang="en-US" altLang="zh-CN" sz="2400" dirty="0">
                  <a:solidFill>
                    <a:srgbClr val="C00000"/>
                  </a:solidFill>
                  <a:latin typeface="Sitka Subheading" panose="02000505000000020004" pitchFamily="2" charset="0"/>
                  <a:cs typeface="Times New Roman" panose="02020603050405020304" pitchFamily="18" charset="0"/>
                </a:rPr>
                <a:t>Out[7]:</a:t>
              </a:r>
              <a:endParaRPr lang="zh-CN" altLang="en-US" sz="2400" dirty="0">
                <a:solidFill>
                  <a:srgbClr val="C00000"/>
                </a:solidFill>
                <a:latin typeface="Sitka Subheading" panose="02000505000000020004" pitchFamily="2" charset="0"/>
                <a:cs typeface="Times New Roman" panose="02020603050405020304" pitchFamily="18" charset="0"/>
              </a:endParaRPr>
            </a:p>
          </p:txBody>
        </p:sp>
      </p:grpSp>
      <p:pic>
        <p:nvPicPr>
          <p:cNvPr id="6" name="图片 5" descr="屏幕剪辑"/>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495600" y="2473314"/>
            <a:ext cx="3189981" cy="3980022"/>
          </a:xfrm>
          <a:prstGeom prst="rect">
            <a:avLst/>
          </a:prstGeom>
        </p:spPr>
      </p:pic>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674" y="567772"/>
            <a:ext cx="9802523" cy="821913"/>
          </a:xfrm>
        </p:spPr>
        <p:txBody>
          <a:bodyPr/>
          <a:lstStyle/>
          <a:p>
            <a:r>
              <a:rPr lang="en-US" altLang="zh-CN" dirty="0"/>
              <a:t>5.1.3 Data understanding</a:t>
            </a:r>
            <a:endParaRPr lang="zh-CN" altLang="en-US" sz="4000" dirty="0"/>
          </a:p>
        </p:txBody>
      </p:sp>
      <p:sp>
        <p:nvSpPr>
          <p:cNvPr id="5" name="文本占位符 4"/>
          <p:cNvSpPr>
            <a:spLocks noGrp="1"/>
          </p:cNvSpPr>
          <p:nvPr>
            <p:ph type="body" sz="quarter" idx="13"/>
          </p:nvPr>
        </p:nvSpPr>
        <p:spPr/>
        <p:txBody>
          <a:bodyPr/>
          <a:lstStyle/>
          <a:p>
            <a:r>
              <a:rPr lang="zh-CN" altLang="en-US" dirty="0"/>
              <a:t>▼</a:t>
            </a:r>
            <a:r>
              <a:rPr lang="en-US" altLang="zh-CN" dirty="0"/>
              <a:t>Chapter 5 Data analysis with Python</a:t>
            </a:r>
            <a:endParaRPr lang="zh-CN" altLang="en-US" dirty="0"/>
          </a:p>
        </p:txBody>
      </p:sp>
      <p:sp>
        <p:nvSpPr>
          <p:cNvPr id="3" name="文本占位符 2"/>
          <p:cNvSpPr>
            <a:spLocks noGrp="1"/>
          </p:cNvSpPr>
          <p:nvPr>
            <p:ph type="body" sz="quarter" idx="14"/>
          </p:nvPr>
        </p:nvSpPr>
        <p:spPr>
          <a:xfrm>
            <a:off x="5429245" y="0"/>
            <a:ext cx="3331051" cy="260648"/>
          </a:xfrm>
        </p:spPr>
        <p:txBody>
          <a:bodyPr/>
          <a:lstStyle/>
          <a:p>
            <a:r>
              <a:rPr lang="zh-CN" altLang="en-US" dirty="0"/>
              <a:t>►</a:t>
            </a:r>
            <a:r>
              <a:rPr lang="en-US" altLang="zh-CN" dirty="0"/>
              <a:t> 5.1 Statistical modelling with </a:t>
            </a:r>
            <a:r>
              <a:rPr lang="en-US" altLang="zh-CN" dirty="0" err="1"/>
              <a:t>statsmodels</a:t>
            </a:r>
            <a:endParaRPr lang="zh-CN" altLang="en-US" dirty="0"/>
          </a:p>
        </p:txBody>
      </p:sp>
      <p:grpSp>
        <p:nvGrpSpPr>
          <p:cNvPr id="4" name="组合 3"/>
          <p:cNvGrpSpPr/>
          <p:nvPr/>
        </p:nvGrpSpPr>
        <p:grpSpPr>
          <a:xfrm>
            <a:off x="1019775" y="1552792"/>
            <a:ext cx="9116770" cy="2625905"/>
            <a:chOff x="1019775" y="1552792"/>
            <a:chExt cx="9116770" cy="2625905"/>
          </a:xfrm>
        </p:grpSpPr>
        <p:grpSp>
          <p:nvGrpSpPr>
            <p:cNvPr id="15" name="组合 14"/>
            <p:cNvGrpSpPr/>
            <p:nvPr/>
          </p:nvGrpSpPr>
          <p:grpSpPr>
            <a:xfrm>
              <a:off x="1019775" y="1552792"/>
              <a:ext cx="9116770" cy="1660184"/>
              <a:chOff x="975335" y="1859837"/>
              <a:chExt cx="9116770" cy="1660184"/>
            </a:xfrm>
          </p:grpSpPr>
          <p:sp>
            <p:nvSpPr>
              <p:cNvPr id="7" name="文本框 6"/>
              <p:cNvSpPr txBox="1"/>
              <p:nvPr/>
            </p:nvSpPr>
            <p:spPr>
              <a:xfrm>
                <a:off x="975335" y="1917037"/>
                <a:ext cx="1016209" cy="461665"/>
              </a:xfrm>
              <a:prstGeom prst="rect">
                <a:avLst/>
              </a:prstGeom>
              <a:noFill/>
            </p:spPr>
            <p:txBody>
              <a:bodyPr wrap="square" rtlCol="0">
                <a:spAutoFit/>
              </a:bodyPr>
              <a:lstStyle/>
              <a:p>
                <a:r>
                  <a:rPr lang="en-US" altLang="zh-CN" sz="2400" dirty="0">
                    <a:latin typeface="Sitka Subheading" panose="02000505000000020004" pitchFamily="2" charset="0"/>
                    <a:cs typeface="MV Boli" panose="02000500030200090000" pitchFamily="2" charset="0"/>
                  </a:rPr>
                  <a:t>In[8]: </a:t>
                </a:r>
                <a:endParaRPr lang="zh-CN" altLang="en-US" sz="2400" dirty="0">
                  <a:latin typeface="Sitka Subheading" panose="02000505000000020004" pitchFamily="2" charset="0"/>
                  <a:cs typeface="MV Boli" panose="02000500030200090000" pitchFamily="2" charset="0"/>
                </a:endParaRPr>
              </a:p>
            </p:txBody>
          </p:sp>
          <p:sp>
            <p:nvSpPr>
              <p:cNvPr id="12" name="矩形 11"/>
              <p:cNvSpPr/>
              <p:nvPr/>
            </p:nvSpPr>
            <p:spPr>
              <a:xfrm>
                <a:off x="2099894" y="1859837"/>
                <a:ext cx="7992211" cy="1660184"/>
              </a:xfrm>
              <a:prstGeom prst="rect">
                <a:avLst/>
              </a:prstGeom>
              <a:solidFill>
                <a:srgbClr val="F1EEF4">
                  <a:alpha val="13000"/>
                </a:srgbClr>
              </a:solidFill>
              <a:ln w="8890">
                <a:solidFill>
                  <a:srgbClr val="AB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r>
                  <a:rPr lang="en-US" altLang="zh-CN" sz="2400" b="1" dirty="0">
                    <a:solidFill>
                      <a:schemeClr val="tx1"/>
                    </a:solidFill>
                  </a:rPr>
                  <a:t>import </a:t>
                </a:r>
                <a:r>
                  <a:rPr lang="en-US" altLang="zh-CN" sz="2400" b="1" dirty="0" err="1">
                    <a:solidFill>
                      <a:schemeClr val="tx1"/>
                    </a:solidFill>
                  </a:rPr>
                  <a:t>matplotlib.pyplot</a:t>
                </a:r>
                <a:r>
                  <a:rPr lang="en-US" altLang="zh-CN" sz="2400" b="1" dirty="0">
                    <a:solidFill>
                      <a:schemeClr val="tx1"/>
                    </a:solidFill>
                  </a:rPr>
                  <a:t> as </a:t>
                </a:r>
                <a:r>
                  <a:rPr lang="en-US" altLang="zh-CN" sz="2400" b="1" dirty="0" err="1">
                    <a:solidFill>
                      <a:schemeClr val="tx1"/>
                    </a:solidFill>
                  </a:rPr>
                  <a:t>plt</a:t>
                </a:r>
                <a:endParaRPr lang="en-US" altLang="zh-CN" sz="2400" b="1" dirty="0">
                  <a:solidFill>
                    <a:schemeClr val="tx1"/>
                  </a:solidFill>
                </a:endParaRPr>
              </a:p>
              <a:p>
                <a:pPr lvl="0"/>
                <a:r>
                  <a:rPr lang="en-US" altLang="zh-CN" sz="2400" b="1" dirty="0">
                    <a:solidFill>
                      <a:schemeClr val="tx1"/>
                    </a:solidFill>
                  </a:rPr>
                  <a:t>%</a:t>
                </a:r>
                <a:r>
                  <a:rPr lang="en-US" altLang="zh-CN" sz="2400" b="1" dirty="0" err="1">
                    <a:solidFill>
                      <a:schemeClr val="tx1"/>
                    </a:solidFill>
                  </a:rPr>
                  <a:t>matplotlib</a:t>
                </a:r>
                <a:r>
                  <a:rPr lang="en-US" altLang="zh-CN" sz="2400" b="1" dirty="0">
                    <a:solidFill>
                      <a:schemeClr val="tx1"/>
                    </a:solidFill>
                  </a:rPr>
                  <a:t> inline</a:t>
                </a:r>
              </a:p>
              <a:p>
                <a:pPr lvl="0"/>
                <a:r>
                  <a:rPr lang="en-US" altLang="zh-CN" sz="2400" b="1" dirty="0" err="1">
                    <a:solidFill>
                      <a:schemeClr val="tx1"/>
                    </a:solidFill>
                  </a:rPr>
                  <a:t>plt.scatter</a:t>
                </a:r>
                <a:r>
                  <a:rPr lang="en-US" altLang="zh-CN" sz="2400" b="1" dirty="0">
                    <a:solidFill>
                      <a:schemeClr val="tx1"/>
                    </a:solidFill>
                  </a:rPr>
                  <a:t>(</a:t>
                </a:r>
                <a:r>
                  <a:rPr lang="en-US" altLang="zh-CN" sz="2400" b="1" dirty="0" err="1">
                    <a:solidFill>
                      <a:schemeClr val="tx1"/>
                    </a:solidFill>
                  </a:rPr>
                  <a:t>df_women</a:t>
                </a:r>
                <a:r>
                  <a:rPr lang="en-US" altLang="zh-CN" sz="2400" b="1" dirty="0">
                    <a:solidFill>
                      <a:schemeClr val="tx1"/>
                    </a:solidFill>
                  </a:rPr>
                  <a:t>["height"], </a:t>
                </a:r>
                <a:r>
                  <a:rPr lang="en-US" altLang="zh-CN" sz="2400" b="1" dirty="0" err="1">
                    <a:solidFill>
                      <a:schemeClr val="tx1"/>
                    </a:solidFill>
                  </a:rPr>
                  <a:t>df_women</a:t>
                </a:r>
                <a:r>
                  <a:rPr lang="en-US" altLang="zh-CN" sz="2400" b="1" dirty="0">
                    <a:solidFill>
                      <a:schemeClr val="tx1"/>
                    </a:solidFill>
                  </a:rPr>
                  <a:t>["weight"])</a:t>
                </a:r>
              </a:p>
              <a:p>
                <a:pPr lvl="0"/>
                <a:r>
                  <a:rPr lang="en-US" altLang="zh-CN" sz="2400" b="1" dirty="0" err="1">
                    <a:solidFill>
                      <a:schemeClr val="tx1"/>
                    </a:solidFill>
                  </a:rPr>
                  <a:t>plt.show</a:t>
                </a:r>
                <a:r>
                  <a:rPr lang="en-US" altLang="zh-CN" sz="2400" b="1" dirty="0">
                    <a:solidFill>
                      <a:schemeClr val="tx1"/>
                    </a:solidFill>
                  </a:rPr>
                  <a:t>()</a:t>
                </a:r>
                <a:endParaRPr lang="zh-CN" altLang="zh-CN" sz="2400" b="1" dirty="0">
                  <a:solidFill>
                    <a:schemeClr val="tx1"/>
                  </a:solidFill>
                </a:endParaRPr>
              </a:p>
            </p:txBody>
          </p:sp>
        </p:grpSp>
        <p:sp>
          <p:nvSpPr>
            <p:cNvPr id="13" name="文本框 12"/>
            <p:cNvSpPr txBox="1"/>
            <p:nvPr/>
          </p:nvSpPr>
          <p:spPr>
            <a:xfrm>
              <a:off x="1119351" y="3717032"/>
              <a:ext cx="1232233" cy="461665"/>
            </a:xfrm>
            <a:prstGeom prst="rect">
              <a:avLst/>
            </a:prstGeom>
            <a:noFill/>
          </p:spPr>
          <p:txBody>
            <a:bodyPr wrap="square" rtlCol="0">
              <a:spAutoFit/>
            </a:bodyPr>
            <a:lstStyle/>
            <a:p>
              <a:r>
                <a:rPr lang="en-US" altLang="zh-CN" sz="2400" dirty="0">
                  <a:solidFill>
                    <a:srgbClr val="C00000"/>
                  </a:solidFill>
                  <a:latin typeface="Sitka Subheading" panose="02000505000000020004" pitchFamily="2" charset="0"/>
                  <a:cs typeface="Times New Roman" panose="02020603050405020304" pitchFamily="18" charset="0"/>
                </a:rPr>
                <a:t>Out[8]:</a:t>
              </a:r>
              <a:endParaRPr lang="zh-CN" altLang="en-US" sz="2400" dirty="0">
                <a:solidFill>
                  <a:srgbClr val="C00000"/>
                </a:solidFill>
                <a:latin typeface="Sitka Subheading" panose="02000505000000020004" pitchFamily="2" charset="0"/>
                <a:cs typeface="Times New Roman" panose="02020603050405020304" pitchFamily="18" charset="0"/>
              </a:endParaRPr>
            </a:p>
          </p:txBody>
        </p:sp>
      </p:grpSp>
      <p:pic>
        <p:nvPicPr>
          <p:cNvPr id="8" name="图片 7" descr="屏幕剪辑"/>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2144334" y="3428999"/>
            <a:ext cx="4780755" cy="3096345"/>
          </a:xfrm>
          <a:prstGeom prst="rect">
            <a:avLst/>
          </a:prstGeom>
        </p:spPr>
      </p:pic>
    </p:spTree>
  </p:cSld>
  <p:clrMapOvr>
    <a:masterClrMapping/>
  </p:clrMapOvr>
  <p:transition>
    <p:blinds dir="vert"/>
  </p:transition>
</p:sld>
</file>

<file path=ppt/theme/theme1.xml><?xml version="1.0" encoding="utf-8"?>
<a:theme xmlns:a="http://schemas.openxmlformats.org/drawingml/2006/main" name="吉祥如意">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吉祥如意">
      <a:majorFont>
        <a:latin typeface="Arial"/>
        <a:ea typeface="宋体"/>
        <a:cs typeface=""/>
      </a:majorFont>
      <a:minorFont>
        <a:latin typeface="Arial"/>
        <a:ea typeface="宋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新模板 - 实验" id="{80AF982C-BFD2-4B98-8F8A-243374C3CBE4}" vid="{2224B087-9864-4C0D-AB12-84D94DF2AB00}"/>
    </a:ext>
  </a:extLst>
</a:theme>
</file>

<file path=ppt/theme/theme2.xml><?xml version="1.0" encoding="utf-8"?>
<a:theme xmlns:a="http://schemas.openxmlformats.org/drawingml/2006/main" name="1_吉祥如意">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吉祥如意">
      <a:majorFont>
        <a:latin typeface="Arial"/>
        <a:ea typeface="宋体"/>
        <a:cs typeface=""/>
      </a:majorFont>
      <a:minorFont>
        <a:latin typeface="Arial"/>
        <a:ea typeface="宋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吉祥如意">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吉祥如意">
      <a:majorFont>
        <a:latin typeface="Arial"/>
        <a:ea typeface="宋体"/>
        <a:cs typeface=""/>
      </a:majorFont>
      <a:minorFont>
        <a:latin typeface="Arial"/>
        <a:ea typeface="宋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新模板 - 实验" id="{001C2647-DBE3-447E-A052-4A3E15EB251F}" vid="{A41F2E26-7F42-4B32-99A1-65B37C76F500}"/>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ppt241.tmp</Template>
  <TotalTime>30</TotalTime>
  <Words>1763</Words>
  <Application>Microsoft Office PowerPoint</Application>
  <PresentationFormat>宽屏</PresentationFormat>
  <Paragraphs>264</Paragraphs>
  <Slides>27</Slides>
  <Notes>26</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27</vt:i4>
      </vt:variant>
    </vt:vector>
  </HeadingPairs>
  <TitlesOfParts>
    <vt:vector size="38" baseType="lpstr">
      <vt:lpstr>Meiryo</vt:lpstr>
      <vt:lpstr>华文中宋</vt:lpstr>
      <vt:lpstr>Arial</vt:lpstr>
      <vt:lpstr>Calibri</vt:lpstr>
      <vt:lpstr>Sitka Subheading</vt:lpstr>
      <vt:lpstr>Times New Roman</vt:lpstr>
      <vt:lpstr>Wingdings</vt:lpstr>
      <vt:lpstr>Wingdings 2</vt:lpstr>
      <vt:lpstr>吉祥如意</vt:lpstr>
      <vt:lpstr>1_吉祥如意</vt:lpstr>
      <vt:lpstr>2_吉祥如意</vt:lpstr>
      <vt:lpstr>Python Programming  —— From Data Analysis to Data Science</vt:lpstr>
      <vt:lpstr>5.1 Statistical modelling with statsmodels</vt:lpstr>
      <vt:lpstr>Summary of this chapter</vt:lpstr>
      <vt:lpstr>Summary of this chapter</vt:lpstr>
      <vt:lpstr>5.1.1 Business understanding</vt:lpstr>
      <vt:lpstr>5.1.2 Data loading</vt:lpstr>
      <vt:lpstr>5.1.3 Data understanding</vt:lpstr>
      <vt:lpstr>5.1.3 Data understanding</vt:lpstr>
      <vt:lpstr>5.1.3 Data understanding</vt:lpstr>
      <vt:lpstr>5.1.4 Data wrangling</vt:lpstr>
      <vt:lpstr>5.1.4 Data wrangling</vt:lpstr>
      <vt:lpstr>5.1.5 Model selection and hyperparameter tuning</vt:lpstr>
      <vt:lpstr>5.1.5 Model selection and hyperparameter tuning</vt:lpstr>
      <vt:lpstr>5.1.6 Fitting model and summarizing the Regression Results</vt:lpstr>
      <vt:lpstr>5.1.6 Fitting model and summarizing the Regression Results</vt:lpstr>
      <vt:lpstr>5.1.7 Model evaluation</vt:lpstr>
      <vt:lpstr>5.1.8 Assumptions testing</vt:lpstr>
      <vt:lpstr>5.1.8 Assumptions testing</vt:lpstr>
      <vt:lpstr>5.1.8 Assumptions testing</vt:lpstr>
      <vt:lpstr>5.1.9 Model optimization and re-selection</vt:lpstr>
      <vt:lpstr>5.1.9 Model optimization and re-selection</vt:lpstr>
      <vt:lpstr>5.1.9 Model optimization and re-selection</vt:lpstr>
      <vt:lpstr>5.1.9 Model optimization and re-selection</vt:lpstr>
      <vt:lpstr>5.1.9 Model optimization and re-selection</vt:lpstr>
      <vt:lpstr>5.1.9 Model optimization and re-selection</vt:lpstr>
      <vt:lpstr>5.1.10 Model application</vt:lpstr>
      <vt:lpstr>PowerPoint 演示文稿</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中国航天时代电子公司 物资管理系统</dc:title>
  <dc:creator>LENOVO User</dc:creator>
  <cp:lastModifiedBy>庆文 靳</cp:lastModifiedBy>
  <cp:revision>1554</cp:revision>
  <cp:lastPrinted>2017-07-17T10:18:00Z</cp:lastPrinted>
  <dcterms:created xsi:type="dcterms:W3CDTF">2007-03-02T11:26:00Z</dcterms:created>
  <dcterms:modified xsi:type="dcterms:W3CDTF">2023-11-01T17:24:59Z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F8762114E23847D294A40E95FC98E293</vt:lpwstr>
  </property>
  <property fmtid="{D5CDD505-2E9C-101B-9397-08002B2CF9AE}" pid="3" name="KSOProductBuildVer">
    <vt:lpwstr>2052-11.1.0.10938</vt:lpwstr>
  </property>
</Properties>
</file>