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  <p:sldMasterId id="2147483675" r:id="rId2"/>
    <p:sldMasterId id="2147483696" r:id="rId3"/>
  </p:sldMasterIdLst>
  <p:notesMasterIdLst>
    <p:notesMasterId r:id="rId26"/>
  </p:notesMasterIdLst>
  <p:handoutMasterIdLst>
    <p:handoutMasterId r:id="rId27"/>
  </p:handoutMasterIdLst>
  <p:sldIdLst>
    <p:sldId id="869" r:id="rId4"/>
    <p:sldId id="870" r:id="rId5"/>
    <p:sldId id="841" r:id="rId6"/>
    <p:sldId id="854" r:id="rId7"/>
    <p:sldId id="845" r:id="rId8"/>
    <p:sldId id="871" r:id="rId9"/>
    <p:sldId id="867" r:id="rId10"/>
    <p:sldId id="856" r:id="rId11"/>
    <p:sldId id="857" r:id="rId12"/>
    <p:sldId id="858" r:id="rId13"/>
    <p:sldId id="859" r:id="rId14"/>
    <p:sldId id="860" r:id="rId15"/>
    <p:sldId id="861" r:id="rId16"/>
    <p:sldId id="862" r:id="rId17"/>
    <p:sldId id="863" r:id="rId18"/>
    <p:sldId id="864" r:id="rId19"/>
    <p:sldId id="865" r:id="rId20"/>
    <p:sldId id="866" r:id="rId21"/>
    <p:sldId id="872" r:id="rId22"/>
    <p:sldId id="873" r:id="rId23"/>
    <p:sldId id="874" r:id="rId24"/>
    <p:sldId id="875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82491" autoAdjust="0"/>
  </p:normalViewPr>
  <p:slideViewPr>
    <p:cSldViewPr>
      <p:cViewPr varScale="1">
        <p:scale>
          <a:sx n="74" d="100"/>
          <a:sy n="74" d="100"/>
        </p:scale>
        <p:origin x="55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8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9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8" loCatId="list" qsTypeId="urn:microsoft.com/office/officeart/2005/8/quickstyle/simple1#8" qsCatId="simple" csTypeId="urn:microsoft.com/office/officeart/2005/8/colors/colorful5#8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5.2.1 Business understanding</a:t>
          </a:r>
          <a:endParaRPr lang="zh-CN" dirty="0"/>
        </a:p>
      </dgm:t>
    </dgm:pt>
    <dgm:pt modelId="{C9974E75-C5BA-4AF8-9D14-7E6DB268B9AF}" type="parTrans" cxnId="{367F78E3-9FF8-40B2-9EEA-42ECBDC598A8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367F78E3-9FF8-40B2-9EEA-42ECBDC598A8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5.2.2 Data loading</a:t>
          </a:r>
          <a:endParaRPr lang="zh-CN" dirty="0"/>
        </a:p>
      </dgm:t>
    </dgm:pt>
    <dgm:pt modelId="{7DE52E51-8CAB-45CC-98CF-C0B0F0BA2BEC}" type="parTrans" cxnId="{13472744-0A20-4727-A9E5-41D3C7584D87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13472744-0A20-4727-A9E5-41D3C7584D87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5.2.3 Data understanding</a:t>
          </a:r>
          <a:endParaRPr lang="zh-CN" dirty="0"/>
        </a:p>
      </dgm:t>
    </dgm:pt>
    <dgm:pt modelId="{2F9F47C1-5388-40C2-9DAB-1579AD182756}" type="parTrans" cxnId="{8A95EDA0-3803-46CD-90B9-B3E829019779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8A95EDA0-3803-46CD-90B9-B3E829019779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5.2.4 Data wrangling</a:t>
          </a:r>
          <a:endParaRPr lang="zh-CN" dirty="0"/>
        </a:p>
      </dgm:t>
    </dgm:pt>
    <dgm:pt modelId="{BBEC2C39-4DA0-4760-9652-2CF72F8B720D}" type="parTrans" cxnId="{27FB4607-6A53-4B9C-8BDA-355D46E82356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27FB4607-6A53-4B9C-8BDA-355D46E82356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5.2.5 Model selection and hyperparameter tuning</a:t>
          </a:r>
          <a:endParaRPr lang="zh-CN" dirty="0"/>
        </a:p>
      </dgm:t>
    </dgm:pt>
    <dgm:pt modelId="{9E278C2F-7178-473F-865E-E1BBAD24F96B}" type="parTrans" cxnId="{228F9E72-2643-467C-8FDA-B26FC76DFA5B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228F9E72-2643-467C-8FDA-B26FC76DFA5B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E5C9E03-1660-468D-B817-681ECC1651AE}" type="presOf" srcId="{225B27C5-54C0-43AE-816E-7B92CA9DABB0}" destId="{D3E18E89-E900-482D-AA27-1F32F222277F}" srcOrd="1" destOrd="0" presId="urn:microsoft.com/office/officeart/2005/8/layout/list1#8"/>
    <dgm:cxn modelId="{C9E78906-C9FA-4EA3-B42B-C821BB147A6E}" type="presOf" srcId="{07FD02D3-E7E6-438A-89AC-27845D67F8AB}" destId="{F0E83ED0-3189-4ABA-A665-B109CE1D0191}" srcOrd="1" destOrd="0" presId="urn:microsoft.com/office/officeart/2005/8/layout/list1#8"/>
    <dgm:cxn modelId="{27FB4607-6A53-4B9C-8BDA-355D46E82356}" srcId="{2D3DEDF0-B9A1-4CD2-BA88-CA716FC4420C}" destId="{4164C1CD-1FEB-4FAE-BCA7-B2F901F12CD8}" srcOrd="3" destOrd="0" parTransId="{BBEC2C39-4DA0-4760-9652-2CF72F8B720D}" sibTransId="{BA0E16FC-83B3-431A-9ADB-0130A23E20FD}"/>
    <dgm:cxn modelId="{AAA3CE17-2BCE-4BCD-835E-07DBAE544C7A}" type="presOf" srcId="{07FD02D3-E7E6-438A-89AC-27845D67F8AB}" destId="{FFA56F0A-30CA-43F2-94BD-773A675BA6FB}" srcOrd="0" destOrd="0" presId="urn:microsoft.com/office/officeart/2005/8/layout/list1#8"/>
    <dgm:cxn modelId="{13472744-0A20-4727-A9E5-41D3C7584D87}" srcId="{2D3DEDF0-B9A1-4CD2-BA88-CA716FC4420C}" destId="{07FD02D3-E7E6-438A-89AC-27845D67F8AB}" srcOrd="1" destOrd="0" parTransId="{7DE52E51-8CAB-45CC-98CF-C0B0F0BA2BEC}" sibTransId="{947AA9B5-348C-49D4-8596-840AF5DDE9BB}"/>
    <dgm:cxn modelId="{B0BF8865-CCB3-4A62-B5D9-7EB1A5378EF3}" type="presOf" srcId="{A28C3E8F-D85D-46D1-A6A3-FB5FAF2BB39A}" destId="{C621DF11-A0F5-4D43-9B81-3F2B12D700F6}" srcOrd="0" destOrd="0" presId="urn:microsoft.com/office/officeart/2005/8/layout/list1#8"/>
    <dgm:cxn modelId="{E420D165-81C2-4A1B-9A53-48B9354999EC}" type="presOf" srcId="{4164C1CD-1FEB-4FAE-BCA7-B2F901F12CD8}" destId="{86F01D77-AF58-4F11-B068-07FCCCA28177}" srcOrd="1" destOrd="0" presId="urn:microsoft.com/office/officeart/2005/8/layout/list1#8"/>
    <dgm:cxn modelId="{228F9E72-2643-467C-8FDA-B26FC76DFA5B}" srcId="{2D3DEDF0-B9A1-4CD2-BA88-CA716FC4420C}" destId="{225B27C5-54C0-43AE-816E-7B92CA9DABB0}" srcOrd="4" destOrd="0" parTransId="{9E278C2F-7178-473F-865E-E1BBAD24F96B}" sibTransId="{C65CA052-16C8-43E3-B1DC-67C97180D97C}"/>
    <dgm:cxn modelId="{0EA56156-EFC7-4325-B05A-3F81A247E66B}" type="presOf" srcId="{A28C3E8F-D85D-46D1-A6A3-FB5FAF2BB39A}" destId="{87E6350B-AA9F-4374-A90A-F0D4DDB30293}" srcOrd="1" destOrd="0" presId="urn:microsoft.com/office/officeart/2005/8/layout/list1#8"/>
    <dgm:cxn modelId="{F6996C8E-EFD0-4C69-B3B5-F41FF1C2B56D}" type="presOf" srcId="{225B27C5-54C0-43AE-816E-7B92CA9DABB0}" destId="{3EE58CF2-A797-44C9-A559-CA7749BDFEDA}" srcOrd="0" destOrd="0" presId="urn:microsoft.com/office/officeart/2005/8/layout/list1#8"/>
    <dgm:cxn modelId="{4B11B88F-9275-4258-8F8A-3112AB7E159C}" type="presOf" srcId="{4164C1CD-1FEB-4FAE-BCA7-B2F901F12CD8}" destId="{818CC7FD-FD66-432F-A406-41DC7CAE93F0}" srcOrd="0" destOrd="0" presId="urn:microsoft.com/office/officeart/2005/8/layout/list1#8"/>
    <dgm:cxn modelId="{8A95EDA0-3803-46CD-90B9-B3E829019779}" srcId="{2D3DEDF0-B9A1-4CD2-BA88-CA716FC4420C}" destId="{A28C3E8F-D85D-46D1-A6A3-FB5FAF2BB39A}" srcOrd="2" destOrd="0" parTransId="{2F9F47C1-5388-40C2-9DAB-1579AD182756}" sibTransId="{2B9AB75B-3C49-4AA8-BFE1-7CF35008B916}"/>
    <dgm:cxn modelId="{367F78E3-9FF8-40B2-9EEA-42ECBDC598A8}" srcId="{2D3DEDF0-B9A1-4CD2-BA88-CA716FC4420C}" destId="{4A6CFA20-D504-4C11-9666-95A21ED3E06C}" srcOrd="0" destOrd="0" parTransId="{C9974E75-C5BA-4AF8-9D14-7E6DB268B9AF}" sibTransId="{535AB587-A692-43E5-9615-766AE847F8A5}"/>
    <dgm:cxn modelId="{96E4C5E6-C125-45E3-A8F7-9B4396843B7A}" type="presOf" srcId="{2D3DEDF0-B9A1-4CD2-BA88-CA716FC4420C}" destId="{ACC2AE7E-59B9-49A0-BAB4-22D68AC176E7}" srcOrd="0" destOrd="0" presId="urn:microsoft.com/office/officeart/2005/8/layout/list1#8"/>
    <dgm:cxn modelId="{866597FD-BB87-44EE-877A-5040989839B9}" type="presOf" srcId="{4A6CFA20-D504-4C11-9666-95A21ED3E06C}" destId="{99D3529F-CE9E-430A-A33C-F4EF72985A46}" srcOrd="0" destOrd="0" presId="urn:microsoft.com/office/officeart/2005/8/layout/list1#8"/>
    <dgm:cxn modelId="{0BCAC4FF-E1AE-48E2-94BA-F955B3BCDDA8}" type="presOf" srcId="{4A6CFA20-D504-4C11-9666-95A21ED3E06C}" destId="{FFD53BA8-45B8-48D7-839D-F63881906C2D}" srcOrd="1" destOrd="0" presId="urn:microsoft.com/office/officeart/2005/8/layout/list1#8"/>
    <dgm:cxn modelId="{4D79203A-4DDA-4178-9532-230C62DB0829}" type="presParOf" srcId="{ACC2AE7E-59B9-49A0-BAB4-22D68AC176E7}" destId="{7AEB1288-B212-47FC-96D6-40294FD2E307}" srcOrd="0" destOrd="0" presId="urn:microsoft.com/office/officeart/2005/8/layout/list1#8"/>
    <dgm:cxn modelId="{D580FEFD-418D-4A46-B845-3CD6988422D7}" type="presParOf" srcId="{7AEB1288-B212-47FC-96D6-40294FD2E307}" destId="{99D3529F-CE9E-430A-A33C-F4EF72985A46}" srcOrd="0" destOrd="0" presId="urn:microsoft.com/office/officeart/2005/8/layout/list1#8"/>
    <dgm:cxn modelId="{C3DA701A-6C12-41DD-A06B-77FDA3FD0D9C}" type="presParOf" srcId="{7AEB1288-B212-47FC-96D6-40294FD2E307}" destId="{FFD53BA8-45B8-48D7-839D-F63881906C2D}" srcOrd="1" destOrd="0" presId="urn:microsoft.com/office/officeart/2005/8/layout/list1#8"/>
    <dgm:cxn modelId="{C3077247-762D-489A-B15D-448F8C4649FA}" type="presParOf" srcId="{ACC2AE7E-59B9-49A0-BAB4-22D68AC176E7}" destId="{C0D297E7-F1B3-4D5E-9183-8D7DE7303441}" srcOrd="1" destOrd="0" presId="urn:microsoft.com/office/officeart/2005/8/layout/list1#8"/>
    <dgm:cxn modelId="{0115F26D-C718-4495-AF11-695223C78336}" type="presParOf" srcId="{ACC2AE7E-59B9-49A0-BAB4-22D68AC176E7}" destId="{BF82169F-36AF-4359-9BAE-4965A5F38BD5}" srcOrd="2" destOrd="0" presId="urn:microsoft.com/office/officeart/2005/8/layout/list1#8"/>
    <dgm:cxn modelId="{C02A3A1C-AD58-4005-9B9A-FF855914C218}" type="presParOf" srcId="{ACC2AE7E-59B9-49A0-BAB4-22D68AC176E7}" destId="{97EC761C-8953-48D7-AFE6-4E1B2DC860A0}" srcOrd="3" destOrd="0" presId="urn:microsoft.com/office/officeart/2005/8/layout/list1#8"/>
    <dgm:cxn modelId="{63A229D6-F104-4898-8422-0CE387CEC24C}" type="presParOf" srcId="{ACC2AE7E-59B9-49A0-BAB4-22D68AC176E7}" destId="{2A1250AA-1043-4D27-91C6-DB5939E35C6B}" srcOrd="4" destOrd="0" presId="urn:microsoft.com/office/officeart/2005/8/layout/list1#8"/>
    <dgm:cxn modelId="{38DA47ED-FB34-4459-A0D7-DFEAE30AA57B}" type="presParOf" srcId="{2A1250AA-1043-4D27-91C6-DB5939E35C6B}" destId="{FFA56F0A-30CA-43F2-94BD-773A675BA6FB}" srcOrd="0" destOrd="0" presId="urn:microsoft.com/office/officeart/2005/8/layout/list1#8"/>
    <dgm:cxn modelId="{067E880C-A1DA-48BE-B088-A0A655164BEA}" type="presParOf" srcId="{2A1250AA-1043-4D27-91C6-DB5939E35C6B}" destId="{F0E83ED0-3189-4ABA-A665-B109CE1D0191}" srcOrd="1" destOrd="0" presId="urn:microsoft.com/office/officeart/2005/8/layout/list1#8"/>
    <dgm:cxn modelId="{A55848FA-57B9-48A2-AC51-7CF122CBBF6C}" type="presParOf" srcId="{ACC2AE7E-59B9-49A0-BAB4-22D68AC176E7}" destId="{ECE4EB38-14AE-459E-B6E4-1217F86B32D5}" srcOrd="5" destOrd="0" presId="urn:microsoft.com/office/officeart/2005/8/layout/list1#8"/>
    <dgm:cxn modelId="{4DEFBE9D-0157-4193-8880-6551AE15DE4A}" type="presParOf" srcId="{ACC2AE7E-59B9-49A0-BAB4-22D68AC176E7}" destId="{AD17FCC9-9640-4BB4-87DF-C676D0600FF9}" srcOrd="6" destOrd="0" presId="urn:microsoft.com/office/officeart/2005/8/layout/list1#8"/>
    <dgm:cxn modelId="{B7041DC8-0BE7-427B-AD96-54A4029412B3}" type="presParOf" srcId="{ACC2AE7E-59B9-49A0-BAB4-22D68AC176E7}" destId="{4DF959AC-5D69-47E5-B406-4D2C3851BBA8}" srcOrd="7" destOrd="0" presId="urn:microsoft.com/office/officeart/2005/8/layout/list1#8"/>
    <dgm:cxn modelId="{F04F1B93-B740-43E1-B741-9D1D56DB7B43}" type="presParOf" srcId="{ACC2AE7E-59B9-49A0-BAB4-22D68AC176E7}" destId="{BC025EF3-8250-4C0B-B47C-577AF15030CE}" srcOrd="8" destOrd="0" presId="urn:microsoft.com/office/officeart/2005/8/layout/list1#8"/>
    <dgm:cxn modelId="{93F810C8-6225-4C9D-8E11-B76A3530DD99}" type="presParOf" srcId="{BC025EF3-8250-4C0B-B47C-577AF15030CE}" destId="{C621DF11-A0F5-4D43-9B81-3F2B12D700F6}" srcOrd="0" destOrd="0" presId="urn:microsoft.com/office/officeart/2005/8/layout/list1#8"/>
    <dgm:cxn modelId="{E8AEC8BB-E735-4D24-86F8-14AB0399B562}" type="presParOf" srcId="{BC025EF3-8250-4C0B-B47C-577AF15030CE}" destId="{87E6350B-AA9F-4374-A90A-F0D4DDB30293}" srcOrd="1" destOrd="0" presId="urn:microsoft.com/office/officeart/2005/8/layout/list1#8"/>
    <dgm:cxn modelId="{F904C441-3417-4C5E-85FA-73B34AB2021E}" type="presParOf" srcId="{ACC2AE7E-59B9-49A0-BAB4-22D68AC176E7}" destId="{BFDDC46B-D2D6-4F22-B2B2-08457F1A28D3}" srcOrd="9" destOrd="0" presId="urn:microsoft.com/office/officeart/2005/8/layout/list1#8"/>
    <dgm:cxn modelId="{312E83F2-1D3D-448B-883A-61D7F894B347}" type="presParOf" srcId="{ACC2AE7E-59B9-49A0-BAB4-22D68AC176E7}" destId="{3F980722-34FD-4A1F-B474-E9F8C5B4DD29}" srcOrd="10" destOrd="0" presId="urn:microsoft.com/office/officeart/2005/8/layout/list1#8"/>
    <dgm:cxn modelId="{9763F8FB-E186-4A56-A8D2-D30D1B2F65AC}" type="presParOf" srcId="{ACC2AE7E-59B9-49A0-BAB4-22D68AC176E7}" destId="{8D3B3D27-C574-4E85-BC78-E99F417FEEDB}" srcOrd="11" destOrd="0" presId="urn:microsoft.com/office/officeart/2005/8/layout/list1#8"/>
    <dgm:cxn modelId="{27B6BE07-52BF-47E4-8273-24C926F260A8}" type="presParOf" srcId="{ACC2AE7E-59B9-49A0-BAB4-22D68AC176E7}" destId="{3A9CAEF6-FFDF-430A-A005-8728B4BFCD0C}" srcOrd="12" destOrd="0" presId="urn:microsoft.com/office/officeart/2005/8/layout/list1#8"/>
    <dgm:cxn modelId="{7A85FEF5-6B46-4579-9790-08FE23180FE7}" type="presParOf" srcId="{3A9CAEF6-FFDF-430A-A005-8728B4BFCD0C}" destId="{818CC7FD-FD66-432F-A406-41DC7CAE93F0}" srcOrd="0" destOrd="0" presId="urn:microsoft.com/office/officeart/2005/8/layout/list1#8"/>
    <dgm:cxn modelId="{D852ABBA-2A87-4499-8832-E871C79B3E79}" type="presParOf" srcId="{3A9CAEF6-FFDF-430A-A005-8728B4BFCD0C}" destId="{86F01D77-AF58-4F11-B068-07FCCCA28177}" srcOrd="1" destOrd="0" presId="urn:microsoft.com/office/officeart/2005/8/layout/list1#8"/>
    <dgm:cxn modelId="{B3B7B157-72E1-44EA-AC21-49A1E706BB26}" type="presParOf" srcId="{ACC2AE7E-59B9-49A0-BAB4-22D68AC176E7}" destId="{2447C150-AF8D-41C9-BB4C-E4FA97EE4298}" srcOrd="13" destOrd="0" presId="urn:microsoft.com/office/officeart/2005/8/layout/list1#8"/>
    <dgm:cxn modelId="{BC016901-E434-42A7-AA6D-F2BE19E3AA99}" type="presParOf" srcId="{ACC2AE7E-59B9-49A0-BAB4-22D68AC176E7}" destId="{B428B3ED-E28C-4C28-8B71-AD1709E71E95}" srcOrd="14" destOrd="0" presId="urn:microsoft.com/office/officeart/2005/8/layout/list1#8"/>
    <dgm:cxn modelId="{F8D84D0F-73CC-4618-9EE8-676D8F2F2D25}" type="presParOf" srcId="{ACC2AE7E-59B9-49A0-BAB4-22D68AC176E7}" destId="{D4FCE144-AE56-44CF-B4EC-B3819FCC324F}" srcOrd="15" destOrd="0" presId="urn:microsoft.com/office/officeart/2005/8/layout/list1#8"/>
    <dgm:cxn modelId="{279767CB-22E5-4361-BC37-767E4BA2C583}" type="presParOf" srcId="{ACC2AE7E-59B9-49A0-BAB4-22D68AC176E7}" destId="{79F8EEA0-EE80-45AA-9EE1-BCF3F8EB1294}" srcOrd="16" destOrd="0" presId="urn:microsoft.com/office/officeart/2005/8/layout/list1#8"/>
    <dgm:cxn modelId="{B258AC54-3171-448F-A7FF-F15C4AD32591}" type="presParOf" srcId="{79F8EEA0-EE80-45AA-9EE1-BCF3F8EB1294}" destId="{3EE58CF2-A797-44C9-A559-CA7749BDFEDA}" srcOrd="0" destOrd="0" presId="urn:microsoft.com/office/officeart/2005/8/layout/list1#8"/>
    <dgm:cxn modelId="{AA2918A7-462A-4E67-8F54-58076D5BFAED}" type="presParOf" srcId="{79F8EEA0-EE80-45AA-9EE1-BCF3F8EB1294}" destId="{D3E18E89-E900-482D-AA27-1F32F222277F}" srcOrd="1" destOrd="0" presId="urn:microsoft.com/office/officeart/2005/8/layout/list1#8"/>
    <dgm:cxn modelId="{42D2EB03-3E59-4E9C-914C-180C97C56866}" type="presParOf" srcId="{ACC2AE7E-59B9-49A0-BAB4-22D68AC176E7}" destId="{F2C78EE9-2F2D-468B-B6D7-D92DDBE51D6A}" srcOrd="17" destOrd="0" presId="urn:microsoft.com/office/officeart/2005/8/layout/list1#8"/>
    <dgm:cxn modelId="{5E7FC9EA-EB23-4EB8-9479-D12FACD489DE}" type="presParOf" srcId="{ACC2AE7E-59B9-49A0-BAB4-22D68AC176E7}" destId="{754144EF-9FCF-4C3F-9B4B-F39D8BC3D36C}" srcOrd="18" destOrd="0" presId="urn:microsoft.com/office/officeart/2005/8/layout/list1#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9" loCatId="list" qsTypeId="urn:microsoft.com/office/officeart/2005/8/quickstyle/simple1#9" qsCatId="simple" csTypeId="urn:microsoft.com/office/officeart/2005/8/colors/colorful5#9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5.2.6 Model training</a:t>
          </a:r>
          <a:endParaRPr lang="zh-CN" dirty="0"/>
        </a:p>
      </dgm:t>
    </dgm:pt>
    <dgm:pt modelId="{C9974E75-C5BA-4AF8-9D14-7E6DB268B9AF}" type="parTrans" cxnId="{73CF0D1D-7817-49D6-854C-44E9B38EF539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73CF0D1D-7817-49D6-854C-44E9B38EF539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5.2.7 Predicting with a trained model</a:t>
          </a:r>
          <a:endParaRPr lang="zh-CN" dirty="0"/>
        </a:p>
      </dgm:t>
    </dgm:pt>
    <dgm:pt modelId="{7DE52E51-8CAB-45CC-98CF-C0B0F0BA2BEC}" type="parTrans" cxnId="{39BC0807-CB81-48B6-B7FC-ACDAFCDDA1D3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39BC0807-CB81-48B6-B7FC-ACDAFCDDA1D3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5.2.8 Model evaluation</a:t>
          </a:r>
          <a:endParaRPr lang="zh-CN" dirty="0"/>
        </a:p>
      </dgm:t>
    </dgm:pt>
    <dgm:pt modelId="{2F9F47C1-5388-40C2-9DAB-1579AD182756}" type="parTrans" cxnId="{9B60486D-DB3E-46EF-910D-194C172AA319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B60486D-DB3E-46EF-910D-194C172AA319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5.2.9 Model optimization and application</a:t>
          </a:r>
          <a:endParaRPr lang="zh-CN" dirty="0"/>
        </a:p>
      </dgm:t>
    </dgm:pt>
    <dgm:pt modelId="{BBEC2C39-4DA0-4760-9652-2CF72F8B720D}" type="parTrans" cxnId="{033ACE1D-E364-4C18-BD9A-CEC2ED83737D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033ACE1D-E364-4C18-BD9A-CEC2ED83737D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9BC0807-CB81-48B6-B7FC-ACDAFCDDA1D3}" srcId="{2D3DEDF0-B9A1-4CD2-BA88-CA716FC4420C}" destId="{07FD02D3-E7E6-438A-89AC-27845D67F8AB}" srcOrd="1" destOrd="0" parTransId="{7DE52E51-8CAB-45CC-98CF-C0B0F0BA2BEC}" sibTransId="{947AA9B5-348C-49D4-8596-840AF5DDE9BB}"/>
    <dgm:cxn modelId="{73CF0D1D-7817-49D6-854C-44E9B38EF539}" srcId="{2D3DEDF0-B9A1-4CD2-BA88-CA716FC4420C}" destId="{4A6CFA20-D504-4C11-9666-95A21ED3E06C}" srcOrd="0" destOrd="0" parTransId="{C9974E75-C5BA-4AF8-9D14-7E6DB268B9AF}" sibTransId="{535AB587-A692-43E5-9615-766AE847F8A5}"/>
    <dgm:cxn modelId="{033ACE1D-E364-4C18-BD9A-CEC2ED83737D}" srcId="{2D3DEDF0-B9A1-4CD2-BA88-CA716FC4420C}" destId="{4164C1CD-1FEB-4FAE-BCA7-B2F901F12CD8}" srcOrd="3" destOrd="0" parTransId="{BBEC2C39-4DA0-4760-9652-2CF72F8B720D}" sibTransId="{BA0E16FC-83B3-431A-9ADB-0130A23E20FD}"/>
    <dgm:cxn modelId="{3E894E40-2507-46DE-B593-44D88696E216}" type="presOf" srcId="{4A6CFA20-D504-4C11-9666-95A21ED3E06C}" destId="{FFD53BA8-45B8-48D7-839D-F63881906C2D}" srcOrd="1" destOrd="0" presId="urn:microsoft.com/office/officeart/2005/8/layout/list1#9"/>
    <dgm:cxn modelId="{6B8C8F65-AB22-4472-A448-1D0068AF59DB}" type="presOf" srcId="{A28C3E8F-D85D-46D1-A6A3-FB5FAF2BB39A}" destId="{87E6350B-AA9F-4374-A90A-F0D4DDB30293}" srcOrd="1" destOrd="0" presId="urn:microsoft.com/office/officeart/2005/8/layout/list1#9"/>
    <dgm:cxn modelId="{9B60486D-DB3E-46EF-910D-194C172AA319}" srcId="{2D3DEDF0-B9A1-4CD2-BA88-CA716FC4420C}" destId="{A28C3E8F-D85D-46D1-A6A3-FB5FAF2BB39A}" srcOrd="2" destOrd="0" parTransId="{2F9F47C1-5388-40C2-9DAB-1579AD182756}" sibTransId="{2B9AB75B-3C49-4AA8-BFE1-7CF35008B916}"/>
    <dgm:cxn modelId="{63B3D790-2AEF-4994-A67B-FDD52511B330}" type="presOf" srcId="{4A6CFA20-D504-4C11-9666-95A21ED3E06C}" destId="{99D3529F-CE9E-430A-A33C-F4EF72985A46}" srcOrd="0" destOrd="0" presId="urn:microsoft.com/office/officeart/2005/8/layout/list1#9"/>
    <dgm:cxn modelId="{0DE7DBA8-99ED-4BEB-B1A4-84C39F2452BF}" type="presOf" srcId="{2D3DEDF0-B9A1-4CD2-BA88-CA716FC4420C}" destId="{ACC2AE7E-59B9-49A0-BAB4-22D68AC176E7}" srcOrd="0" destOrd="0" presId="urn:microsoft.com/office/officeart/2005/8/layout/list1#9"/>
    <dgm:cxn modelId="{9CD93AB2-B022-473A-A467-053B2B2CBBBD}" type="presOf" srcId="{07FD02D3-E7E6-438A-89AC-27845D67F8AB}" destId="{FFA56F0A-30CA-43F2-94BD-773A675BA6FB}" srcOrd="0" destOrd="0" presId="urn:microsoft.com/office/officeart/2005/8/layout/list1#9"/>
    <dgm:cxn modelId="{9000AFBF-8FBC-43EF-889E-BC3CD00E4C5F}" type="presOf" srcId="{A28C3E8F-D85D-46D1-A6A3-FB5FAF2BB39A}" destId="{C621DF11-A0F5-4D43-9B81-3F2B12D700F6}" srcOrd="0" destOrd="0" presId="urn:microsoft.com/office/officeart/2005/8/layout/list1#9"/>
    <dgm:cxn modelId="{A00748D6-5E89-4D92-A4D7-97BA48CC6A51}" type="presOf" srcId="{4164C1CD-1FEB-4FAE-BCA7-B2F901F12CD8}" destId="{818CC7FD-FD66-432F-A406-41DC7CAE93F0}" srcOrd="0" destOrd="0" presId="urn:microsoft.com/office/officeart/2005/8/layout/list1#9"/>
    <dgm:cxn modelId="{7A5A07E2-E1AD-4A19-BA69-1368788E9F15}" type="presOf" srcId="{4164C1CD-1FEB-4FAE-BCA7-B2F901F12CD8}" destId="{86F01D77-AF58-4F11-B068-07FCCCA28177}" srcOrd="1" destOrd="0" presId="urn:microsoft.com/office/officeart/2005/8/layout/list1#9"/>
    <dgm:cxn modelId="{EACEC9FC-7DF5-4B98-AA47-5D1B53CD9326}" type="presOf" srcId="{07FD02D3-E7E6-438A-89AC-27845D67F8AB}" destId="{F0E83ED0-3189-4ABA-A665-B109CE1D0191}" srcOrd="1" destOrd="0" presId="urn:microsoft.com/office/officeart/2005/8/layout/list1#9"/>
    <dgm:cxn modelId="{C1E6CD2F-86FC-4ACD-9860-0C1FCDE9A655}" type="presParOf" srcId="{ACC2AE7E-59B9-49A0-BAB4-22D68AC176E7}" destId="{7AEB1288-B212-47FC-96D6-40294FD2E307}" srcOrd="0" destOrd="0" presId="urn:microsoft.com/office/officeart/2005/8/layout/list1#9"/>
    <dgm:cxn modelId="{D00ADBA1-F1AE-4A46-B802-F56B8195FC6B}" type="presParOf" srcId="{7AEB1288-B212-47FC-96D6-40294FD2E307}" destId="{99D3529F-CE9E-430A-A33C-F4EF72985A46}" srcOrd="0" destOrd="0" presId="urn:microsoft.com/office/officeart/2005/8/layout/list1#9"/>
    <dgm:cxn modelId="{00EEF5AC-CC9F-444A-8629-F91E7A22B3EB}" type="presParOf" srcId="{7AEB1288-B212-47FC-96D6-40294FD2E307}" destId="{FFD53BA8-45B8-48D7-839D-F63881906C2D}" srcOrd="1" destOrd="0" presId="urn:microsoft.com/office/officeart/2005/8/layout/list1#9"/>
    <dgm:cxn modelId="{5DD6771C-D0EE-4E93-BD1D-C5E0DF8AFAA1}" type="presParOf" srcId="{ACC2AE7E-59B9-49A0-BAB4-22D68AC176E7}" destId="{C0D297E7-F1B3-4D5E-9183-8D7DE7303441}" srcOrd="1" destOrd="0" presId="urn:microsoft.com/office/officeart/2005/8/layout/list1#9"/>
    <dgm:cxn modelId="{01A9186E-16F7-4C50-A33A-D6327C603EE8}" type="presParOf" srcId="{ACC2AE7E-59B9-49A0-BAB4-22D68AC176E7}" destId="{BF82169F-36AF-4359-9BAE-4965A5F38BD5}" srcOrd="2" destOrd="0" presId="urn:microsoft.com/office/officeart/2005/8/layout/list1#9"/>
    <dgm:cxn modelId="{AEFA1C4A-C17C-48D8-9D75-F8529CE49266}" type="presParOf" srcId="{ACC2AE7E-59B9-49A0-BAB4-22D68AC176E7}" destId="{97EC761C-8953-48D7-AFE6-4E1B2DC860A0}" srcOrd="3" destOrd="0" presId="urn:microsoft.com/office/officeart/2005/8/layout/list1#9"/>
    <dgm:cxn modelId="{44242D52-D4A4-4AC4-B71F-E3466BE11638}" type="presParOf" srcId="{ACC2AE7E-59B9-49A0-BAB4-22D68AC176E7}" destId="{2A1250AA-1043-4D27-91C6-DB5939E35C6B}" srcOrd="4" destOrd="0" presId="urn:microsoft.com/office/officeart/2005/8/layout/list1#9"/>
    <dgm:cxn modelId="{17A2EC38-05B3-4F8C-A7C0-F2E94679E0A8}" type="presParOf" srcId="{2A1250AA-1043-4D27-91C6-DB5939E35C6B}" destId="{FFA56F0A-30CA-43F2-94BD-773A675BA6FB}" srcOrd="0" destOrd="0" presId="urn:microsoft.com/office/officeart/2005/8/layout/list1#9"/>
    <dgm:cxn modelId="{928660DB-D4EA-493F-B025-C70D587D4A8B}" type="presParOf" srcId="{2A1250AA-1043-4D27-91C6-DB5939E35C6B}" destId="{F0E83ED0-3189-4ABA-A665-B109CE1D0191}" srcOrd="1" destOrd="0" presId="urn:microsoft.com/office/officeart/2005/8/layout/list1#9"/>
    <dgm:cxn modelId="{965ECEA4-351C-4417-982E-1DB5C977FEAC}" type="presParOf" srcId="{ACC2AE7E-59B9-49A0-BAB4-22D68AC176E7}" destId="{ECE4EB38-14AE-459E-B6E4-1217F86B32D5}" srcOrd="5" destOrd="0" presId="urn:microsoft.com/office/officeart/2005/8/layout/list1#9"/>
    <dgm:cxn modelId="{58BF979A-4973-427F-A25B-8C94A0AFB0FE}" type="presParOf" srcId="{ACC2AE7E-59B9-49A0-BAB4-22D68AC176E7}" destId="{AD17FCC9-9640-4BB4-87DF-C676D0600FF9}" srcOrd="6" destOrd="0" presId="urn:microsoft.com/office/officeart/2005/8/layout/list1#9"/>
    <dgm:cxn modelId="{EDFC1A43-C591-44FC-A12C-243F11C362C2}" type="presParOf" srcId="{ACC2AE7E-59B9-49A0-BAB4-22D68AC176E7}" destId="{4DF959AC-5D69-47E5-B406-4D2C3851BBA8}" srcOrd="7" destOrd="0" presId="urn:microsoft.com/office/officeart/2005/8/layout/list1#9"/>
    <dgm:cxn modelId="{AAA55B35-0E2A-439E-9E4E-56FFDABCBCC4}" type="presParOf" srcId="{ACC2AE7E-59B9-49A0-BAB4-22D68AC176E7}" destId="{BC025EF3-8250-4C0B-B47C-577AF15030CE}" srcOrd="8" destOrd="0" presId="urn:microsoft.com/office/officeart/2005/8/layout/list1#9"/>
    <dgm:cxn modelId="{B0C9C9B2-A67F-468D-8AC1-93D15B4C1788}" type="presParOf" srcId="{BC025EF3-8250-4C0B-B47C-577AF15030CE}" destId="{C621DF11-A0F5-4D43-9B81-3F2B12D700F6}" srcOrd="0" destOrd="0" presId="urn:microsoft.com/office/officeart/2005/8/layout/list1#9"/>
    <dgm:cxn modelId="{B104337B-3788-491B-82C2-8ED0E52FEA8B}" type="presParOf" srcId="{BC025EF3-8250-4C0B-B47C-577AF15030CE}" destId="{87E6350B-AA9F-4374-A90A-F0D4DDB30293}" srcOrd="1" destOrd="0" presId="urn:microsoft.com/office/officeart/2005/8/layout/list1#9"/>
    <dgm:cxn modelId="{DC951A6E-6D25-4923-BBF3-A2F2564F1659}" type="presParOf" srcId="{ACC2AE7E-59B9-49A0-BAB4-22D68AC176E7}" destId="{BFDDC46B-D2D6-4F22-B2B2-08457F1A28D3}" srcOrd="9" destOrd="0" presId="urn:microsoft.com/office/officeart/2005/8/layout/list1#9"/>
    <dgm:cxn modelId="{F0DE789C-17BC-454F-BA0F-0A26FBD75928}" type="presParOf" srcId="{ACC2AE7E-59B9-49A0-BAB4-22D68AC176E7}" destId="{3F980722-34FD-4A1F-B474-E9F8C5B4DD29}" srcOrd="10" destOrd="0" presId="urn:microsoft.com/office/officeart/2005/8/layout/list1#9"/>
    <dgm:cxn modelId="{BD807155-DDC0-418B-A2C9-03FFBE3BAC0E}" type="presParOf" srcId="{ACC2AE7E-59B9-49A0-BAB4-22D68AC176E7}" destId="{8D3B3D27-C574-4E85-BC78-E99F417FEEDB}" srcOrd="11" destOrd="0" presId="urn:microsoft.com/office/officeart/2005/8/layout/list1#9"/>
    <dgm:cxn modelId="{D82095F2-3C27-4D2F-9D02-E947733A8DB7}" type="presParOf" srcId="{ACC2AE7E-59B9-49A0-BAB4-22D68AC176E7}" destId="{3A9CAEF6-FFDF-430A-A005-8728B4BFCD0C}" srcOrd="12" destOrd="0" presId="urn:microsoft.com/office/officeart/2005/8/layout/list1#9"/>
    <dgm:cxn modelId="{873463C8-8DE7-49EA-8ABC-8A822C0DFAE6}" type="presParOf" srcId="{3A9CAEF6-FFDF-430A-A005-8728B4BFCD0C}" destId="{818CC7FD-FD66-432F-A406-41DC7CAE93F0}" srcOrd="0" destOrd="0" presId="urn:microsoft.com/office/officeart/2005/8/layout/list1#9"/>
    <dgm:cxn modelId="{B01A855D-0360-4611-85B0-64F423A6E2C6}" type="presParOf" srcId="{3A9CAEF6-FFDF-430A-A005-8728B4BFCD0C}" destId="{86F01D77-AF58-4F11-B068-07FCCCA28177}" srcOrd="1" destOrd="0" presId="urn:microsoft.com/office/officeart/2005/8/layout/list1#9"/>
    <dgm:cxn modelId="{ED18B300-4ADE-4BB7-8341-EE99AA1E0CCF}" type="presParOf" srcId="{ACC2AE7E-59B9-49A0-BAB4-22D68AC176E7}" destId="{2447C150-AF8D-41C9-BB4C-E4FA97EE4298}" srcOrd="13" destOrd="0" presId="urn:microsoft.com/office/officeart/2005/8/layout/list1#9"/>
    <dgm:cxn modelId="{B1BAC3BA-DC37-4A4E-9639-CD4A18457463}" type="presParOf" srcId="{ACC2AE7E-59B9-49A0-BAB4-22D68AC176E7}" destId="{B428B3ED-E28C-4C28-8B71-AD1709E71E95}" srcOrd="14" destOrd="0" presId="urn:microsoft.com/office/officeart/2005/8/layout/list1#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5.2.1 Business understanding</a:t>
          </a:r>
          <a:endParaRPr lang="zh-CN" sz="200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59284"/>
              <a:satOff val="68"/>
              <a:lumOff val="-1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459284"/>
            <a:satOff val="68"/>
            <a:lumOff val="-161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5.2.2 Data loading</a:t>
          </a:r>
          <a:endParaRPr lang="zh-CN" sz="200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chemeClr val="accent5">
            <a:hueOff val="-918568"/>
            <a:satOff val="135"/>
            <a:lumOff val="-3236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5.2.3 Data understanding</a:t>
          </a:r>
          <a:endParaRPr lang="zh-CN" sz="2000" kern="1200" dirty="0"/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377853"/>
              <a:satOff val="203"/>
              <a:lumOff val="-4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chemeClr val="accent5">
            <a:hueOff val="-1377853"/>
            <a:satOff val="203"/>
            <a:lumOff val="-48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5.2.4 Data wrangling</a:t>
          </a:r>
          <a:endParaRPr lang="zh-CN" sz="2000" kern="1200" dirty="0"/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5.2.5 Model selection and hyperparameter tuning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47642"/>
          <a:ext cx="981583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90791" y="67202"/>
          <a:ext cx="6871081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711" tIns="0" rIns="259711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/>
            <a:t>5.2.6 Model training</a:t>
          </a:r>
          <a:endParaRPr lang="zh-CN" sz="1900" kern="1200" dirty="0"/>
        </a:p>
      </dsp:txBody>
      <dsp:txXfrm>
        <a:off x="518171" y="94582"/>
        <a:ext cx="6816321" cy="506120"/>
      </dsp:txXfrm>
    </dsp:sp>
    <dsp:sp modelId="{AD17FCC9-9640-4BB4-87DF-C676D0600FF9}">
      <dsp:nvSpPr>
        <dsp:cNvPr id="0" name=""/>
        <dsp:cNvSpPr/>
      </dsp:nvSpPr>
      <dsp:spPr>
        <a:xfrm>
          <a:off x="0" y="1209482"/>
          <a:ext cx="981583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612379"/>
              <a:satOff val="90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90791" y="929042"/>
          <a:ext cx="6871081" cy="560880"/>
        </a:xfrm>
        <a:prstGeom prst="roundRect">
          <a:avLst/>
        </a:prstGeom>
        <a:solidFill>
          <a:schemeClr val="accent5">
            <a:hueOff val="-612379"/>
            <a:satOff val="90"/>
            <a:lumOff val="-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711" tIns="0" rIns="259711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/>
            <a:t>5.2.7 Predicting with a trained model</a:t>
          </a:r>
          <a:endParaRPr lang="zh-CN" sz="1900" kern="1200" dirty="0"/>
        </a:p>
      </dsp:txBody>
      <dsp:txXfrm>
        <a:off x="518171" y="956422"/>
        <a:ext cx="6816321" cy="506120"/>
      </dsp:txXfrm>
    </dsp:sp>
    <dsp:sp modelId="{3F980722-34FD-4A1F-B474-E9F8C5B4DD29}">
      <dsp:nvSpPr>
        <dsp:cNvPr id="0" name=""/>
        <dsp:cNvSpPr/>
      </dsp:nvSpPr>
      <dsp:spPr>
        <a:xfrm>
          <a:off x="0" y="2071322"/>
          <a:ext cx="981583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224758"/>
              <a:satOff val="180"/>
              <a:lumOff val="-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90791" y="1790882"/>
          <a:ext cx="6871081" cy="560880"/>
        </a:xfrm>
        <a:prstGeom prst="roundRect">
          <a:avLst/>
        </a:prstGeom>
        <a:solidFill>
          <a:schemeClr val="accent5">
            <a:hueOff val="-1224758"/>
            <a:satOff val="180"/>
            <a:lumOff val="-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711" tIns="0" rIns="259711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/>
            <a:t>5.2.8 Model evaluation</a:t>
          </a:r>
          <a:endParaRPr lang="zh-CN" sz="1900" kern="1200" dirty="0"/>
        </a:p>
      </dsp:txBody>
      <dsp:txXfrm>
        <a:off x="518171" y="1818262"/>
        <a:ext cx="6816321" cy="506120"/>
      </dsp:txXfrm>
    </dsp:sp>
    <dsp:sp modelId="{B428B3ED-E28C-4C28-8B71-AD1709E71E95}">
      <dsp:nvSpPr>
        <dsp:cNvPr id="0" name=""/>
        <dsp:cNvSpPr/>
      </dsp:nvSpPr>
      <dsp:spPr>
        <a:xfrm>
          <a:off x="0" y="2933162"/>
          <a:ext cx="981583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90791" y="2652722"/>
          <a:ext cx="6871081" cy="56088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711" tIns="0" rIns="259711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/>
            <a:t>5.2.9 Model optimization and application</a:t>
          </a:r>
          <a:endParaRPr lang="zh-CN" sz="1900" kern="1200" dirty="0"/>
        </a:p>
      </dsp:txBody>
      <dsp:txXfrm>
        <a:off x="518171" y="2680102"/>
        <a:ext cx="6816321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8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9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4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041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35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3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59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5369419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402166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552524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635627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634516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890028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770038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640847"/>
      </p:ext>
    </p:extLst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185250"/>
      </p:ext>
    </p:extLst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720116"/>
      </p:ext>
    </p:extLst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28231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248687"/>
      </p:ext>
    </p:extLst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340441"/>
      </p:ext>
    </p:extLst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590167"/>
      </p:ext>
    </p:extLst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557694"/>
      </p:ext>
    </p:extLst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598222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902516"/>
      </p:ext>
    </p:extLst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369749"/>
      </p:ext>
    </p:extLst>
  </p:cSld>
  <p:clrMapOvr>
    <a:masterClrMapping/>
  </p:clrMapOvr>
  <p:transition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149737"/>
      </p:ext>
    </p:extLst>
  </p:cSld>
  <p:clrMapOvr>
    <a:masterClrMapping/>
  </p:clrMapOvr>
  <p:transition>
    <p:blinds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14737"/>
      </p:ext>
    </p:extLst>
  </p:cSld>
  <p:clrMapOvr>
    <a:masterClrMapping/>
  </p:clrMapOvr>
  <p:transition>
    <p:blinds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80929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7626871"/>
      </p:ext>
    </p:extLst>
  </p:cSld>
  <p:clrMapOvr>
    <a:masterClrMapping/>
  </p:clrMapOvr>
  <p:transition>
    <p:blinds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8822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70" r:id="rId20"/>
  </p:sldLayoutIdLst>
  <p:transition>
    <p:blinds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89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1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BEFF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35127" y="1020525"/>
            <a:ext cx="10273441" cy="176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Programming</a:t>
            </a:r>
            <a:b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	—— From Data Analysis to Data Science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03812" y="3776656"/>
            <a:ext cx="3384376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9048329" y="2828894"/>
            <a:ext cx="2457872" cy="329716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5.2.4 Data wrangling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971011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412776"/>
            <a:ext cx="9116770" cy="720080"/>
            <a:chOff x="975335" y="1719821"/>
            <a:chExt cx="9116770" cy="7200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1"/>
              <a:ext cx="7992211" cy="72008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data =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bc_data.drop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(['id'], axis=1)</a:t>
              </a: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data.head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())</a:t>
              </a:r>
            </a:p>
          </p:txBody>
        </p:sp>
      </p:grp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0" y="2348880"/>
            <a:ext cx="5555852" cy="3312368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28" y="2348879"/>
            <a:ext cx="5294563" cy="369304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5.2.4 Data wrangling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971011" cy="234231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412776"/>
            <a:ext cx="9116770" cy="880070"/>
            <a:chOff x="975335" y="1719821"/>
            <a:chExt cx="9116770" cy="88007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1"/>
              <a:ext cx="7992211" cy="88007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X_data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data.drop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(['diagnosis'], axis=1)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X_data.head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10" name="文本框 12"/>
          <p:cNvSpPr txBox="1"/>
          <p:nvPr/>
        </p:nvSpPr>
        <p:spPr>
          <a:xfrm>
            <a:off x="1019774" y="246327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4333" y="2564906"/>
          <a:ext cx="8056115" cy="3672406"/>
        </p:xfrm>
        <a:graphic>
          <a:graphicData uri="http://schemas.openxmlformats.org/drawingml/2006/table">
            <a:tbl>
              <a:tblPr/>
              <a:tblGrid>
                <a:gridCol w="34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950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71648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03791">
                <a:tc>
                  <a:txBody>
                    <a:bodyPr/>
                    <a:lstStyle/>
                    <a:p>
                      <a:pPr algn="l" fontAlgn="ctr"/>
                      <a:br>
                        <a:rPr lang="en-US" sz="600" b="1" dirty="0">
                          <a:effectLst/>
                        </a:rPr>
                      </a:br>
                      <a:r>
                        <a:rPr lang="en-US" sz="600" b="1" dirty="0" err="1">
                          <a:effectLst/>
                        </a:rPr>
                        <a:t>radius_mean</a:t>
                      </a:r>
                      <a:endParaRPr lang="en-US" sz="600" b="1" dirty="0">
                        <a:effectLst/>
                      </a:endParaRP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texture_mean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perimeter_mean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area_mean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smoothness_mean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compactness_mean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concavity_mean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concave points_mean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symmetry_mean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fractal_dimension_mean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...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radius_worst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texture_worst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perimeter_worst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area_worst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smoothness_worst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compactness_worst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concavity_worst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concave_points_worst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symmetry_worst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fractal_dimension_worst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0815" marR="30815" marT="15407" marB="154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7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17.99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10.38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122.80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1001.0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0.11840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0.27760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0.3001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0.14710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0.2419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0.07871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25.38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17.33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184.60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2019.0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0.1622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0.6656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0.7119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0.2654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0.4601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0.11890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7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1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20.57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17.77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132.90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1326.0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0.08474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0.07864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0.0869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0.07017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0.1812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0.05667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24.99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23.41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158.80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1956.0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0.1238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0.1866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0.2416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0.1860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0.2750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0.08902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7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2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19.69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21.25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130.00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1203.0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0.10960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0.15990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0.1974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0.12790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0.2069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0.05999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23.57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25.53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152.50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1709.0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0.1444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0.4245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0.4504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0.2430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0.3613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0.08758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7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3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11.42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20.38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77.58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386.1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0.14250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0.28390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0.2414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0.10520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0.2597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0.09744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14.91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26.50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98.87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567.7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0.2098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0.8663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0.6869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0.2575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0.6638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0.17300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7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20.29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14.34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135.10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1297.0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0.10030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0.13280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0.1980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dirty="0">
                          <a:effectLst/>
                        </a:rPr>
                        <a:t>0.10430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0.1809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0.05883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22.54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16.67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152.20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1575.0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0.1374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0.2050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0.4000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0.1625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0.2364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dirty="0">
                          <a:effectLst/>
                        </a:rPr>
                        <a:t>0.07678</a:t>
                      </a:r>
                    </a:p>
                  </a:txBody>
                  <a:tcPr marL="12840" marR="12840" marT="12840" marB="128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5.2.4 Data wrangling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01453" y="1609675"/>
            <a:ext cx="9116770" cy="1050503"/>
            <a:chOff x="975335" y="1719820"/>
            <a:chExt cx="9116770" cy="1050503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0"/>
              <a:ext cx="7992211" cy="10505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y_data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np.ravel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(data[['diagnosis']])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y_data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[0:6]</a:t>
              </a:r>
            </a:p>
          </p:txBody>
        </p:sp>
      </p:grpSp>
      <p:sp>
        <p:nvSpPr>
          <p:cNvPr id="10" name="文本框 12"/>
          <p:cNvSpPr txBox="1"/>
          <p:nvPr/>
        </p:nvSpPr>
        <p:spPr>
          <a:xfrm>
            <a:off x="1019774" y="298214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4333" y="28529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array(['M', 'M', 'M', 'M', 'M', 'M'],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=object)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19774" y="3825045"/>
            <a:ext cx="9252690" cy="1800200"/>
            <a:chOff x="975335" y="1431788"/>
            <a:chExt cx="9252690" cy="1800200"/>
          </a:xfrm>
        </p:grpSpPr>
        <p:sp>
          <p:nvSpPr>
            <p:cNvPr id="14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99894" y="1431788"/>
              <a:ext cx="8128131" cy="18002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sklearn.model_selection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train_test_split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X_trainingSet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y_trainingSet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train_test_split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random_state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=1)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5.2.4 Data wrangling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87035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01453" y="1609675"/>
            <a:ext cx="9116770" cy="667197"/>
            <a:chOff x="975335" y="1719820"/>
            <a:chExt cx="9116770" cy="667197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0"/>
              <a:ext cx="7992211" cy="66719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X_trainingSet.shape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2113407" y="255009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(426, 30)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01453" y="3795425"/>
            <a:ext cx="9252690" cy="641687"/>
            <a:chOff x="975335" y="1629982"/>
            <a:chExt cx="9252690" cy="641687"/>
          </a:xfrm>
        </p:grpSpPr>
        <p:sp>
          <p:nvSpPr>
            <p:cNvPr id="14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99894" y="1629982"/>
              <a:ext cx="8128131" cy="64168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X_testSet.shape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2157083" y="472514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(143, 30)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10301862" cy="821913"/>
          </a:xfrm>
        </p:spPr>
        <p:txBody>
          <a:bodyPr/>
          <a:lstStyle/>
          <a:p>
            <a:r>
              <a:rPr lang="en-US" altLang="zh-CN" dirty="0"/>
              <a:t>5.2.5 Model selection and hyperparameter tuning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043019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01453" y="1969715"/>
            <a:ext cx="9116770" cy="667197"/>
            <a:chOff x="975335" y="1719820"/>
            <a:chExt cx="9116770" cy="667197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0"/>
              <a:ext cx="7992211" cy="66719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sklearn.neighbors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KNeighborsClassifier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01453" y="4011449"/>
            <a:ext cx="9252690" cy="641687"/>
            <a:chOff x="975335" y="1629982"/>
            <a:chExt cx="9252690" cy="641687"/>
          </a:xfrm>
        </p:grpSpPr>
        <p:sp>
          <p:nvSpPr>
            <p:cNvPr id="14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99894" y="1629982"/>
              <a:ext cx="8128131" cy="64168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myModel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KNeighborsClassifier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(algorithm='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kd_tree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5.2.6 Model training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971011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01453" y="1969715"/>
            <a:ext cx="9116770" cy="667197"/>
            <a:chOff x="975335" y="1719820"/>
            <a:chExt cx="9116770" cy="667197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0"/>
              <a:ext cx="7992211" cy="66719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myModel.fit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X_trainingSet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y_trainingSet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11" name="文本框 12"/>
          <p:cNvSpPr txBox="1"/>
          <p:nvPr/>
        </p:nvSpPr>
        <p:spPr>
          <a:xfrm>
            <a:off x="1019775" y="339938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3140968"/>
            <a:ext cx="9208250" cy="17281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(algorithm='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kd_tree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leaf_size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=30, metric='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metric_params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n_jobs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n_neighbors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=5, p=2,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weights='uniform')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5.2.7 Predicting with a trained model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995725" y="1571080"/>
            <a:ext cx="9425472" cy="561776"/>
            <a:chOff x="975335" y="1719821"/>
            <a:chExt cx="9116770" cy="56177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1"/>
              <a:ext cx="7992211" cy="56177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y_predictSet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myModel.predict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95724" y="2607294"/>
            <a:ext cx="9416635" cy="605682"/>
            <a:chOff x="975335" y="1719821"/>
            <a:chExt cx="9116770" cy="605682"/>
          </a:xfrm>
        </p:grpSpPr>
        <p:sp>
          <p:nvSpPr>
            <p:cNvPr id="13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1719821"/>
              <a:ext cx="7992211" cy="60568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y_predictSet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84" y="3573016"/>
            <a:ext cx="8292076" cy="230425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5.2.7 Predicting with a trained model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95725" y="1700808"/>
            <a:ext cx="9116770" cy="605682"/>
            <a:chOff x="975335" y="1719821"/>
            <a:chExt cx="9116770" cy="605682"/>
          </a:xfrm>
        </p:grpSpPr>
        <p:sp>
          <p:nvSpPr>
            <p:cNvPr id="13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1719821"/>
              <a:ext cx="7992211" cy="60568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84" y="2780928"/>
            <a:ext cx="8318198" cy="230425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/>
              <a:t>5.2.8 Model evaluation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87035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95725" y="1700808"/>
            <a:ext cx="9425472" cy="1584176"/>
            <a:chOff x="975335" y="1719821"/>
            <a:chExt cx="9116770" cy="1584176"/>
          </a:xfrm>
        </p:grpSpPr>
        <p:sp>
          <p:nvSpPr>
            <p:cNvPr id="13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1719821"/>
              <a:ext cx="7992211" cy="158417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sklearn.metrics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accuracy_score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accuracy_score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y_predictSet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2153701" y="37170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0.9370629370629371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/>
              <a:t>5.2.9 Model optimization and application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992596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95724" y="1484784"/>
            <a:ext cx="10500876" cy="3168352"/>
            <a:chOff x="975335" y="1719821"/>
            <a:chExt cx="9116770" cy="1584176"/>
          </a:xfrm>
        </p:grpSpPr>
        <p:sp>
          <p:nvSpPr>
            <p:cNvPr id="13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1719821"/>
              <a:ext cx="7992211" cy="158417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sklearn.neighbors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KNeighborsClassifer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NumberOfNeighbors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range(1,23)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KNNs = 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KNeighborsClassifer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n_neighbors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NumberOfNeighbors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scores = [KNNs[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].ft(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X_trainingSet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y_trainingSet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).score(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X_testSet,y_testSet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in range(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(KNNs))]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scores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23A9AA2-067F-6B14-FAEB-1AB38DE2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94" y="4157006"/>
            <a:ext cx="1627347" cy="24129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11A9F7-64A8-8C1A-07C9-6859BB571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912" y="4581128"/>
            <a:ext cx="1570552" cy="19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93476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19531C7-B3FA-1323-1856-0FEE8CC99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5117964-D11B-EEEB-F341-ED7F3292B4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BC0FE9E3-91EE-E61C-F978-6C628235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161240" cy="1181953"/>
          </a:xfrm>
        </p:spPr>
        <p:txBody>
          <a:bodyPr/>
          <a:lstStyle/>
          <a:p>
            <a:pPr algn="l"/>
            <a:r>
              <a:rPr lang="en-US" altLang="zh-CN" sz="4400" dirty="0"/>
              <a:t>5.2 Machine learning with scikit-learn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32415-208A-E77F-DB3C-4240848EE6FC}"/>
              </a:ext>
            </a:extLst>
          </p:cNvPr>
          <p:cNvSpPr txBox="1">
            <a:spLocks/>
          </p:cNvSpPr>
          <p:nvPr/>
        </p:nvSpPr>
        <p:spPr bwMode="auto">
          <a:xfrm>
            <a:off x="4403812" y="3776656"/>
            <a:ext cx="3384376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491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 Borjigin 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7406D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Renmin University of China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7406D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chaolemen@ruc.edu.cn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460674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/>
              <a:t>5.2.9 Model optimization and application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95724" y="1556792"/>
            <a:ext cx="10500876" cy="3168352"/>
            <a:chOff x="975335" y="1719821"/>
            <a:chExt cx="9116770" cy="1584176"/>
          </a:xfrm>
        </p:grpSpPr>
        <p:sp>
          <p:nvSpPr>
            <p:cNvPr id="13" name="文本框 6"/>
            <p:cNvSpPr txBox="1"/>
            <p:nvPr/>
          </p:nvSpPr>
          <p:spPr>
            <a:xfrm>
              <a:off x="975335" y="1719821"/>
              <a:ext cx="101620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1719821"/>
              <a:ext cx="7992211" cy="158417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matplotlib.pyplot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plt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%matplotlib inline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plt.plot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NumberOfNeighbors,scores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plt.rcParams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font.family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'] = 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simHei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plt.xlabel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('k value')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plt.ylabel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('score')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plt.title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('Elbow Curve')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plt.xticks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NumberOfNeighbors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plt.show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2D372BD-F53C-E86D-A6A8-95FD5BE5A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312" y="4785478"/>
            <a:ext cx="2922787" cy="20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91895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/>
              <a:t>5.2.9 Model optimization and application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971011" cy="36281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95724" y="1556792"/>
            <a:ext cx="10500876" cy="1872208"/>
            <a:chOff x="975335" y="1719821"/>
            <a:chExt cx="9116770" cy="1584176"/>
          </a:xfrm>
        </p:grpSpPr>
        <p:sp>
          <p:nvSpPr>
            <p:cNvPr id="13" name="文本框 6"/>
            <p:cNvSpPr txBox="1"/>
            <p:nvPr/>
          </p:nvSpPr>
          <p:spPr>
            <a:xfrm>
              <a:off x="975335" y="1719821"/>
              <a:ext cx="1016209" cy="390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1719821"/>
              <a:ext cx="7992211" cy="158417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matplotlib.pyplot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plt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sklearn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metrics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metrics.plot_roc_curve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myModel,X_testSet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y_testSet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 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plt.show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8E98710-7740-EFAD-9BA1-9D9C5CAB8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660" y="3585037"/>
            <a:ext cx="4334680" cy="294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03256"/>
      </p:ext>
    </p:extLst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z="4000" dirty="0"/>
              <a:t>Summary of this chapter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196420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z="4000" dirty="0"/>
              <a:t>Summary of this chapter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352315"/>
              </p:ext>
            </p:extLst>
          </p:nvPr>
        </p:nvGraphicFramePr>
        <p:xfrm>
          <a:off x="1096010" y="1696720"/>
          <a:ext cx="9815830" cy="3479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87035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/>
              <a:t>5.2.1 Business understanding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331051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B2F2B0-CD8B-7B7C-2B77-8F0F1AF19634}"/>
              </a:ext>
            </a:extLst>
          </p:cNvPr>
          <p:cNvSpPr txBox="1"/>
          <p:nvPr/>
        </p:nvSpPr>
        <p:spPr>
          <a:xfrm>
            <a:off x="695400" y="1598975"/>
            <a:ext cx="1080119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The dataset involves the columns(attributes) such as ID number, Diagnosis </a:t>
            </a:r>
          </a:p>
          <a:p>
            <a:r>
              <a:rPr lang="en-US" altLang="zh-CN" sz="2000" dirty="0"/>
              <a:t>(M = malignant, B = benign) and 10 real-valued features are calculated for each cell nucleus. They are:</a:t>
            </a:r>
          </a:p>
          <a:p>
            <a:r>
              <a:rPr lang="en-US" altLang="zh-CN" sz="2000" dirty="0"/>
              <a:t> 1) radius (mean of distances from the center to points on the perimeter)</a:t>
            </a:r>
          </a:p>
          <a:p>
            <a:r>
              <a:rPr lang="en-US" altLang="zh-CN" sz="2000" dirty="0"/>
              <a:t> 2) texture (standard deviation of gray-scale values)</a:t>
            </a:r>
          </a:p>
          <a:p>
            <a:r>
              <a:rPr lang="en-US" altLang="zh-CN" sz="2000" dirty="0"/>
              <a:t> 3) perimeter</a:t>
            </a:r>
          </a:p>
          <a:p>
            <a:r>
              <a:rPr lang="en-US" altLang="zh-CN" sz="2000" dirty="0"/>
              <a:t> 4) area</a:t>
            </a:r>
          </a:p>
          <a:p>
            <a:r>
              <a:rPr lang="en-US" altLang="zh-CN" sz="2000" dirty="0"/>
              <a:t> 5) smoothness (local variation in radius lengths)</a:t>
            </a:r>
          </a:p>
          <a:p>
            <a:r>
              <a:rPr lang="en-US" altLang="zh-CN" sz="2000" dirty="0"/>
              <a:t> 6) compactness (perimeter^2 / area - 1.0)</a:t>
            </a:r>
          </a:p>
          <a:p>
            <a:r>
              <a:rPr lang="en-US" altLang="zh-CN" sz="2000" dirty="0"/>
              <a:t> 7) concavity (severity of concave portions of the contour)</a:t>
            </a:r>
          </a:p>
          <a:p>
            <a:r>
              <a:rPr lang="en-US" altLang="zh-CN" sz="2000" dirty="0"/>
              <a:t> 8) concave points (number of concave portions of the contour)</a:t>
            </a:r>
          </a:p>
          <a:p>
            <a:r>
              <a:rPr lang="en-US" altLang="zh-CN" sz="2000" dirty="0"/>
              <a:t> 9) symmetry</a:t>
            </a:r>
          </a:p>
          <a:p>
            <a:r>
              <a:rPr lang="en-US" altLang="zh-CN" sz="2000" dirty="0"/>
              <a:t>10) fractal dimension (“coastline approximation” - 1)</a:t>
            </a:r>
            <a:endParaRPr lang="zh-CN" altLang="en-US" sz="2000" dirty="0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/>
              <a:t>5.2.2 Data loading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82" y="1874440"/>
            <a:ext cx="9116770" cy="2778696"/>
            <a:chOff x="975335" y="1719820"/>
            <a:chExt cx="9116770" cy="277869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0"/>
              <a:ext cx="7992211" cy="213062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pandas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numpy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np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os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os.chdir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r'C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:\Users\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soloman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\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clm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os.getcwd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80415" y="4030464"/>
              <a:ext cx="7992211" cy="4680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C:\Users\soloman\clm</a:t>
              </a:r>
              <a:endParaRPr lang="zh-CN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662476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93478" y="2908019"/>
          <a:ext cx="7969979" cy="3185278"/>
        </p:xfrm>
        <a:graphic>
          <a:graphicData uri="http://schemas.openxmlformats.org/drawingml/2006/table">
            <a:tbl>
              <a:tblPr/>
              <a:tblGrid>
                <a:gridCol w="345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57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7088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966135">
                <a:tc>
                  <a:txBody>
                    <a:bodyPr/>
                    <a:lstStyle/>
                    <a:p>
                      <a:pPr algn="l" fontAlgn="ctr"/>
                      <a:br>
                        <a:rPr lang="en-US" sz="600" b="1" dirty="0">
                          <a:effectLst/>
                        </a:rPr>
                      </a:br>
                      <a:r>
                        <a:rPr lang="en-US" sz="600" b="1" dirty="0">
                          <a:effectLst/>
                        </a:rPr>
                        <a:t>id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diagnosis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radius_mean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texture_mean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perimeter_mean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area_mean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smoothness_mean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dirty="0" err="1">
                          <a:effectLst/>
                        </a:rPr>
                        <a:t>compactness_mean</a:t>
                      </a:r>
                      <a:endParaRPr lang="en-US" sz="600" b="1" dirty="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concavity_mean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concave points_mean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...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radius_worst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dirty="0" err="1">
                          <a:effectLst/>
                        </a:rPr>
                        <a:t>texture_worst</a:t>
                      </a:r>
                      <a:endParaRPr lang="en-US" sz="600" b="1" dirty="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dirty="0" err="1">
                          <a:effectLst/>
                        </a:rPr>
                        <a:t>perimeter_worst</a:t>
                      </a:r>
                      <a:endParaRPr lang="en-US" sz="600" b="1" dirty="0">
                        <a:effectLst/>
                      </a:endParaRP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area_worst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smoothness_worst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compactness_worst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concavity_worst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concave_points_worst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symmetry_worst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>
                          <a:effectLst/>
                        </a:rPr>
                        <a:t>fractal_dimension_worst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27944" marR="27944" marT="13972" marB="139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842302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>
                          <a:effectLst/>
                        </a:rPr>
                        <a:t>M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17.99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10.38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122.80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1001.0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0.11840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0.27760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0.3001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0.14710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25.38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17.33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184.60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2019.0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0.1622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0.6656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0.7119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0.2654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0.4601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0.11890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1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842517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>
                          <a:effectLst/>
                        </a:rPr>
                        <a:t>M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20.57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17.77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132.90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1326.0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0.08474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0.07864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0.0869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0.07017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24.99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23.41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dirty="0">
                          <a:effectLst/>
                        </a:rPr>
                        <a:t>158.80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1956.0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0.1238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0.1866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0.2416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0.1860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0.2750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dirty="0">
                          <a:effectLst/>
                        </a:rPr>
                        <a:t>0.08902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3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2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84300903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>
                          <a:effectLst/>
                        </a:rPr>
                        <a:t>M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19.69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21.25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130.00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1203.0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0.10960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0.15990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0.1974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0.12790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23.57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25.53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152.50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1709.0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0.1444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0.4245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0.4504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0.2430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0.3613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0.08758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3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3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84348301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>
                          <a:effectLst/>
                        </a:rPr>
                        <a:t>M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11.42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20.38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77.58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386.1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0.14250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0.28390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0.2414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0.10520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14.91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26.50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98.87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567.7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0.2098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0.8663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0.6869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0.2575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0.6638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0.17300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3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>
                          <a:effectLst/>
                        </a:rPr>
                        <a:t>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84358402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>
                          <a:effectLst/>
                        </a:rPr>
                        <a:t>M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20.29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14.34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135.10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1297.0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0.10030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0.13280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0.1980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0.10430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...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22.54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16.67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152.20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1575.0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0.1374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0.2050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0.4000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0.1625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>
                          <a:effectLst/>
                        </a:rPr>
                        <a:t>0.2364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dirty="0">
                          <a:effectLst/>
                        </a:rPr>
                        <a:t>0.07678</a:t>
                      </a:r>
                    </a:p>
                  </a:txBody>
                  <a:tcPr marL="11643" marR="11643" marT="11643" marB="11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18855"/>
            <a:ext cx="9802523" cy="821913"/>
          </a:xfrm>
        </p:spPr>
        <p:txBody>
          <a:bodyPr/>
          <a:lstStyle/>
          <a:p>
            <a:r>
              <a:rPr lang="en-US" altLang="zh-CN" dirty="0"/>
              <a:t>5.2.2 Data loading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-1"/>
            <a:ext cx="2826995" cy="302831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046684" y="1556792"/>
            <a:ext cx="9116770" cy="1800200"/>
            <a:chOff x="975335" y="1787829"/>
            <a:chExt cx="9116770" cy="1800200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185983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1787829"/>
              <a:ext cx="7992211" cy="1107497"/>
            </a:xfrm>
            <a:prstGeom prst="rect">
              <a:avLst/>
            </a:prstGeom>
            <a:noFill/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bc_data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pd.read_csv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('bc_data.csv', header=0)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bc_data.head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3126364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5.2.3 Data understanding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971011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412776"/>
            <a:ext cx="9116770" cy="1044116"/>
            <a:chOff x="975335" y="1719821"/>
            <a:chExt cx="9116770" cy="104411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1"/>
              <a:ext cx="7992211" cy="46166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bc_data.shape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991544" y="2295885"/>
              <a:ext cx="7992211" cy="4680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(569, 32)</a:t>
              </a:r>
              <a:endParaRPr lang="zh-CN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2522513"/>
            <a:ext cx="9116770" cy="518865"/>
            <a:chOff x="975335" y="2003853"/>
            <a:chExt cx="9116770" cy="518865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3"/>
              <a:ext cx="7992211" cy="402431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bc_data.columns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2134462" y="2924944"/>
            <a:ext cx="8930090" cy="34839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Index(['id', 'diagnosis',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perimeter_mean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smoothness_mean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compactness_mean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concavity_mean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'concave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fractal_dimension_mean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perimeter_se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smoothness_se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compactness_se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concavity_se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'concave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fractal_dimension_se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perimeter_worst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smoothness_worst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compactness_worst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concavity_worst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concave_points_worst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fractal_dimension_worst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 lvl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='object')</a:t>
            </a:r>
            <a:endParaRPr lang="zh-CN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5.2.3 Data understanding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5.2 Machine learning with scikit-learn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412776"/>
            <a:ext cx="9116770" cy="461665"/>
            <a:chOff x="975335" y="1719821"/>
            <a:chExt cx="9116770" cy="461665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198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1719821"/>
              <a:ext cx="7992211" cy="46166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bc_data.describe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())</a:t>
              </a: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988840"/>
            <a:ext cx="5229015" cy="4289672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114" y="1992771"/>
            <a:ext cx="4968445" cy="453370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新模板 - 实验" id="{E1C33296-6FB2-445D-A195-A28BBCD4A63E}" vid="{B918DA8A-400E-4F0E-9F1A-50C956AB31A2}"/>
    </a:ext>
  </a:extLst>
</a:theme>
</file>

<file path=ppt/theme/theme2.xml><?xml version="1.0" encoding="utf-8"?>
<a:theme xmlns:a="http://schemas.openxmlformats.org/drawingml/2006/main" name="1_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新模板 - 实验" id="{001C2647-DBE3-447E-A052-4A3E15EB251F}" vid="{A41F2E26-7F42-4B32-99A1-65B37C76F500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pptC5AE.tmp</Template>
  <TotalTime>29</TotalTime>
  <Words>1675</Words>
  <Application>Microsoft Office PowerPoint</Application>
  <PresentationFormat>宽屏</PresentationFormat>
  <Paragraphs>462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Meiryo</vt:lpstr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1_吉祥如意</vt:lpstr>
      <vt:lpstr>2_吉祥如意</vt:lpstr>
      <vt:lpstr>Python Programming  —— From Data Analysis to Data Science</vt:lpstr>
      <vt:lpstr>5.2 Machine learning with scikit-learn</vt:lpstr>
      <vt:lpstr>Summary of this chapter</vt:lpstr>
      <vt:lpstr>Summary of this chapter</vt:lpstr>
      <vt:lpstr>5.2.1 Business understanding</vt:lpstr>
      <vt:lpstr>5.2.2 Data loading</vt:lpstr>
      <vt:lpstr>5.2.2 Data loading</vt:lpstr>
      <vt:lpstr>5.2.3 Data understanding</vt:lpstr>
      <vt:lpstr>5.2.3 Data understanding</vt:lpstr>
      <vt:lpstr>5.2.4 Data wrangling</vt:lpstr>
      <vt:lpstr>5.2.4 Data wrangling</vt:lpstr>
      <vt:lpstr>5.2.4 Data wrangling</vt:lpstr>
      <vt:lpstr>5.2.4 Data wrangling</vt:lpstr>
      <vt:lpstr>5.2.5 Model selection and hyperparameter tuning</vt:lpstr>
      <vt:lpstr>5.2.6 Model training</vt:lpstr>
      <vt:lpstr>5.2.7 Predicting with a trained model</vt:lpstr>
      <vt:lpstr>5.2.7 Predicting with a trained model</vt:lpstr>
      <vt:lpstr>5.2.8 Model evaluation</vt:lpstr>
      <vt:lpstr>5.2.9 Model optimization and application</vt:lpstr>
      <vt:lpstr>5.2.9 Model optimization and application</vt:lpstr>
      <vt:lpstr>5.2.9 Model optimization and application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庆文 靳</cp:lastModifiedBy>
  <cp:revision>1537</cp:revision>
  <cp:lastPrinted>2017-07-17T10:18:00Z</cp:lastPrinted>
  <dcterms:created xsi:type="dcterms:W3CDTF">2007-03-02T11:26:00Z</dcterms:created>
  <dcterms:modified xsi:type="dcterms:W3CDTF">2023-11-01T16:11:56Z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67BE6719C3954740AEA90D041AC8CA44</vt:lpwstr>
  </property>
  <property fmtid="{D5CDD505-2E9C-101B-9397-08002B2CF9AE}" pid="3" name="KSOProductBuildVer">
    <vt:lpwstr>2052-11.1.0.10938</vt:lpwstr>
  </property>
</Properties>
</file>