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  <p:sldMasterId id="2147483675" r:id="rId2"/>
    <p:sldMasterId id="2147483696" r:id="rId3"/>
  </p:sldMasterIdLst>
  <p:notesMasterIdLst>
    <p:notesMasterId r:id="rId33"/>
  </p:notesMasterIdLst>
  <p:handoutMasterIdLst>
    <p:handoutMasterId r:id="rId34"/>
  </p:handoutMasterIdLst>
  <p:sldIdLst>
    <p:sldId id="965" r:id="rId4"/>
    <p:sldId id="966" r:id="rId5"/>
    <p:sldId id="854" r:id="rId6"/>
    <p:sldId id="855" r:id="rId7"/>
    <p:sldId id="905" r:id="rId8"/>
    <p:sldId id="856" r:id="rId9"/>
    <p:sldId id="968" r:id="rId10"/>
    <p:sldId id="967" r:id="rId11"/>
    <p:sldId id="969" r:id="rId12"/>
    <p:sldId id="970" r:id="rId13"/>
    <p:sldId id="971" r:id="rId14"/>
    <p:sldId id="857" r:id="rId15"/>
    <p:sldId id="973" r:id="rId16"/>
    <p:sldId id="974" r:id="rId17"/>
    <p:sldId id="975" r:id="rId18"/>
    <p:sldId id="976" r:id="rId19"/>
    <p:sldId id="977" r:id="rId20"/>
    <p:sldId id="906" r:id="rId21"/>
    <p:sldId id="978" r:id="rId22"/>
    <p:sldId id="979" r:id="rId23"/>
    <p:sldId id="980" r:id="rId24"/>
    <p:sldId id="858" r:id="rId25"/>
    <p:sldId id="981" r:id="rId26"/>
    <p:sldId id="982" r:id="rId27"/>
    <p:sldId id="983" r:id="rId28"/>
    <p:sldId id="984" r:id="rId29"/>
    <p:sldId id="985" r:id="rId30"/>
    <p:sldId id="986" r:id="rId31"/>
    <p:sldId id="964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150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08"/>
        <p:guide pos="22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1" loCatId="list" qsTypeId="urn:microsoft.com/office/officeart/2005/8/quickstyle/simple1#11" qsCatId="simple" csTypeId="urn:microsoft.com/office/officeart/2005/8/colors/colorful5#1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5.3.3 Data understanding</a:t>
          </a:r>
          <a:endParaRPr lang="zh-CN" dirty="0"/>
        </a:p>
      </dgm:t>
    </dgm:pt>
    <dgm:pt modelId="{C9974E75-C5BA-4AF8-9D14-7E6DB268B9AF}" type="parTrans" cxnId="{EE01A9CA-F13F-4B2E-B93D-257DFAB5E49F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EE01A9CA-F13F-4B2E-B93D-257DFAB5E49F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5.3.4 Text normalization</a:t>
          </a:r>
          <a:endParaRPr lang="zh-CN" dirty="0"/>
        </a:p>
      </dgm:t>
    </dgm:pt>
    <dgm:pt modelId="{7DE52E51-8CAB-45CC-98CF-C0B0F0BA2BEC}" type="parTrans" cxnId="{EFBEAA18-B51E-45F8-ADFF-C2839DD39D89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EFBEAA18-B51E-45F8-ADFF-C2839DD39D89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5.3.5 Tokenization</a:t>
          </a:r>
          <a:endParaRPr lang="zh-CN" dirty="0"/>
        </a:p>
      </dgm:t>
    </dgm:pt>
    <dgm:pt modelId="{2F9F47C1-5388-40C2-9DAB-1579AD182756}" type="parTrans" cxnId="{79731CBE-0C6E-4D2B-90FA-11F0C5FE49D2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79731CBE-0C6E-4D2B-90FA-11F0C5FE49D2}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5.3.6 Extracting high frequency words</a:t>
          </a:r>
          <a:endParaRPr lang="zh-CN" dirty="0"/>
        </a:p>
      </dgm:t>
    </dgm:pt>
    <dgm:pt modelId="{BBEC2C39-4DA0-4760-9652-2CF72F8B720D}" type="parTrans" cxnId="{0DF97E60-F79A-4102-A1B8-A88DD5110452}">
      <dgm:prSet/>
      <dgm:spPr/>
      <dgm:t>
        <a:bodyPr/>
        <a:lstStyle/>
        <a:p>
          <a:endParaRPr lang="zh-CN" altLang="en-US"/>
        </a:p>
      </dgm:t>
    </dgm:pt>
    <dgm:pt modelId="{BA0E16FC-83B3-431A-9ADB-0130A23E20FD}" type="sibTrans" cxnId="{0DF97E60-F79A-4102-A1B8-A88DD5110452}">
      <dgm:prSet/>
      <dgm:spPr/>
      <dgm:t>
        <a:bodyPr/>
        <a:lstStyle/>
        <a:p>
          <a:endParaRPr lang="zh-CN" altLang="en-US"/>
        </a:p>
      </dgm:t>
    </dgm:pt>
    <dgm:pt modelId="{225B27C5-54C0-43AE-816E-7B92CA9DABB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5.3.7 Generating word clouds</a:t>
          </a:r>
          <a:endParaRPr lang="zh-CN" dirty="0"/>
        </a:p>
      </dgm:t>
    </dgm:pt>
    <dgm:pt modelId="{9E278C2F-7178-473F-865E-E1BBAD24F96B}" type="parTrans" cxnId="{82816BD0-A6DF-42B3-92C5-D5959C2F350D}">
      <dgm:prSet/>
      <dgm:spPr/>
      <dgm:t>
        <a:bodyPr/>
        <a:lstStyle/>
        <a:p>
          <a:endParaRPr lang="zh-CN" altLang="en-US"/>
        </a:p>
      </dgm:t>
    </dgm:pt>
    <dgm:pt modelId="{C65CA052-16C8-43E3-B1DC-67C97180D97C}" type="sibTrans" cxnId="{82816BD0-A6DF-42B3-92C5-D5959C2F350D}">
      <dgm:prSet/>
      <dgm:spPr/>
      <dgm:t>
        <a:bodyPr/>
        <a:lstStyle/>
        <a:p>
          <a:endParaRPr lang="zh-CN" altLang="en-US"/>
        </a:p>
      </dgm:t>
    </dgm:pt>
    <dgm:pt modelId="{D1EDDDD3-ED27-4C72-AA9A-F3E1EDE8FDB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5.3.2 Data loading</a:t>
          </a:r>
          <a:endParaRPr lang="zh-CN" dirty="0"/>
        </a:p>
      </dgm:t>
    </dgm:pt>
    <dgm:pt modelId="{EF1E68B8-E4DE-4942-B8C1-8F7FE5C7B2F5}" type="parTrans" cxnId="{7B7293D4-4B95-4B0F-AB79-A6FF23EFF442}">
      <dgm:prSet/>
      <dgm:spPr/>
      <dgm:t>
        <a:bodyPr/>
        <a:lstStyle/>
        <a:p>
          <a:endParaRPr lang="zh-CN" altLang="en-US"/>
        </a:p>
      </dgm:t>
    </dgm:pt>
    <dgm:pt modelId="{7E4D6610-D835-40D6-9C10-2D55FFEF5EFB}" type="sibTrans" cxnId="{7B7293D4-4B95-4B0F-AB79-A6FF23EFF442}">
      <dgm:prSet/>
      <dgm:spPr/>
      <dgm:t>
        <a:bodyPr/>
        <a:lstStyle/>
        <a:p>
          <a:endParaRPr lang="zh-CN" altLang="en-US"/>
        </a:p>
      </dgm:t>
    </dgm:pt>
    <dgm:pt modelId="{C0C3D425-9F2D-4734-8477-3623BC582C0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5.3.1 Business understanding</a:t>
          </a:r>
          <a:endParaRPr lang="zh-CN" dirty="0"/>
        </a:p>
      </dgm:t>
    </dgm:pt>
    <dgm:pt modelId="{A97E345F-F41F-4A9A-90EF-BA65CB08B134}" type="parTrans" cxnId="{15B3DFCC-A5F3-42EA-9D03-84CDEF5A3002}">
      <dgm:prSet/>
      <dgm:spPr/>
      <dgm:t>
        <a:bodyPr/>
        <a:lstStyle/>
        <a:p>
          <a:endParaRPr lang="zh-CN" altLang="en-US"/>
        </a:p>
      </dgm:t>
    </dgm:pt>
    <dgm:pt modelId="{B021CCEE-E41F-460E-8A72-1A7D5066EEF8}" type="sibTrans" cxnId="{15B3DFCC-A5F3-42EA-9D03-84CDEF5A3002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94DE3BA8-8042-4CD5-83D8-D84A41237370}" type="pres">
      <dgm:prSet presAssocID="{C0C3D425-9F2D-4734-8477-3623BC582C06}" presName="parentLin" presStyleCnt="0"/>
      <dgm:spPr/>
    </dgm:pt>
    <dgm:pt modelId="{224D8C0B-82D4-4C90-BF19-7466F793B918}" type="pres">
      <dgm:prSet presAssocID="{C0C3D425-9F2D-4734-8477-3623BC582C06}" presName="parentLeftMargin" presStyleLbl="node1" presStyleIdx="0" presStyleCnt="7"/>
      <dgm:spPr/>
    </dgm:pt>
    <dgm:pt modelId="{D34D1D70-0105-4D4D-B453-6FF3A4C9BEF3}" type="pres">
      <dgm:prSet presAssocID="{C0C3D425-9F2D-4734-8477-3623BC582C0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CD30ECB-A43C-44F7-97D0-841CDB32471C}" type="pres">
      <dgm:prSet presAssocID="{C0C3D425-9F2D-4734-8477-3623BC582C06}" presName="negativeSpace" presStyleCnt="0"/>
      <dgm:spPr/>
    </dgm:pt>
    <dgm:pt modelId="{3CF3E53F-4A5F-4932-99E3-69D7B9DC6F3A}" type="pres">
      <dgm:prSet presAssocID="{C0C3D425-9F2D-4734-8477-3623BC582C06}" presName="childText" presStyleLbl="conFgAcc1" presStyleIdx="0" presStyleCnt="7">
        <dgm:presLayoutVars>
          <dgm:bulletEnabled val="1"/>
        </dgm:presLayoutVars>
      </dgm:prSet>
      <dgm:spPr/>
    </dgm:pt>
    <dgm:pt modelId="{3DF1F664-81C8-433A-81B2-46E43867C4CC}" type="pres">
      <dgm:prSet presAssocID="{B021CCEE-E41F-460E-8A72-1A7D5066EEF8}" presName="spaceBetweenRectangles" presStyleCnt="0"/>
      <dgm:spPr/>
    </dgm:pt>
    <dgm:pt modelId="{FE1E1159-5EBF-423C-B556-45AA5D640778}" type="pres">
      <dgm:prSet presAssocID="{D1EDDDD3-ED27-4C72-AA9A-F3E1EDE8FDB2}" presName="parentLin" presStyleCnt="0"/>
      <dgm:spPr/>
    </dgm:pt>
    <dgm:pt modelId="{D918ADA0-2DDA-4DBF-B4F1-22D5EE47F064}" type="pres">
      <dgm:prSet presAssocID="{D1EDDDD3-ED27-4C72-AA9A-F3E1EDE8FDB2}" presName="parentLeftMargin" presStyleLbl="node1" presStyleIdx="0" presStyleCnt="7"/>
      <dgm:spPr/>
    </dgm:pt>
    <dgm:pt modelId="{3423D63D-E0DB-493C-A2E6-69DB0BFC658E}" type="pres">
      <dgm:prSet presAssocID="{D1EDDDD3-ED27-4C72-AA9A-F3E1EDE8FDB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97D188B-A4DA-4403-A745-AADA01376931}" type="pres">
      <dgm:prSet presAssocID="{D1EDDDD3-ED27-4C72-AA9A-F3E1EDE8FDB2}" presName="negativeSpace" presStyleCnt="0"/>
      <dgm:spPr/>
    </dgm:pt>
    <dgm:pt modelId="{E4B32BDE-9983-416D-A7FB-C1F9B2E2F0A3}" type="pres">
      <dgm:prSet presAssocID="{D1EDDDD3-ED27-4C72-AA9A-F3E1EDE8FDB2}" presName="childText" presStyleLbl="conFgAcc1" presStyleIdx="1" presStyleCnt="7">
        <dgm:presLayoutVars>
          <dgm:bulletEnabled val="1"/>
        </dgm:presLayoutVars>
      </dgm:prSet>
      <dgm:spPr/>
    </dgm:pt>
    <dgm:pt modelId="{BCE09D54-92B4-413D-A2F0-2E0AA34BF98F}" type="pres">
      <dgm:prSet presAssocID="{7E4D6610-D835-40D6-9C10-2D55FFEF5EFB}" presName="spaceBetweenRectangles" presStyleCnt="0"/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1" presStyleCnt="7"/>
      <dgm:spPr/>
    </dgm:pt>
    <dgm:pt modelId="{FFD53BA8-45B8-48D7-839D-F63881906C2D}" type="pres">
      <dgm:prSet presAssocID="{4A6CFA20-D504-4C11-9666-95A21ED3E0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2" presStyleCnt="7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2" presStyleCnt="7"/>
      <dgm:spPr/>
    </dgm:pt>
    <dgm:pt modelId="{F0E83ED0-3189-4ABA-A665-B109CE1D0191}" type="pres">
      <dgm:prSet presAssocID="{07FD02D3-E7E6-438A-89AC-27845D67F8A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3" presStyleCnt="7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3" presStyleCnt="7"/>
      <dgm:spPr/>
    </dgm:pt>
    <dgm:pt modelId="{87E6350B-AA9F-4374-A90A-F0D4DDB30293}" type="pres">
      <dgm:prSet presAssocID="{A28C3E8F-D85D-46D1-A6A3-FB5FAF2BB3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4" presStyleCnt="7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4" presStyleCnt="7"/>
      <dgm:spPr/>
    </dgm:pt>
    <dgm:pt modelId="{86F01D77-AF58-4F11-B068-07FCCCA28177}" type="pres">
      <dgm:prSet presAssocID="{4164C1CD-1FEB-4FAE-BCA7-B2F901F12CD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5" presStyleCnt="7">
        <dgm:presLayoutVars>
          <dgm:bulletEnabled val="1"/>
        </dgm:presLayoutVars>
      </dgm:prSet>
      <dgm:spPr/>
    </dgm:pt>
    <dgm:pt modelId="{D4FCE144-AE56-44CF-B4EC-B3819FCC324F}" type="pres">
      <dgm:prSet presAssocID="{BA0E16FC-83B3-431A-9ADB-0130A23E20FD}" presName="spaceBetweenRectangles" presStyleCnt="0"/>
      <dgm:spPr/>
    </dgm:pt>
    <dgm:pt modelId="{79F8EEA0-EE80-45AA-9EE1-BCF3F8EB1294}" type="pres">
      <dgm:prSet presAssocID="{225B27C5-54C0-43AE-816E-7B92CA9DABB0}" presName="parentLin" presStyleCnt="0"/>
      <dgm:spPr/>
    </dgm:pt>
    <dgm:pt modelId="{3EE58CF2-A797-44C9-A559-CA7749BDFEDA}" type="pres">
      <dgm:prSet presAssocID="{225B27C5-54C0-43AE-816E-7B92CA9DABB0}" presName="parentLeftMargin" presStyleLbl="node1" presStyleIdx="5" presStyleCnt="7"/>
      <dgm:spPr/>
    </dgm:pt>
    <dgm:pt modelId="{D3E18E89-E900-482D-AA27-1F32F222277F}" type="pres">
      <dgm:prSet presAssocID="{225B27C5-54C0-43AE-816E-7B92CA9DABB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2C78EE9-2F2D-468B-B6D7-D92DDBE51D6A}" type="pres">
      <dgm:prSet presAssocID="{225B27C5-54C0-43AE-816E-7B92CA9DABB0}" presName="negativeSpace" presStyleCnt="0"/>
      <dgm:spPr/>
    </dgm:pt>
    <dgm:pt modelId="{754144EF-9FCF-4C3F-9B4B-F39D8BC3D36C}" type="pres">
      <dgm:prSet presAssocID="{225B27C5-54C0-43AE-816E-7B92CA9DABB0}" presName="childText" presStyleLbl="conFgAcc1" presStyleIdx="6" presStyleCnt="7" custLinFactNeighborX="326" custLinFactNeighborY="-34115">
        <dgm:presLayoutVars>
          <dgm:bulletEnabled val="1"/>
        </dgm:presLayoutVars>
      </dgm:prSet>
      <dgm:spPr/>
    </dgm:pt>
  </dgm:ptLst>
  <dgm:cxnLst>
    <dgm:cxn modelId="{EFBEAA18-B51E-45F8-ADFF-C2839DD39D89}" srcId="{2D3DEDF0-B9A1-4CD2-BA88-CA716FC4420C}" destId="{07FD02D3-E7E6-438A-89AC-27845D67F8AB}" srcOrd="3" destOrd="0" parTransId="{7DE52E51-8CAB-45CC-98CF-C0B0F0BA2BEC}" sibTransId="{947AA9B5-348C-49D4-8596-840AF5DDE9BB}"/>
    <dgm:cxn modelId="{2D3C1519-6327-493F-83B6-567EA3DFAC33}" type="presOf" srcId="{C0C3D425-9F2D-4734-8477-3623BC582C06}" destId="{D34D1D70-0105-4D4D-B453-6FF3A4C9BEF3}" srcOrd="1" destOrd="0" presId="urn:microsoft.com/office/officeart/2005/8/layout/list1#11"/>
    <dgm:cxn modelId="{6B5B6520-4777-4547-98FE-7DC9CDB4FE70}" type="presOf" srcId="{07FD02D3-E7E6-438A-89AC-27845D67F8AB}" destId="{F0E83ED0-3189-4ABA-A665-B109CE1D0191}" srcOrd="1" destOrd="0" presId="urn:microsoft.com/office/officeart/2005/8/layout/list1#11"/>
    <dgm:cxn modelId="{E440565E-6DD3-4D8C-B59F-F63C623F7020}" type="presOf" srcId="{4A6CFA20-D504-4C11-9666-95A21ED3E06C}" destId="{99D3529F-CE9E-430A-A33C-F4EF72985A46}" srcOrd="0" destOrd="0" presId="urn:microsoft.com/office/officeart/2005/8/layout/list1#11"/>
    <dgm:cxn modelId="{0DF97E60-F79A-4102-A1B8-A88DD5110452}" srcId="{2D3DEDF0-B9A1-4CD2-BA88-CA716FC4420C}" destId="{4164C1CD-1FEB-4FAE-BCA7-B2F901F12CD8}" srcOrd="5" destOrd="0" parTransId="{BBEC2C39-4DA0-4760-9652-2CF72F8B720D}" sibTransId="{BA0E16FC-83B3-431A-9ADB-0130A23E20FD}"/>
    <dgm:cxn modelId="{19B32E68-78C8-4FFA-ABC9-B9445AEF077D}" type="presOf" srcId="{225B27C5-54C0-43AE-816E-7B92CA9DABB0}" destId="{3EE58CF2-A797-44C9-A559-CA7749BDFEDA}" srcOrd="0" destOrd="0" presId="urn:microsoft.com/office/officeart/2005/8/layout/list1#11"/>
    <dgm:cxn modelId="{01015A70-8666-4B46-B92E-FED00363AF27}" type="presOf" srcId="{225B27C5-54C0-43AE-816E-7B92CA9DABB0}" destId="{D3E18E89-E900-482D-AA27-1F32F222277F}" srcOrd="1" destOrd="0" presId="urn:microsoft.com/office/officeart/2005/8/layout/list1#11"/>
    <dgm:cxn modelId="{9E47BB7B-50D6-4160-936D-D9F888392442}" type="presOf" srcId="{D1EDDDD3-ED27-4C72-AA9A-F3E1EDE8FDB2}" destId="{D918ADA0-2DDA-4DBF-B4F1-22D5EE47F064}" srcOrd="0" destOrd="0" presId="urn:microsoft.com/office/officeart/2005/8/layout/list1#11"/>
    <dgm:cxn modelId="{4F556E8C-A6EB-4892-BE62-890F032C1B0E}" type="presOf" srcId="{4A6CFA20-D504-4C11-9666-95A21ED3E06C}" destId="{FFD53BA8-45B8-48D7-839D-F63881906C2D}" srcOrd="1" destOrd="0" presId="urn:microsoft.com/office/officeart/2005/8/layout/list1#11"/>
    <dgm:cxn modelId="{495064B0-69C4-48FD-9DFE-59AEFBC64C64}" type="presOf" srcId="{D1EDDDD3-ED27-4C72-AA9A-F3E1EDE8FDB2}" destId="{3423D63D-E0DB-493C-A2E6-69DB0BFC658E}" srcOrd="1" destOrd="0" presId="urn:microsoft.com/office/officeart/2005/8/layout/list1#11"/>
    <dgm:cxn modelId="{D8A059B8-1DD8-4AFA-80A3-65A28D028F87}" type="presOf" srcId="{4164C1CD-1FEB-4FAE-BCA7-B2F901F12CD8}" destId="{86F01D77-AF58-4F11-B068-07FCCCA28177}" srcOrd="1" destOrd="0" presId="urn:microsoft.com/office/officeart/2005/8/layout/list1#11"/>
    <dgm:cxn modelId="{02E457BA-61D9-44D1-8FD0-CBF148D7E1B3}" type="presOf" srcId="{4164C1CD-1FEB-4FAE-BCA7-B2F901F12CD8}" destId="{818CC7FD-FD66-432F-A406-41DC7CAE93F0}" srcOrd="0" destOrd="0" presId="urn:microsoft.com/office/officeart/2005/8/layout/list1#11"/>
    <dgm:cxn modelId="{79731CBE-0C6E-4D2B-90FA-11F0C5FE49D2}" srcId="{2D3DEDF0-B9A1-4CD2-BA88-CA716FC4420C}" destId="{A28C3E8F-D85D-46D1-A6A3-FB5FAF2BB39A}" srcOrd="4" destOrd="0" parTransId="{2F9F47C1-5388-40C2-9DAB-1579AD182756}" sibTransId="{2B9AB75B-3C49-4AA8-BFE1-7CF35008B916}"/>
    <dgm:cxn modelId="{405B6CC2-5F2F-4342-A403-371E9D375E08}" type="presOf" srcId="{2D3DEDF0-B9A1-4CD2-BA88-CA716FC4420C}" destId="{ACC2AE7E-59B9-49A0-BAB4-22D68AC176E7}" srcOrd="0" destOrd="0" presId="urn:microsoft.com/office/officeart/2005/8/layout/list1#11"/>
    <dgm:cxn modelId="{14D99FC4-B767-4D61-823C-62C9972CDDFC}" type="presOf" srcId="{C0C3D425-9F2D-4734-8477-3623BC582C06}" destId="{224D8C0B-82D4-4C90-BF19-7466F793B918}" srcOrd="0" destOrd="0" presId="urn:microsoft.com/office/officeart/2005/8/layout/list1#11"/>
    <dgm:cxn modelId="{EE01A9CA-F13F-4B2E-B93D-257DFAB5E49F}" srcId="{2D3DEDF0-B9A1-4CD2-BA88-CA716FC4420C}" destId="{4A6CFA20-D504-4C11-9666-95A21ED3E06C}" srcOrd="2" destOrd="0" parTransId="{C9974E75-C5BA-4AF8-9D14-7E6DB268B9AF}" sibTransId="{535AB587-A692-43E5-9615-766AE847F8A5}"/>
    <dgm:cxn modelId="{15B3DFCC-A5F3-42EA-9D03-84CDEF5A3002}" srcId="{2D3DEDF0-B9A1-4CD2-BA88-CA716FC4420C}" destId="{C0C3D425-9F2D-4734-8477-3623BC582C06}" srcOrd="0" destOrd="0" parTransId="{A97E345F-F41F-4A9A-90EF-BA65CB08B134}" sibTransId="{B021CCEE-E41F-460E-8A72-1A7D5066EEF8}"/>
    <dgm:cxn modelId="{82816BD0-A6DF-42B3-92C5-D5959C2F350D}" srcId="{2D3DEDF0-B9A1-4CD2-BA88-CA716FC4420C}" destId="{225B27C5-54C0-43AE-816E-7B92CA9DABB0}" srcOrd="6" destOrd="0" parTransId="{9E278C2F-7178-473F-865E-E1BBAD24F96B}" sibTransId="{C65CA052-16C8-43E3-B1DC-67C97180D97C}"/>
    <dgm:cxn modelId="{7B7293D4-4B95-4B0F-AB79-A6FF23EFF442}" srcId="{2D3DEDF0-B9A1-4CD2-BA88-CA716FC4420C}" destId="{D1EDDDD3-ED27-4C72-AA9A-F3E1EDE8FDB2}" srcOrd="1" destOrd="0" parTransId="{EF1E68B8-E4DE-4942-B8C1-8F7FE5C7B2F5}" sibTransId="{7E4D6610-D835-40D6-9C10-2D55FFEF5EFB}"/>
    <dgm:cxn modelId="{D22E5BD7-FE7D-4528-AE43-3B2284B5D5F9}" type="presOf" srcId="{A28C3E8F-D85D-46D1-A6A3-FB5FAF2BB39A}" destId="{87E6350B-AA9F-4374-A90A-F0D4DDB30293}" srcOrd="1" destOrd="0" presId="urn:microsoft.com/office/officeart/2005/8/layout/list1#11"/>
    <dgm:cxn modelId="{4CAA8FDD-6840-4658-8060-C8E1E706EB9C}" type="presOf" srcId="{A28C3E8F-D85D-46D1-A6A3-FB5FAF2BB39A}" destId="{C621DF11-A0F5-4D43-9B81-3F2B12D700F6}" srcOrd="0" destOrd="0" presId="urn:microsoft.com/office/officeart/2005/8/layout/list1#11"/>
    <dgm:cxn modelId="{7386D2F9-4184-46D9-8324-3EF3D3868AE3}" type="presOf" srcId="{07FD02D3-E7E6-438A-89AC-27845D67F8AB}" destId="{FFA56F0A-30CA-43F2-94BD-773A675BA6FB}" srcOrd="0" destOrd="0" presId="urn:microsoft.com/office/officeart/2005/8/layout/list1#11"/>
    <dgm:cxn modelId="{42EB0202-60CE-46F6-B9FF-54C6DC621AD0}" type="presParOf" srcId="{ACC2AE7E-59B9-49A0-BAB4-22D68AC176E7}" destId="{94DE3BA8-8042-4CD5-83D8-D84A41237370}" srcOrd="0" destOrd="0" presId="urn:microsoft.com/office/officeart/2005/8/layout/list1#11"/>
    <dgm:cxn modelId="{BF3CF0F5-4321-4B9B-912D-6D2B6D65F272}" type="presParOf" srcId="{94DE3BA8-8042-4CD5-83D8-D84A41237370}" destId="{224D8C0B-82D4-4C90-BF19-7466F793B918}" srcOrd="0" destOrd="0" presId="urn:microsoft.com/office/officeart/2005/8/layout/list1#11"/>
    <dgm:cxn modelId="{4C4FF24D-051B-47A4-85ED-54E1986577A4}" type="presParOf" srcId="{94DE3BA8-8042-4CD5-83D8-D84A41237370}" destId="{D34D1D70-0105-4D4D-B453-6FF3A4C9BEF3}" srcOrd="1" destOrd="0" presId="urn:microsoft.com/office/officeart/2005/8/layout/list1#11"/>
    <dgm:cxn modelId="{A29283C6-C170-48AD-AD99-AC7C49C3FAC4}" type="presParOf" srcId="{ACC2AE7E-59B9-49A0-BAB4-22D68AC176E7}" destId="{7CD30ECB-A43C-44F7-97D0-841CDB32471C}" srcOrd="1" destOrd="0" presId="urn:microsoft.com/office/officeart/2005/8/layout/list1#11"/>
    <dgm:cxn modelId="{3AD6EBB9-F875-4EDA-8DEA-07DABAA056E5}" type="presParOf" srcId="{ACC2AE7E-59B9-49A0-BAB4-22D68AC176E7}" destId="{3CF3E53F-4A5F-4932-99E3-69D7B9DC6F3A}" srcOrd="2" destOrd="0" presId="urn:microsoft.com/office/officeart/2005/8/layout/list1#11"/>
    <dgm:cxn modelId="{5B00B4D6-6F13-4907-B6F0-3625E73B6679}" type="presParOf" srcId="{ACC2AE7E-59B9-49A0-BAB4-22D68AC176E7}" destId="{3DF1F664-81C8-433A-81B2-46E43867C4CC}" srcOrd="3" destOrd="0" presId="urn:microsoft.com/office/officeart/2005/8/layout/list1#11"/>
    <dgm:cxn modelId="{930B6F96-3477-4378-B752-ED819684B004}" type="presParOf" srcId="{ACC2AE7E-59B9-49A0-BAB4-22D68AC176E7}" destId="{FE1E1159-5EBF-423C-B556-45AA5D640778}" srcOrd="4" destOrd="0" presId="urn:microsoft.com/office/officeart/2005/8/layout/list1#11"/>
    <dgm:cxn modelId="{607D08BC-A8F6-43B9-A55D-2F0B4C660E6E}" type="presParOf" srcId="{FE1E1159-5EBF-423C-B556-45AA5D640778}" destId="{D918ADA0-2DDA-4DBF-B4F1-22D5EE47F064}" srcOrd="0" destOrd="0" presId="urn:microsoft.com/office/officeart/2005/8/layout/list1#11"/>
    <dgm:cxn modelId="{467D17E1-9632-4D9B-9353-E2F09D67C9F7}" type="presParOf" srcId="{FE1E1159-5EBF-423C-B556-45AA5D640778}" destId="{3423D63D-E0DB-493C-A2E6-69DB0BFC658E}" srcOrd="1" destOrd="0" presId="urn:microsoft.com/office/officeart/2005/8/layout/list1#11"/>
    <dgm:cxn modelId="{772FF385-B800-462C-9C8D-76F72F6AEB31}" type="presParOf" srcId="{ACC2AE7E-59B9-49A0-BAB4-22D68AC176E7}" destId="{E97D188B-A4DA-4403-A745-AADA01376931}" srcOrd="5" destOrd="0" presId="urn:microsoft.com/office/officeart/2005/8/layout/list1#11"/>
    <dgm:cxn modelId="{2B3FB4A2-F45F-4BEF-A630-BDAD1428668D}" type="presParOf" srcId="{ACC2AE7E-59B9-49A0-BAB4-22D68AC176E7}" destId="{E4B32BDE-9983-416D-A7FB-C1F9B2E2F0A3}" srcOrd="6" destOrd="0" presId="urn:microsoft.com/office/officeart/2005/8/layout/list1#11"/>
    <dgm:cxn modelId="{469F3DA2-1839-47BC-8BF5-7D3A82C4EF54}" type="presParOf" srcId="{ACC2AE7E-59B9-49A0-BAB4-22D68AC176E7}" destId="{BCE09D54-92B4-413D-A2F0-2E0AA34BF98F}" srcOrd="7" destOrd="0" presId="urn:microsoft.com/office/officeart/2005/8/layout/list1#11"/>
    <dgm:cxn modelId="{A17CBD0B-B784-475C-A998-77F84E836293}" type="presParOf" srcId="{ACC2AE7E-59B9-49A0-BAB4-22D68AC176E7}" destId="{7AEB1288-B212-47FC-96D6-40294FD2E307}" srcOrd="8" destOrd="0" presId="urn:microsoft.com/office/officeart/2005/8/layout/list1#11"/>
    <dgm:cxn modelId="{667F0907-325C-45FA-A264-85F50CEA5B0A}" type="presParOf" srcId="{7AEB1288-B212-47FC-96D6-40294FD2E307}" destId="{99D3529F-CE9E-430A-A33C-F4EF72985A46}" srcOrd="0" destOrd="0" presId="urn:microsoft.com/office/officeart/2005/8/layout/list1#11"/>
    <dgm:cxn modelId="{A366291D-1FCB-47BC-9A4B-71751147CDD3}" type="presParOf" srcId="{7AEB1288-B212-47FC-96D6-40294FD2E307}" destId="{FFD53BA8-45B8-48D7-839D-F63881906C2D}" srcOrd="1" destOrd="0" presId="urn:microsoft.com/office/officeart/2005/8/layout/list1#11"/>
    <dgm:cxn modelId="{95FDB68E-0500-4686-9869-FE986FB82A91}" type="presParOf" srcId="{ACC2AE7E-59B9-49A0-BAB4-22D68AC176E7}" destId="{C0D297E7-F1B3-4D5E-9183-8D7DE7303441}" srcOrd="9" destOrd="0" presId="urn:microsoft.com/office/officeart/2005/8/layout/list1#11"/>
    <dgm:cxn modelId="{0E7A2F28-564E-4C7D-9225-7E6B66CCB507}" type="presParOf" srcId="{ACC2AE7E-59B9-49A0-BAB4-22D68AC176E7}" destId="{BF82169F-36AF-4359-9BAE-4965A5F38BD5}" srcOrd="10" destOrd="0" presId="urn:microsoft.com/office/officeart/2005/8/layout/list1#11"/>
    <dgm:cxn modelId="{DE68B13A-94F8-4D04-B619-58FE018D2ED0}" type="presParOf" srcId="{ACC2AE7E-59B9-49A0-BAB4-22D68AC176E7}" destId="{97EC761C-8953-48D7-AFE6-4E1B2DC860A0}" srcOrd="11" destOrd="0" presId="urn:microsoft.com/office/officeart/2005/8/layout/list1#11"/>
    <dgm:cxn modelId="{04C6930A-929E-4562-A7B7-8B02537822C5}" type="presParOf" srcId="{ACC2AE7E-59B9-49A0-BAB4-22D68AC176E7}" destId="{2A1250AA-1043-4D27-91C6-DB5939E35C6B}" srcOrd="12" destOrd="0" presId="urn:microsoft.com/office/officeart/2005/8/layout/list1#11"/>
    <dgm:cxn modelId="{A47E2A37-6FA2-4DD2-A5D0-0AA52B0C7C6F}" type="presParOf" srcId="{2A1250AA-1043-4D27-91C6-DB5939E35C6B}" destId="{FFA56F0A-30CA-43F2-94BD-773A675BA6FB}" srcOrd="0" destOrd="0" presId="urn:microsoft.com/office/officeart/2005/8/layout/list1#11"/>
    <dgm:cxn modelId="{6F37D604-9DFC-4666-BF7D-96D0B58C2502}" type="presParOf" srcId="{2A1250AA-1043-4D27-91C6-DB5939E35C6B}" destId="{F0E83ED0-3189-4ABA-A665-B109CE1D0191}" srcOrd="1" destOrd="0" presId="urn:microsoft.com/office/officeart/2005/8/layout/list1#11"/>
    <dgm:cxn modelId="{A97EAA48-B21C-49A7-8F8B-DC90042EB53F}" type="presParOf" srcId="{ACC2AE7E-59B9-49A0-BAB4-22D68AC176E7}" destId="{ECE4EB38-14AE-459E-B6E4-1217F86B32D5}" srcOrd="13" destOrd="0" presId="urn:microsoft.com/office/officeart/2005/8/layout/list1#11"/>
    <dgm:cxn modelId="{9378AA7D-F13C-42EF-93C9-2BFA664047E1}" type="presParOf" srcId="{ACC2AE7E-59B9-49A0-BAB4-22D68AC176E7}" destId="{AD17FCC9-9640-4BB4-87DF-C676D0600FF9}" srcOrd="14" destOrd="0" presId="urn:microsoft.com/office/officeart/2005/8/layout/list1#11"/>
    <dgm:cxn modelId="{8491A92C-4A2D-44D2-A1AE-38438D7AAF17}" type="presParOf" srcId="{ACC2AE7E-59B9-49A0-BAB4-22D68AC176E7}" destId="{4DF959AC-5D69-47E5-B406-4D2C3851BBA8}" srcOrd="15" destOrd="0" presId="urn:microsoft.com/office/officeart/2005/8/layout/list1#11"/>
    <dgm:cxn modelId="{25AA0086-E58D-4748-8823-F97624E516B2}" type="presParOf" srcId="{ACC2AE7E-59B9-49A0-BAB4-22D68AC176E7}" destId="{BC025EF3-8250-4C0B-B47C-577AF15030CE}" srcOrd="16" destOrd="0" presId="urn:microsoft.com/office/officeart/2005/8/layout/list1#11"/>
    <dgm:cxn modelId="{96B55177-4139-4C63-9E29-4EC09B85B2A6}" type="presParOf" srcId="{BC025EF3-8250-4C0B-B47C-577AF15030CE}" destId="{C621DF11-A0F5-4D43-9B81-3F2B12D700F6}" srcOrd="0" destOrd="0" presId="urn:microsoft.com/office/officeart/2005/8/layout/list1#11"/>
    <dgm:cxn modelId="{A4AB1F1D-71D7-403C-AEEE-EAC1706BDDB1}" type="presParOf" srcId="{BC025EF3-8250-4C0B-B47C-577AF15030CE}" destId="{87E6350B-AA9F-4374-A90A-F0D4DDB30293}" srcOrd="1" destOrd="0" presId="urn:microsoft.com/office/officeart/2005/8/layout/list1#11"/>
    <dgm:cxn modelId="{1291BF2B-8A45-4335-BA4D-5494DE4A4469}" type="presParOf" srcId="{ACC2AE7E-59B9-49A0-BAB4-22D68AC176E7}" destId="{BFDDC46B-D2D6-4F22-B2B2-08457F1A28D3}" srcOrd="17" destOrd="0" presId="urn:microsoft.com/office/officeart/2005/8/layout/list1#11"/>
    <dgm:cxn modelId="{A381B3F4-FA38-42AA-86FF-12E71BF2D012}" type="presParOf" srcId="{ACC2AE7E-59B9-49A0-BAB4-22D68AC176E7}" destId="{3F980722-34FD-4A1F-B474-E9F8C5B4DD29}" srcOrd="18" destOrd="0" presId="urn:microsoft.com/office/officeart/2005/8/layout/list1#11"/>
    <dgm:cxn modelId="{C5CC6644-E878-407A-B967-41F7A3CD4E8A}" type="presParOf" srcId="{ACC2AE7E-59B9-49A0-BAB4-22D68AC176E7}" destId="{8D3B3D27-C574-4E85-BC78-E99F417FEEDB}" srcOrd="19" destOrd="0" presId="urn:microsoft.com/office/officeart/2005/8/layout/list1#11"/>
    <dgm:cxn modelId="{1D8A2E5C-D0A9-48F6-BA2B-B06BCD303F94}" type="presParOf" srcId="{ACC2AE7E-59B9-49A0-BAB4-22D68AC176E7}" destId="{3A9CAEF6-FFDF-430A-A005-8728B4BFCD0C}" srcOrd="20" destOrd="0" presId="urn:microsoft.com/office/officeart/2005/8/layout/list1#11"/>
    <dgm:cxn modelId="{A39CE46E-1C68-4C45-A5F8-5F2683AA95D6}" type="presParOf" srcId="{3A9CAEF6-FFDF-430A-A005-8728B4BFCD0C}" destId="{818CC7FD-FD66-432F-A406-41DC7CAE93F0}" srcOrd="0" destOrd="0" presId="urn:microsoft.com/office/officeart/2005/8/layout/list1#11"/>
    <dgm:cxn modelId="{9574A5C7-3228-4BC4-B3DA-DE90398CDF4E}" type="presParOf" srcId="{3A9CAEF6-FFDF-430A-A005-8728B4BFCD0C}" destId="{86F01D77-AF58-4F11-B068-07FCCCA28177}" srcOrd="1" destOrd="0" presId="urn:microsoft.com/office/officeart/2005/8/layout/list1#11"/>
    <dgm:cxn modelId="{4B56F806-ACF3-474C-A956-35709EB04368}" type="presParOf" srcId="{ACC2AE7E-59B9-49A0-BAB4-22D68AC176E7}" destId="{2447C150-AF8D-41C9-BB4C-E4FA97EE4298}" srcOrd="21" destOrd="0" presId="urn:microsoft.com/office/officeart/2005/8/layout/list1#11"/>
    <dgm:cxn modelId="{2D19B3A4-DEA4-4FDA-A1F5-A67241067CD9}" type="presParOf" srcId="{ACC2AE7E-59B9-49A0-BAB4-22D68AC176E7}" destId="{B428B3ED-E28C-4C28-8B71-AD1709E71E95}" srcOrd="22" destOrd="0" presId="urn:microsoft.com/office/officeart/2005/8/layout/list1#11"/>
    <dgm:cxn modelId="{C2F74E95-8A08-4EC9-BC10-12ADBC34A487}" type="presParOf" srcId="{ACC2AE7E-59B9-49A0-BAB4-22D68AC176E7}" destId="{D4FCE144-AE56-44CF-B4EC-B3819FCC324F}" srcOrd="23" destOrd="0" presId="urn:microsoft.com/office/officeart/2005/8/layout/list1#11"/>
    <dgm:cxn modelId="{AEDA35F1-5977-451D-A754-68B87792F8ED}" type="presParOf" srcId="{ACC2AE7E-59B9-49A0-BAB4-22D68AC176E7}" destId="{79F8EEA0-EE80-45AA-9EE1-BCF3F8EB1294}" srcOrd="24" destOrd="0" presId="urn:microsoft.com/office/officeart/2005/8/layout/list1#11"/>
    <dgm:cxn modelId="{5B05CADA-C646-479D-82E1-FA5FC477F623}" type="presParOf" srcId="{79F8EEA0-EE80-45AA-9EE1-BCF3F8EB1294}" destId="{3EE58CF2-A797-44C9-A559-CA7749BDFEDA}" srcOrd="0" destOrd="0" presId="urn:microsoft.com/office/officeart/2005/8/layout/list1#11"/>
    <dgm:cxn modelId="{597E5D3D-419B-4308-8885-757AEDA695F6}" type="presParOf" srcId="{79F8EEA0-EE80-45AA-9EE1-BCF3F8EB1294}" destId="{D3E18E89-E900-482D-AA27-1F32F222277F}" srcOrd="1" destOrd="0" presId="urn:microsoft.com/office/officeart/2005/8/layout/list1#11"/>
    <dgm:cxn modelId="{BB8F40B4-4C90-412D-B1FA-3B172585F817}" type="presParOf" srcId="{ACC2AE7E-59B9-49A0-BAB4-22D68AC176E7}" destId="{F2C78EE9-2F2D-468B-B6D7-D92DDBE51D6A}" srcOrd="25" destOrd="0" presId="urn:microsoft.com/office/officeart/2005/8/layout/list1#11"/>
    <dgm:cxn modelId="{3F928AA3-8DF4-4711-8F5B-857165B3F651}" type="presParOf" srcId="{ACC2AE7E-59B9-49A0-BAB4-22D68AC176E7}" destId="{754144EF-9FCF-4C3F-9B4B-F39D8BC3D36C}" srcOrd="26" destOrd="0" presId="urn:microsoft.com/office/officeart/2005/8/layout/list1#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3E53F-4A5F-4932-99E3-69D7B9DC6F3A}">
      <dsp:nvSpPr>
        <dsp:cNvPr id="0" name=""/>
        <dsp:cNvSpPr/>
      </dsp:nvSpPr>
      <dsp:spPr>
        <a:xfrm>
          <a:off x="0" y="30493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D1D70-0105-4D4D-B453-6FF3A4C9BEF3}">
      <dsp:nvSpPr>
        <dsp:cNvPr id="0" name=""/>
        <dsp:cNvSpPr/>
      </dsp:nvSpPr>
      <dsp:spPr>
        <a:xfrm>
          <a:off x="480419" y="98297"/>
          <a:ext cx="672587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5.3.1 Business understanding</a:t>
          </a:r>
          <a:endParaRPr lang="zh-CN" sz="1400" kern="1200" dirty="0"/>
        </a:p>
      </dsp:txBody>
      <dsp:txXfrm>
        <a:off x="500594" y="118472"/>
        <a:ext cx="6685527" cy="372930"/>
      </dsp:txXfrm>
    </dsp:sp>
    <dsp:sp modelId="{E4B32BDE-9983-416D-A7FB-C1F9B2E2F0A3}">
      <dsp:nvSpPr>
        <dsp:cNvPr id="0" name=""/>
        <dsp:cNvSpPr/>
      </dsp:nvSpPr>
      <dsp:spPr>
        <a:xfrm>
          <a:off x="0" y="93997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06190"/>
              <a:satOff val="45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3D63D-E0DB-493C-A2E6-69DB0BFC658E}">
      <dsp:nvSpPr>
        <dsp:cNvPr id="0" name=""/>
        <dsp:cNvSpPr/>
      </dsp:nvSpPr>
      <dsp:spPr>
        <a:xfrm>
          <a:off x="480419" y="733337"/>
          <a:ext cx="6725877" cy="413280"/>
        </a:xfrm>
        <a:prstGeom prst="roundRect">
          <a:avLst/>
        </a:prstGeom>
        <a:solidFill>
          <a:schemeClr val="accent5">
            <a:hueOff val="-306190"/>
            <a:satOff val="45"/>
            <a:lumOff val="-1079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5.3.2 Data loading</a:t>
          </a:r>
          <a:endParaRPr lang="zh-CN" sz="1400" kern="1200" dirty="0"/>
        </a:p>
      </dsp:txBody>
      <dsp:txXfrm>
        <a:off x="500594" y="753512"/>
        <a:ext cx="6685527" cy="372930"/>
      </dsp:txXfrm>
    </dsp:sp>
    <dsp:sp modelId="{BF82169F-36AF-4359-9BAE-4965A5F38BD5}">
      <dsp:nvSpPr>
        <dsp:cNvPr id="0" name=""/>
        <dsp:cNvSpPr/>
      </dsp:nvSpPr>
      <dsp:spPr>
        <a:xfrm>
          <a:off x="0" y="1575017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612379"/>
              <a:satOff val="90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368378"/>
          <a:ext cx="6725877" cy="413280"/>
        </a:xfrm>
        <a:prstGeom prst="roundRect">
          <a:avLst/>
        </a:prstGeom>
        <a:solidFill>
          <a:schemeClr val="accent5">
            <a:hueOff val="-612379"/>
            <a:satOff val="90"/>
            <a:lumOff val="-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5.3.3 Data understanding</a:t>
          </a:r>
          <a:endParaRPr lang="zh-CN" sz="1400" kern="1200" dirty="0"/>
        </a:p>
      </dsp:txBody>
      <dsp:txXfrm>
        <a:off x="500594" y="1388553"/>
        <a:ext cx="6685527" cy="372930"/>
      </dsp:txXfrm>
    </dsp:sp>
    <dsp:sp modelId="{AD17FCC9-9640-4BB4-87DF-C676D0600FF9}">
      <dsp:nvSpPr>
        <dsp:cNvPr id="0" name=""/>
        <dsp:cNvSpPr/>
      </dsp:nvSpPr>
      <dsp:spPr>
        <a:xfrm>
          <a:off x="0" y="221005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918568"/>
              <a:satOff val="135"/>
              <a:lumOff val="-3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003418"/>
          <a:ext cx="6725877" cy="413280"/>
        </a:xfrm>
        <a:prstGeom prst="roundRect">
          <a:avLst/>
        </a:prstGeom>
        <a:solidFill>
          <a:schemeClr val="accent5">
            <a:hueOff val="-918568"/>
            <a:satOff val="135"/>
            <a:lumOff val="-3236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5.3.4 Text normalization</a:t>
          </a:r>
          <a:endParaRPr lang="zh-CN" sz="1400" kern="1200" dirty="0"/>
        </a:p>
      </dsp:txBody>
      <dsp:txXfrm>
        <a:off x="500594" y="2023593"/>
        <a:ext cx="6685527" cy="372930"/>
      </dsp:txXfrm>
    </dsp:sp>
    <dsp:sp modelId="{3F980722-34FD-4A1F-B474-E9F8C5B4DD29}">
      <dsp:nvSpPr>
        <dsp:cNvPr id="0" name=""/>
        <dsp:cNvSpPr/>
      </dsp:nvSpPr>
      <dsp:spPr>
        <a:xfrm>
          <a:off x="0" y="284509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224758"/>
              <a:satOff val="180"/>
              <a:lumOff val="-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2638457"/>
          <a:ext cx="6725877" cy="413280"/>
        </a:xfrm>
        <a:prstGeom prst="roundRect">
          <a:avLst/>
        </a:prstGeom>
        <a:solidFill>
          <a:schemeClr val="accent5">
            <a:hueOff val="-1224758"/>
            <a:satOff val="180"/>
            <a:lumOff val="-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5.3.5 Tokenization</a:t>
          </a:r>
          <a:endParaRPr lang="zh-CN" sz="1400" kern="1200" dirty="0"/>
        </a:p>
      </dsp:txBody>
      <dsp:txXfrm>
        <a:off x="500594" y="2658632"/>
        <a:ext cx="6685527" cy="372930"/>
      </dsp:txXfrm>
    </dsp:sp>
    <dsp:sp modelId="{B428B3ED-E28C-4C28-8B71-AD1709E71E95}">
      <dsp:nvSpPr>
        <dsp:cNvPr id="0" name=""/>
        <dsp:cNvSpPr/>
      </dsp:nvSpPr>
      <dsp:spPr>
        <a:xfrm>
          <a:off x="0" y="3480138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530947"/>
              <a:satOff val="225"/>
              <a:lumOff val="-5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3273498"/>
          <a:ext cx="6725877" cy="413280"/>
        </a:xfrm>
        <a:prstGeom prst="roundRect">
          <a:avLst/>
        </a:prstGeom>
        <a:solidFill>
          <a:schemeClr val="accent5">
            <a:hueOff val="-1530947"/>
            <a:satOff val="225"/>
            <a:lumOff val="-539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5.3.6 Extracting high frequency words</a:t>
          </a:r>
          <a:endParaRPr lang="zh-CN" sz="1400" kern="1200" dirty="0"/>
        </a:p>
      </dsp:txBody>
      <dsp:txXfrm>
        <a:off x="500594" y="3293673"/>
        <a:ext cx="6685527" cy="372930"/>
      </dsp:txXfrm>
    </dsp:sp>
    <dsp:sp modelId="{754144EF-9FCF-4C3F-9B4B-F39D8BC3D36C}">
      <dsp:nvSpPr>
        <dsp:cNvPr id="0" name=""/>
        <dsp:cNvSpPr/>
      </dsp:nvSpPr>
      <dsp:spPr>
        <a:xfrm>
          <a:off x="0" y="4044682"/>
          <a:ext cx="9608397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18E89-E900-482D-AA27-1F32F222277F}">
      <dsp:nvSpPr>
        <dsp:cNvPr id="0" name=""/>
        <dsp:cNvSpPr/>
      </dsp:nvSpPr>
      <dsp:spPr>
        <a:xfrm>
          <a:off x="480419" y="3908538"/>
          <a:ext cx="6725877" cy="41328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5.3.7 Generating word clouds</a:t>
          </a:r>
          <a:endParaRPr lang="zh-CN" sz="1400" kern="1200" dirty="0"/>
        </a:p>
      </dsp:txBody>
      <dsp:txXfrm>
        <a:off x="500594" y="3928713"/>
        <a:ext cx="668552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0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03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04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4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7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1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7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3EE737-1498-4668-B890-9C96984E2B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041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6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15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56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39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52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6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26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0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8622037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676966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362436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058024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606482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29435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34479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68625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27420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214216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9249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922374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580753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78278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71402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459056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964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77885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886681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664923"/>
      </p:ext>
    </p:extLst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553448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7026787"/>
      </p:ext>
    </p:extLst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02866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70" r:id="rId20"/>
  </p:sldLayoutIdLst>
  <p:transition>
    <p:blinds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0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BEFF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35127" y="1020525"/>
            <a:ext cx="10273441" cy="17604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Programming</a:t>
            </a:r>
            <a:b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zh-CN" sz="36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	—— From Data Analysis to Data Science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03812" y="3776656"/>
            <a:ext cx="3384376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9048329" y="2828894"/>
            <a:ext cx="2457872" cy="329716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3547075" cy="358275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5"/>
            <a:ext cx="10991215" cy="3888432"/>
            <a:chOff x="975335" y="1654344"/>
            <a:chExt cx="9296205" cy="2471761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727063"/>
              <a:ext cx="1016209" cy="29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4"/>
              <a:ext cx="8491132" cy="247176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['"America" count']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x.count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('America'))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['"we" count']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('we'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or 'We'))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['"you" count']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('you'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or 'You'))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01977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3619083" cy="463101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sp>
        <p:nvSpPr>
          <p:cNvPr id="19" name="文本框 12"/>
          <p:cNvSpPr txBox="1"/>
          <p:nvPr/>
        </p:nvSpPr>
        <p:spPr>
          <a:xfrm>
            <a:off x="844158" y="169680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373AB2-D687-D0BC-CFD9-6D94FD045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484784"/>
            <a:ext cx="6701359" cy="49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9824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547075" cy="284060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092988" cy="4016977"/>
            <a:chOff x="975335" y="2061053"/>
            <a:chExt cx="8966290" cy="552729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548575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fig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plt.figure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=(16,5))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plt.xticks</a:t>
              </a:r>
              <a:r>
                <a:rPr lang="en-US" altLang="zh-CN" b="1" dirty="0">
                  <a:solidFill>
                    <a:schemeClr val="tx1"/>
                  </a:solidFill>
                </a:rPr>
                <a:t>(size = 8, rotation = 60)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plt.plot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['president'],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['"America" count'],c='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r',label</a:t>
              </a:r>
              <a:r>
                <a:rPr lang="en-US" altLang="zh-CN" b="1" dirty="0">
                  <a:solidFill>
                    <a:schemeClr val="tx1"/>
                  </a:solidFill>
                </a:rPr>
                <a:t>='"America"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count')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plt.plot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['president'],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['"we" count'],c='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g',label</a:t>
              </a:r>
              <a:r>
                <a:rPr lang="en-US" altLang="zh-CN" b="1" dirty="0">
                  <a:solidFill>
                    <a:schemeClr val="tx1"/>
                  </a:solidFill>
                </a:rPr>
                <a:t>='"we" count')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plt.plot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['president'],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['"you" count'],c='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y',label</a:t>
              </a:r>
              <a:r>
                <a:rPr lang="en-US" altLang="zh-CN" b="1" dirty="0">
                  <a:solidFill>
                    <a:schemeClr val="tx1"/>
                  </a:solidFill>
                </a:rPr>
                <a:t>='"you" count')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plt.legend</a:t>
              </a:r>
              <a:r>
                <a:rPr lang="en-US" altLang="zh-CN" b="1" dirty="0">
                  <a:solidFill>
                    <a:schemeClr val="tx1"/>
                  </a:solidFill>
                </a:rPr>
                <a:t>()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("The number of times the three words 'America', 'we', and 'you' appear in the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presidents' inaugural speeches")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plt.show</a:t>
              </a:r>
              <a:r>
                <a:rPr lang="en-US" altLang="zh-CN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5123660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Out[7]: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C25CF0-C253-2798-21AC-0BC1EDF7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27" y="5123660"/>
            <a:ext cx="3770728" cy="14502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5568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092988" cy="1480465"/>
            <a:chOff x="975335" y="2061053"/>
            <a:chExt cx="8966290" cy="2037094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199556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['word count'] =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['speech text'].apply(lambda x: 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(str(x).</a:t>
              </a:r>
            </a:p>
            <a:p>
              <a:pPr lvl="0"/>
              <a:r>
                <a:rPr lang="en-US" altLang="zh-CN" sz="2000" b="1" dirty="0">
                  <a:solidFill>
                    <a:schemeClr val="tx1"/>
                  </a:solidFill>
                </a:rPr>
                <a:t>split(" ")))</a:t>
              </a:r>
            </a:p>
            <a:p>
              <a:pPr lvl="0"/>
              <a:r>
                <a:rPr lang="en-US" altLang="zh-CN" sz="2000" b="1" dirty="0" err="1">
                  <a:solidFill>
                    <a:schemeClr val="tx1"/>
                  </a:solidFill>
                </a:rPr>
                <a:t>df_inaugural.head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89627" y="2968625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F189B1-F633-F718-6C41-D5A0C422D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636912"/>
            <a:ext cx="670653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1112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673770" cy="2400043"/>
            <a:chOff x="975335" y="2061053"/>
            <a:chExt cx="8966290" cy="552729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548575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fig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plt.figure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figsize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=(16,5))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plt.xticks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np.arange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['president'])),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['president'],size = 8,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rotation = 60)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plt.bar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np.arange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['word count'])),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['word count'], color='blue',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alpha=0.5)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("The number of words in the presidents' inaugural speeches")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393305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874AE8-7464-F9C5-F41F-EC700212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56" y="3573016"/>
            <a:ext cx="7547688" cy="29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97228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327069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092988" cy="1607955"/>
            <a:chOff x="975335" y="2061053"/>
            <a:chExt cx="8966290" cy="221251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8161041" cy="217098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nltk.tokenize</a:t>
              </a:r>
              <a:r>
                <a:rPr lang="en-US" altLang="zh-CN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sent_tokenize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['sentence count']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['speech text'].apply(lambda x: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b="1" dirty="0">
                  <a:solidFill>
                    <a:schemeClr val="tx1"/>
                  </a:solidFill>
                </a:rPr>
                <a:t>(sent_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tokenize(x)))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df_inaugural.head</a:t>
              </a:r>
              <a:r>
                <a:rPr lang="en-US" altLang="zh-CN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85293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90FBC8-2957-50C8-5970-374E6D3F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674074"/>
            <a:ext cx="5933626" cy="38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0264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30823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708958" cy="2040003"/>
            <a:chOff x="975335" y="2061053"/>
            <a:chExt cx="9513498" cy="280700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3" y="2102586"/>
              <a:ext cx="8708250" cy="27654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fig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plt.figure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figsize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=(16,5))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plt.xticks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np.arange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['president'])),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['president'],size = 8,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rotation = 60)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plt.bar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np.arange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['sentence count'])),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['sentence count'],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color='purple', alpha=0.5)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("The number of sentences in the presidents' inaugural speeches")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76747" y="345262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DAA645-C8E8-AD17-30AE-F3510D4FB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19" y="3212976"/>
            <a:ext cx="8369573" cy="3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4516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907115" cy="332656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1101100" cy="1103899"/>
            <a:chOff x="975335" y="2061053"/>
            <a:chExt cx="9861865" cy="15189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4" y="2102586"/>
              <a:ext cx="9056616" cy="147741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b="1" dirty="0">
                  <a:solidFill>
                    <a:schemeClr val="tx1"/>
                  </a:solidFill>
                </a:rPr>
                <a:t>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b="1" dirty="0">
                  <a:solidFill>
                    <a:schemeClr val="tx1"/>
                  </a:solidFill>
                </a:rPr>
                <a:t>['year'].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isin</a:t>
              </a:r>
              <a:r>
                <a:rPr lang="en-US" altLang="zh-CN" b="1" dirty="0">
                  <a:solidFill>
                    <a:schemeClr val="tx1"/>
                  </a:solidFill>
                </a:rPr>
                <a:t>(['2017','2009','2001','1993'])]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b="1" dirty="0">
                  <a:solidFill>
                    <a:schemeClr val="tx1"/>
                  </a:solidFill>
                </a:rPr>
                <a:t>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president_speech.reset_index</a:t>
              </a:r>
              <a:r>
                <a:rPr lang="en-US" altLang="zh-CN" b="1" dirty="0">
                  <a:solidFill>
                    <a:schemeClr val="tx1"/>
                  </a:solidFill>
                </a:rPr>
                <a:t>(drop=True)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president_speech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63691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95EA7-EBE7-FAEE-80A5-CA98EDB2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276872"/>
            <a:ext cx="7276579" cy="399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0881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5.3.4 Text normalization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1"/>
            <a:ext cx="10884837" cy="1392187"/>
            <a:chOff x="975335" y="2061053"/>
            <a:chExt cx="9670029" cy="46116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892093" cy="45323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" ".join(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x.lower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for x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99682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9605" y="2996952"/>
            <a:ext cx="7848600" cy="2304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my fellow citizens, today we celebrate the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president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distinguished guests and my...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my fellow citizens: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 here today humbled...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chief justice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president carter,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speech text,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5.3.4 Text normalization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1"/>
            <a:ext cx="10812830" cy="1392187"/>
            <a:chOff x="975335" y="2061053"/>
            <a:chExt cx="9606058" cy="461165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828122" cy="45323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str.replace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('[^\w\s]','')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99682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9605" y="2924944"/>
            <a:ext cx="7848600" cy="20882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my fellow citizens today we celebrate the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president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distinguished guests and my 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my fellow citizens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 here today humbled 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chief justice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president carter preside...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speech text,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7038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19531C7-B3FA-1323-1856-0FEE8CC99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5117964-D11B-EEEB-F341-ED7F3292B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BC0FE9E3-91EE-E61C-F978-6C628235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737304" cy="1181953"/>
          </a:xfrm>
        </p:spPr>
        <p:txBody>
          <a:bodyPr/>
          <a:lstStyle/>
          <a:p>
            <a:pPr algn="l"/>
            <a:r>
              <a:rPr lang="en-US" altLang="zh-CN" sz="4400" dirty="0"/>
              <a:t>5.3 Natural language understanding with NLTK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32415-208A-E77F-DB3C-4240848EE6FC}"/>
              </a:ext>
            </a:extLst>
          </p:cNvPr>
          <p:cNvSpPr txBox="1">
            <a:spLocks/>
          </p:cNvSpPr>
          <p:nvPr/>
        </p:nvSpPr>
        <p:spPr bwMode="auto">
          <a:xfrm>
            <a:off x="4403812" y="3776656"/>
            <a:ext cx="3384376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491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 Borjigin 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Renmin University of China</a:t>
            </a:r>
          </a:p>
          <a:p>
            <a:pPr marL="0" marR="0" lvl="1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17406D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chaolemen@ruc.edu.cn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460674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5.3.5 Tokenization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9109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700"/>
            <a:ext cx="10812830" cy="2328289"/>
            <a:chOff x="975335" y="2061053"/>
            <a:chExt cx="9606058" cy="771251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828122" cy="76331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nltk.corpus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stopwords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stopwords.words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english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" ".join(x for x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if x not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393292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9605" y="3861048"/>
            <a:ext cx="7848600" cy="20882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fellow citizens today celebrate mystery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president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distinguished guests fellow 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fellow citizens stand today humbled task us gr...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chief justice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president carter preside...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speech text,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15832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5.3.5 Tokenization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91091" cy="332656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699"/>
            <a:ext cx="10812830" cy="2616323"/>
            <a:chOff x="975335" y="2061053"/>
            <a:chExt cx="9606058" cy="86666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828122" cy="85873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add_stopwords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['us','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in','shall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stop_words.extend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add_stopwords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=set(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text'].apply(lambda x: " ".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join(x for x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x.split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if x not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['speech text']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393292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Out[16]: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9605" y="3861048"/>
            <a:ext cx="7848600" cy="20882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fellow citizens today celebrate mystery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president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distinguished guests fellow 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fellow citizens stand today humbled task grate...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chief justice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roberts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president carter preside...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speech text,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00962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5.3.6 Extracting high frequency words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60647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744220" y="1628140"/>
            <a:ext cx="9808210" cy="4249132"/>
            <a:chOff x="858869" y="2003852"/>
            <a:chExt cx="10237476" cy="650058"/>
          </a:xfrm>
        </p:grpSpPr>
        <p:sp>
          <p:nvSpPr>
            <p:cNvPr id="11" name="文本框 6"/>
            <p:cNvSpPr txBox="1"/>
            <p:nvPr/>
          </p:nvSpPr>
          <p:spPr>
            <a:xfrm>
              <a:off x="858869" y="2003852"/>
              <a:ext cx="1205618" cy="7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0626" y="2003852"/>
              <a:ext cx="9055719" cy="65005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speech_1993Clinton = </a:t>
              </a:r>
              <a:r>
                <a:rPr lang="en-US" sz="22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sz="2200" b="1" dirty="0">
                  <a:solidFill>
                    <a:schemeClr val="tx1"/>
                  </a:solidFill>
                </a:rPr>
                <a:t>['speech text'][0]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freq_words_1993Clinton = </a:t>
              </a:r>
              <a:r>
                <a:rPr lang="en-US" sz="2200" b="1" dirty="0" err="1">
                  <a:solidFill>
                    <a:schemeClr val="tx1"/>
                  </a:solidFill>
                </a:rPr>
                <a:t>pd.Series</a:t>
              </a:r>
              <a:r>
                <a:rPr lang="en-US" sz="2200" b="1" dirty="0">
                  <a:solidFill>
                    <a:schemeClr val="tx1"/>
                  </a:solidFill>
                </a:rPr>
                <a:t>(speech_1993Clinton.split()).</a:t>
              </a:r>
              <a:r>
                <a:rPr lang="en-US" sz="22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sz="2200" b="1" dirty="0">
                  <a:solidFill>
                    <a:schemeClr val="tx1"/>
                  </a:solidFill>
                </a:rPr>
                <a:t>()[:5]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speech_2001Bush = </a:t>
              </a:r>
              <a:r>
                <a:rPr lang="en-US" sz="22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sz="2200" b="1" dirty="0">
                  <a:solidFill>
                    <a:schemeClr val="tx1"/>
                  </a:solidFill>
                </a:rPr>
                <a:t>['speech text'][1]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freq_words_2001Bush = </a:t>
              </a:r>
              <a:r>
                <a:rPr lang="en-US" sz="2200" b="1" dirty="0" err="1">
                  <a:solidFill>
                    <a:schemeClr val="tx1"/>
                  </a:solidFill>
                </a:rPr>
                <a:t>pd.Series</a:t>
              </a:r>
              <a:r>
                <a:rPr lang="en-US" sz="2200" b="1" dirty="0">
                  <a:solidFill>
                    <a:schemeClr val="tx1"/>
                  </a:solidFill>
                </a:rPr>
                <a:t>(speech_2001Bush.split()).</a:t>
              </a:r>
              <a:r>
                <a:rPr lang="en-US" sz="22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sz="2200" b="1" dirty="0">
                  <a:solidFill>
                    <a:schemeClr val="tx1"/>
                  </a:solidFill>
                </a:rPr>
                <a:t>()[:5]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speech_2009Obama = </a:t>
              </a:r>
              <a:r>
                <a:rPr lang="en-US" sz="22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sz="2200" b="1" dirty="0">
                  <a:solidFill>
                    <a:schemeClr val="tx1"/>
                  </a:solidFill>
                </a:rPr>
                <a:t>['speech text'][2]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freq_words_2009Obama = </a:t>
              </a:r>
              <a:r>
                <a:rPr lang="en-US" sz="2200" b="1" dirty="0" err="1">
                  <a:solidFill>
                    <a:schemeClr val="tx1"/>
                  </a:solidFill>
                </a:rPr>
                <a:t>pd.Series</a:t>
              </a:r>
              <a:r>
                <a:rPr lang="en-US" sz="2200" b="1" dirty="0">
                  <a:solidFill>
                    <a:schemeClr val="tx1"/>
                  </a:solidFill>
                </a:rPr>
                <a:t>(speech_2009Obama.split()).</a:t>
              </a:r>
              <a:r>
                <a:rPr lang="en-US" sz="22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sz="2200" b="1" dirty="0">
                  <a:solidFill>
                    <a:schemeClr val="tx1"/>
                  </a:solidFill>
                </a:rPr>
                <a:t>()[:5]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speech_2017Trump = </a:t>
              </a:r>
              <a:r>
                <a:rPr lang="en-US" sz="2200" b="1" dirty="0" err="1">
                  <a:solidFill>
                    <a:schemeClr val="tx1"/>
                  </a:solidFill>
                </a:rPr>
                <a:t>president_speech</a:t>
              </a:r>
              <a:r>
                <a:rPr lang="en-US" sz="2200" b="1" dirty="0">
                  <a:solidFill>
                    <a:schemeClr val="tx1"/>
                  </a:solidFill>
                </a:rPr>
                <a:t>['speech text'][3]</a:t>
              </a:r>
            </a:p>
            <a:p>
              <a:pPr lvl="0"/>
              <a:r>
                <a:rPr lang="en-US" sz="2200" b="1" dirty="0">
                  <a:solidFill>
                    <a:schemeClr val="tx1"/>
                  </a:solidFill>
                </a:rPr>
                <a:t>freq_words_2017Trump = </a:t>
              </a:r>
              <a:r>
                <a:rPr lang="en-US" sz="2200" b="1" dirty="0" err="1">
                  <a:solidFill>
                    <a:schemeClr val="tx1"/>
                  </a:solidFill>
                </a:rPr>
                <a:t>pd.Series</a:t>
              </a:r>
              <a:r>
                <a:rPr lang="en-US" sz="2200" b="1" dirty="0">
                  <a:solidFill>
                    <a:schemeClr val="tx1"/>
                  </a:solidFill>
                </a:rPr>
                <a:t>(speech_2017Trump.split()).</a:t>
              </a:r>
              <a:r>
                <a:rPr lang="en-US" sz="2200" b="1" dirty="0" err="1">
                  <a:solidFill>
                    <a:schemeClr val="tx1"/>
                  </a:solidFill>
                </a:rPr>
                <a:t>value_counts</a:t>
              </a:r>
              <a:r>
                <a:rPr lang="en-US" sz="2200" b="1" dirty="0">
                  <a:solidFill>
                    <a:schemeClr val="tx1"/>
                  </a:solidFill>
                </a:rPr>
                <a:t>()[:5]</a:t>
              </a:r>
              <a:endParaRPr sz="22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5.3.6 Extracting high frequency words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168555"/>
            <a:ext cx="10812830" cy="532253"/>
            <a:chOff x="975335" y="2061053"/>
            <a:chExt cx="9606058" cy="17631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8828122" cy="16837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freq_words_2017Trump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99556" y="2132856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Out[18]: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19605" y="2161183"/>
            <a:ext cx="7848600" cy="20882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</a:t>
            </a:r>
          </a:p>
          <a:p>
            <a:pPr lvl="0"/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10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9</a:t>
            </a: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8</a:t>
            </a:r>
          </a:p>
          <a:p>
            <a:pPr lvl="0"/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68528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5.3.6 Extracting high frequency words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30823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795" y="1028699"/>
            <a:ext cx="11172869" cy="5352627"/>
            <a:chOff x="975335" y="2061053"/>
            <a:chExt cx="9925915" cy="177307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15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53271" y="2068986"/>
              <a:ext cx="9147979" cy="176513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plt.fgure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=(16,16))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fg,ax</a:t>
              </a:r>
              <a:r>
                <a:rPr lang="en-US" altLang="zh-CN" b="1" dirty="0">
                  <a:solidFill>
                    <a:schemeClr val="tx1"/>
                  </a:solidFill>
                </a:rPr>
                <a:t>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b="1" dirty="0">
                  <a:solidFill>
                    <a:schemeClr val="tx1"/>
                  </a:solidFill>
                </a:rPr>
                <a:t>(2, 2,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=(10,6))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plt.subplots_adjust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wspace</a:t>
              </a:r>
              <a:r>
                <a:rPr lang="en-US" altLang="zh-CN" b="1" dirty="0">
                  <a:solidFill>
                    <a:schemeClr val="tx1"/>
                  </a:solidFill>
                </a:rPr>
                <a:t>=1.0,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hspace</a:t>
              </a:r>
              <a:r>
                <a:rPr lang="en-US" altLang="zh-CN" b="1" dirty="0">
                  <a:solidFill>
                    <a:schemeClr val="tx1"/>
                  </a:solidFill>
                </a:rPr>
                <a:t>=0.3)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ax[0][0].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b="1" dirty="0">
                  <a:solidFill>
                    <a:schemeClr val="tx1"/>
                  </a:solidFill>
                </a:rPr>
                <a:t>(freq_words_1993Clinton.index, freq_words_1993Clinton, color='red', alpha=0.3)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ax[0][0].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set_title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("High-frequency words in Clinton's inaugural speech in 1993")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ax[0][1].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b="1" dirty="0">
                  <a:solidFill>
                    <a:schemeClr val="tx1"/>
                  </a:solidFill>
                </a:rPr>
                <a:t>(freq_words_2001Bush.index, freq_words_2001Bush, color='green',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alpha=0.3)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ax[0][1].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set_title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("High-frequency words in Bush's inaugural speech in 2001")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ax[1][0].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b="1" dirty="0">
                  <a:solidFill>
                    <a:schemeClr val="tx1"/>
                  </a:solidFill>
                </a:rPr>
                <a:t>(freq_words_2009Obama.index, freq_words_2009Obama, color='yellow',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alpha=0.3)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ax[1][0].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set_title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("High-frequency words in Obama's inaugural speech in 2009")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ax[1][1].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barh</a:t>
              </a:r>
              <a:r>
                <a:rPr lang="en-US" altLang="zh-CN" b="1" dirty="0">
                  <a:solidFill>
                    <a:schemeClr val="tx1"/>
                  </a:solidFill>
                </a:rPr>
                <a:t>(freq_words_2017Trump.index, freq_words_2017Trump, color='teal',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alpha=0.3)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ax[1][1].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set_title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("High-frequency words in Trump's inaugural speech in 2017")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plt.show</a:t>
              </a:r>
              <a:r>
                <a:rPr lang="en-US" altLang="zh-CN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304705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5.3.6 Extracting high frequency words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9109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sp>
        <p:nvSpPr>
          <p:cNvPr id="14" name="文本框 12"/>
          <p:cNvSpPr txBox="1"/>
          <p:nvPr/>
        </p:nvSpPr>
        <p:spPr>
          <a:xfrm>
            <a:off x="899556" y="184482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1BCF04-B393-C5A6-3BB8-4662AD39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74" y="1412776"/>
            <a:ext cx="886154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7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5.3.7 Generating word clouds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91091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708958" cy="2544059"/>
            <a:chOff x="975335" y="2061053"/>
            <a:chExt cx="9513498" cy="2807009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633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3" y="2102586"/>
              <a:ext cx="8708250" cy="2765476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WordCloud</a:t>
              </a:r>
              <a:endParaRPr lang="en-US" altLang="zh-CN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word_cloud</a:t>
              </a:r>
              <a:r>
                <a:rPr lang="en-US" altLang="zh-CN" b="1" dirty="0">
                  <a:solidFill>
                    <a:schemeClr val="tx1"/>
                  </a:solidFill>
                </a:rPr>
                <a:t> =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font_path</a:t>
              </a:r>
              <a:r>
                <a:rPr lang="en-US" altLang="zh-CN" b="1" dirty="0">
                  <a:solidFill>
                    <a:schemeClr val="tx1"/>
                  </a:solidFill>
                </a:rPr>
                <a:t>='calibri.ttf',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background_color</a:t>
              </a:r>
              <a:r>
                <a:rPr lang="en-US" altLang="zh-CN" b="1" dirty="0">
                  <a:solidFill>
                    <a:schemeClr val="tx1"/>
                  </a:solidFill>
                </a:rPr>
                <a:t>='white', </a:t>
              </a:r>
            </a:p>
            <a:p>
              <a:pPr lvl="0"/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stopwords</a:t>
              </a:r>
              <a:r>
                <a:rPr lang="en-US" altLang="zh-CN" b="1" dirty="0">
                  <a:solidFill>
                    <a:schemeClr val="tx1"/>
                  </a:solidFill>
                </a:rPr>
                <a:t>=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stop_words</a:t>
              </a:r>
              <a:r>
                <a:rPr lang="en-US" altLang="zh-CN" b="1" dirty="0">
                  <a:solidFill>
                    <a:schemeClr val="tx1"/>
                  </a:solidFill>
                </a:rPr>
                <a:t>) 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word_cloud.generate</a:t>
              </a:r>
              <a:r>
                <a:rPr lang="en-US" altLang="zh-CN" b="1" dirty="0">
                  <a:solidFill>
                    <a:schemeClr val="tx1"/>
                  </a:solidFill>
                </a:rPr>
                <a:t>(speech_1993Clinton)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=(8,5))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plt.imshow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word_cloud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plt.axis</a:t>
              </a:r>
              <a:r>
                <a:rPr lang="en-US" altLang="zh-CN" b="1" dirty="0">
                  <a:solidFill>
                    <a:schemeClr val="tx1"/>
                  </a:solidFill>
                </a:rPr>
                <a:t>('off')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("Word cloud of Clinton's inaugural speech in 1993")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76747" y="3760713"/>
            <a:ext cx="133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Out[20]: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16455B-EBEA-EA0B-E8D9-6AE27DD9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76" y="3614720"/>
            <a:ext cx="5174333" cy="29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5382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5.3.7 Generating word clouds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83510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708958" cy="1607955"/>
            <a:chOff x="975335" y="2061053"/>
            <a:chExt cx="9513498" cy="1774151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0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3" y="2102586"/>
              <a:ext cx="8708250" cy="173261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word_cloud.generate</a:t>
              </a:r>
              <a:r>
                <a:rPr lang="en-US" altLang="zh-CN" b="1" dirty="0">
                  <a:solidFill>
                    <a:schemeClr val="tx1"/>
                  </a:solidFill>
                </a:rPr>
                <a:t>(speech_2001Bush)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=(8,5))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plt.imshow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word_cloud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plt.axis</a:t>
              </a:r>
              <a:r>
                <a:rPr lang="en-US" altLang="zh-CN" b="1" dirty="0">
                  <a:solidFill>
                    <a:schemeClr val="tx1"/>
                  </a:solidFill>
                </a:rPr>
                <a:t>('off')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("Word cloud of Bush's inaugural speech in 2001")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76747" y="3140968"/>
            <a:ext cx="133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FEEAC7-021E-9F7E-B1AD-AB15E5CD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5" y="2780928"/>
            <a:ext cx="6929707" cy="375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4682"/>
      </p:ext>
    </p:extLst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230823"/>
            <a:ext cx="9802523" cy="821913"/>
          </a:xfrm>
        </p:spPr>
        <p:txBody>
          <a:bodyPr/>
          <a:lstStyle/>
          <a:p>
            <a:r>
              <a:rPr lang="en-US" altLang="zh-CN" dirty="0"/>
              <a:t>5.3.7 Generating word clouds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230823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9556" y="1028957"/>
            <a:ext cx="10708958" cy="1607955"/>
            <a:chOff x="975335" y="2061053"/>
            <a:chExt cx="9513498" cy="1774151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0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583" y="2102586"/>
              <a:ext cx="8708250" cy="173261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word_cloud.generate</a:t>
              </a:r>
              <a:r>
                <a:rPr lang="en-US" altLang="zh-CN" b="1" dirty="0">
                  <a:solidFill>
                    <a:schemeClr val="tx1"/>
                  </a:solidFill>
                </a:rPr>
                <a:t>(speech_2017Trump)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plt.subplots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fgsize</a:t>
              </a:r>
              <a:r>
                <a:rPr lang="en-US" altLang="zh-CN" b="1" dirty="0">
                  <a:solidFill>
                    <a:schemeClr val="tx1"/>
                  </a:solidFill>
                </a:rPr>
                <a:t>=(8,5))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plt.imshow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dirty="0" err="1">
                  <a:solidFill>
                    <a:schemeClr val="tx1"/>
                  </a:solidFill>
                </a:rPr>
                <a:t>word_cloud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plt.axis</a:t>
              </a:r>
              <a:r>
                <a:rPr lang="en-US" altLang="zh-CN" b="1" dirty="0">
                  <a:solidFill>
                    <a:schemeClr val="tx1"/>
                  </a:solidFill>
                </a:rPr>
                <a:t>('off')</a:t>
              </a:r>
            </a:p>
            <a:p>
              <a:pPr lvl="0"/>
              <a:r>
                <a:rPr lang="en-US" altLang="zh-CN" b="1" dirty="0" err="1">
                  <a:solidFill>
                    <a:schemeClr val="tx1"/>
                  </a:solidFill>
                </a:rPr>
                <a:t>plt.title</a:t>
              </a:r>
              <a:r>
                <a:rPr lang="en-US" altLang="zh-CN" b="1" dirty="0">
                  <a:solidFill>
                    <a:schemeClr val="tx1"/>
                  </a:solidFill>
                </a:rPr>
                <a:t>("Word cloud of Trump's inaugural speech in 2017")</a:t>
              </a:r>
            </a:p>
          </p:txBody>
        </p:sp>
      </p:grpSp>
      <p:sp>
        <p:nvSpPr>
          <p:cNvPr id="14" name="文本框 12"/>
          <p:cNvSpPr txBox="1"/>
          <p:nvPr/>
        </p:nvSpPr>
        <p:spPr>
          <a:xfrm>
            <a:off x="876747" y="3140968"/>
            <a:ext cx="133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7FDDD7-CCB0-BC98-9AB7-7E32742B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61" y="2780928"/>
            <a:ext cx="7416677" cy="36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9757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宋体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sz="4000" dirty="0"/>
              <a:t>Summary of this chapter</a:t>
            </a:r>
            <a:endParaRPr lang="zh-CN" altLang="en-US" sz="40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554639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5.3.1 Business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979123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F699D-CAC5-6073-C508-58A5D0126092}"/>
              </a:ext>
            </a:extLst>
          </p:cNvPr>
          <p:cNvSpPr txBox="1"/>
          <p:nvPr/>
        </p:nvSpPr>
        <p:spPr>
          <a:xfrm>
            <a:off x="803411" y="1860423"/>
            <a:ext cx="10585177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Natural Language Tool Kit (NLTK) and </a:t>
            </a:r>
            <a:r>
              <a:rPr lang="en-US" altLang="zh-CN" sz="2400" dirty="0" err="1"/>
              <a:t>spaCy</a:t>
            </a:r>
            <a:r>
              <a:rPr lang="en-US" altLang="zh-CN" sz="2400" dirty="0"/>
              <a:t> are two of the most popular English Natural Language Processing (NLP) tools available in Python. 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15741F-6800-D00E-B900-1C71EC4D4E2C}"/>
              </a:ext>
            </a:extLst>
          </p:cNvPr>
          <p:cNvSpPr txBox="1"/>
          <p:nvPr/>
        </p:nvSpPr>
        <p:spPr>
          <a:xfrm>
            <a:off x="801302" y="3418189"/>
            <a:ext cx="10585177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/>
            </a:lvl1pPr>
          </a:lstStyle>
          <a:p>
            <a:r>
              <a:rPr lang="en-US" altLang="zh-CN" dirty="0"/>
              <a:t>In this chapter, we will use NLTK (Natural Language Toolkit) to analyze the inaugural speeches of the US presidents from 1789 to 2017 and compare the </a:t>
            </a:r>
            <a:r>
              <a:rPr lang="en-US" altLang="zh-CN" dirty="0" err="1"/>
              <a:t>frst</a:t>
            </a:r>
            <a:r>
              <a:rPr lang="en-US" altLang="zh-CN" dirty="0"/>
              <a:t> speeches of four presidents: Clinton, Bush, Obama, and Trump. The data consists of multiple inaugural speeches collected from the inaugural corpus of NLTK.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5.3.2 Data loading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195147" cy="404664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890270" y="1683385"/>
            <a:ext cx="10287635" cy="4583430"/>
            <a:chOff x="975335" y="2003852"/>
            <a:chExt cx="8702044" cy="887515"/>
          </a:xfrm>
        </p:grpSpPr>
        <p:sp>
          <p:nvSpPr>
            <p:cNvPr id="9" name="文本框 6"/>
            <p:cNvSpPr txBox="1"/>
            <p:nvPr/>
          </p:nvSpPr>
          <p:spPr>
            <a:xfrm>
              <a:off x="975335" y="2061053"/>
              <a:ext cx="1016209" cy="89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84969" y="2003852"/>
              <a:ext cx="7892410" cy="887515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jieba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jieba.posseg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pseg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np 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pandas as pd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re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matplotlib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mpl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matplotlib.pyplot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as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plt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%matplotlib inline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wordcloud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WordCloud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nltk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5.3.2 Data loading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7506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5"/>
            <a:ext cx="10991215" cy="1296144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4"/>
              <a:ext cx="1016209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from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nltk.corpus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import inaugural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inaugural.fleids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2924944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47528" y="2876029"/>
            <a:ext cx="10039142" cy="35052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['1789-Washington.txt', '1793-Washington.txt', '1797-Adams.txt', '1801-Jefferson.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'1805-Jefferson.txt', '1809-Madison.txt', '1813-Madison.txt', '1817-Monroe.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'1821-Monroe.txt', '1825-Adams.txt', '1829-Jackson.txt', '1833-Jackson.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'1837-VanBuren.txt', '1841-Harrison.txt', '1845-Polk.txt', '1849-Taylor.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'1853-Pierce.txt', '1857-Buchanan.txt', '1861-Lincoln.txt', '1865-Lincoln.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'1869-Grant.txt', '1873-Grant.txt', '1877-Hayes.txt', '1881-Garfeld.txt', 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'1885-Cleveland.txt', '1889-Harrison.txt', '1893-Cleveland.txt', '1897-McKinley.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'1901-McKinley.txt', '1905-Roosevelt.txt', '1909-Taft.txt', '1913-Wilson.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'1917-Wilson.txt', '1921-Harding.txt', '1925-Coolidge.txt', '1929-Hoover.txt', 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'1933-Roosevelt.txt', '1937-Roosevelt.txt', '1941-Roosevelt.txt', '1945-Roosevelt.txt', 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'1949-Truman.txt', '1953-Eisenhower.txt', '1957-Eisenhower.txt', '1961-Kennedy.txt', 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'1965-Johnson.txt', '1969-Nixon.txt', '1973-Nixon.txt', '1977-Carter.txt', '1981-Reagan.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txt', '1985-Reagan.txt', '1989-Bush.txt', '1993-Clinton.txt', '1997-Clinton.txt', '2001-</a:t>
            </a:r>
          </a:p>
          <a:p>
            <a:pPr lvl="0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Bush.txt', '2005-Bush.txt', '2009-Obama.txt', '2013-Obama.txt', '2017-Trump.txt']</a:t>
            </a: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5.3.2 Data loading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547075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5"/>
            <a:ext cx="10991215" cy="1296144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4"/>
              <a:ext cx="1016209" cy="68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inaugural.fleids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())</a:t>
              </a: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80087" y="3717032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96952" y="3472682"/>
            <a:ext cx="9789717" cy="11804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542892649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-1"/>
            <a:ext cx="3631999" cy="323769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4"/>
            <a:ext cx="10991215" cy="1584325"/>
            <a:chOff x="975335" y="1654343"/>
            <a:chExt cx="9296205" cy="1922480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558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192248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cols = ['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year','president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name','president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', 'speech text']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#to create an empty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DataFrame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with the column names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pd.DataFrame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(columns=cols)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3429000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9B6515-5BF2-169F-2623-1DECB02A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19" y="3313112"/>
            <a:ext cx="6829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7722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5.3.3 Data understanding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Chapter 5 Data analysis with Python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835107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5.3 Natural language understanding with NLTK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895455" y="1484784"/>
            <a:ext cx="10991215" cy="3312367"/>
            <a:chOff x="975335" y="1654343"/>
            <a:chExt cx="9296205" cy="2105573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1654343"/>
              <a:ext cx="1016209" cy="29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80408" y="1654343"/>
              <a:ext cx="8491132" cy="2105573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inaugural.fleids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year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[0:4]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name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re.fndall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(r'\-(.*)\.',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)[0]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president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year+name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text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inaugural.raw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df_inaugural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df_inaugural.append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({'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year':year,'president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name':name,'president':president,'speech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text':text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},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ignore_index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=True)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df_inaugural.head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9" name="文本框 12"/>
          <p:cNvSpPr txBox="1"/>
          <p:nvPr/>
        </p:nvSpPr>
        <p:spPr>
          <a:xfrm>
            <a:off x="895455" y="5056659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B007D6-AEDD-AA9C-5635-2B8D4425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13" y="4874633"/>
            <a:ext cx="6832044" cy="16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26356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EA8F0885-82A2-4243-A762-519DCFD662B6}" vid="{FAE57CF5-6BFF-4DCA-B27A-C94A91F9D68C}"/>
    </a:ext>
  </a:extLst>
</a:theme>
</file>

<file path=ppt/theme/theme2.xml><?xml version="1.0" encoding="utf-8"?>
<a:theme xmlns:a="http://schemas.openxmlformats.org/drawingml/2006/main" name="1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新模板 - 实验" id="{001C2647-DBE3-447E-A052-4A3E15EB251F}" vid="{A41F2E26-7F42-4B32-99A1-65B37C76F50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ppt79B5.tmp</Template>
  <TotalTime>56</TotalTime>
  <Words>2696</Words>
  <Application>Microsoft Office PowerPoint</Application>
  <PresentationFormat>宽屏</PresentationFormat>
  <Paragraphs>327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Meiryo</vt:lpstr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1_吉祥如意</vt:lpstr>
      <vt:lpstr>2_吉祥如意</vt:lpstr>
      <vt:lpstr>Python Programming  —— From Data Analysis to Data Science</vt:lpstr>
      <vt:lpstr>5.3 Natural language understanding with NLTK</vt:lpstr>
      <vt:lpstr>Summary of this chapter</vt:lpstr>
      <vt:lpstr>5.3.1 Business understanding</vt:lpstr>
      <vt:lpstr>5.3.2 Data loading</vt:lpstr>
      <vt:lpstr>5.3.2 Data loading</vt:lpstr>
      <vt:lpstr>5.3.2 Data loading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5.3.3 Data understanding</vt:lpstr>
      <vt:lpstr>5.3.4 Text normalization</vt:lpstr>
      <vt:lpstr>5.3.4 Text normalization</vt:lpstr>
      <vt:lpstr>5.3.5 Tokenization</vt:lpstr>
      <vt:lpstr>5.3.5 Tokenization</vt:lpstr>
      <vt:lpstr>5.3.6 Extracting high frequency words</vt:lpstr>
      <vt:lpstr>5.3.6 Extracting high frequency words</vt:lpstr>
      <vt:lpstr>5.3.6 Extracting high frequency words</vt:lpstr>
      <vt:lpstr>5.3.6 Extracting high frequency words</vt:lpstr>
      <vt:lpstr>5.3.7 Generating word clouds</vt:lpstr>
      <vt:lpstr>5.3.7 Generating word clouds</vt:lpstr>
      <vt:lpstr>5.3.7 Generating word clouds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庆文 靳</cp:lastModifiedBy>
  <cp:revision>1575</cp:revision>
  <cp:lastPrinted>2017-07-17T10:18:00Z</cp:lastPrinted>
  <dcterms:created xsi:type="dcterms:W3CDTF">2007-03-02T11:26:00Z</dcterms:created>
  <dcterms:modified xsi:type="dcterms:W3CDTF">2023-11-01T17:09:24Z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08C561AE20684461BB7521BE1EF066F9</vt:lpwstr>
  </property>
  <property fmtid="{D5CDD505-2E9C-101B-9397-08002B2CF9AE}" pid="3" name="KSOProductBuildVer">
    <vt:lpwstr>2052-11.1.0.10938</vt:lpwstr>
  </property>
</Properties>
</file>