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14"/>
  </p:notesMasterIdLst>
  <p:handoutMasterIdLst>
    <p:handoutMasterId r:id="rId15"/>
  </p:handoutMasterIdLst>
  <p:sldIdLst>
    <p:sldId id="867" r:id="rId4"/>
    <p:sldId id="868" r:id="rId5"/>
    <p:sldId id="841" r:id="rId6"/>
    <p:sldId id="855" r:id="rId7"/>
    <p:sldId id="908" r:id="rId8"/>
    <p:sldId id="907" r:id="rId9"/>
    <p:sldId id="856" r:id="rId10"/>
    <p:sldId id="905" r:id="rId11"/>
    <p:sldId id="906" r:id="rId12"/>
    <p:sldId id="869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2" loCatId="list" qsTypeId="urn:microsoft.com/office/officeart/2005/8/quickstyle/simple1#12" qsCatId="simple" csTypeId="urn:microsoft.com/office/officeart/2005/8/colors/colorful5#12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5.4.1 Installing and importing </a:t>
          </a:r>
          <a:r>
            <a:rPr lang="en-US" altLang="en-US" dirty="0" err="1"/>
            <a:t>opencv</a:t>
          </a:r>
          <a:r>
            <a:rPr lang="en-US" altLang="en-US" dirty="0"/>
            <a:t>-python package</a:t>
          </a:r>
          <a:endParaRPr lang="zh-CN" altLang="en-US" dirty="0"/>
        </a:p>
      </dgm:t>
    </dgm:pt>
    <dgm:pt modelId="{C9974E75-C5BA-4AF8-9D14-7E6DB268B9AF}" type="parTrans" cxnId="{03A27877-7BF2-4E9D-BAE8-17789164BE98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03A27877-7BF2-4E9D-BAE8-17789164BE98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5.4.2 Loading image from f</a:t>
          </a:r>
          <a:r>
            <a:rPr lang="en-US" altLang="zh-CN" dirty="0"/>
            <a:t>i</a:t>
          </a:r>
          <a:r>
            <a:rPr lang="en-US" altLang="en-US" dirty="0"/>
            <a:t>le</a:t>
          </a:r>
          <a:endParaRPr lang="zh-CN" altLang="en-US" dirty="0"/>
        </a:p>
      </dgm:t>
    </dgm:pt>
    <dgm:pt modelId="{7DE52E51-8CAB-45CC-98CF-C0B0F0BA2BEC}" type="parTrans" cxnId="{781635F1-342E-44FB-AE40-0C47132464B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781635F1-342E-44FB-AE40-0C47132464B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5.4.3 Converting a RGB image into Grayscale</a:t>
          </a:r>
          <a:endParaRPr lang="zh-CN" altLang="en-US" dirty="0"/>
        </a:p>
      </dgm:t>
    </dgm:pt>
    <dgm:pt modelId="{2F9F47C1-5388-40C2-9DAB-1579AD182756}" type="parTrans" cxnId="{9253F522-57A1-4C1A-BCBD-57651823DDF5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253F522-57A1-4C1A-BCBD-57651823DDF5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5.4.4 Detecting faces</a:t>
          </a:r>
          <a:endParaRPr lang="zh-CN" altLang="en-US" dirty="0"/>
        </a:p>
      </dgm:t>
    </dgm:pt>
    <dgm:pt modelId="{BBEC2C39-4DA0-4760-9652-2CF72F8B720D}" type="parTrans" cxnId="{F79C8BF2-8005-44DD-9E39-2AE8E0D78FF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F79C8BF2-8005-44DD-9E39-2AE8E0D78FF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5.4.5 Showing images</a:t>
          </a:r>
          <a:endParaRPr lang="zh-CN" altLang="en-US" dirty="0"/>
        </a:p>
      </dgm:t>
    </dgm:pt>
    <dgm:pt modelId="{9E278C2F-7178-473F-865E-E1BBAD24F96B}" type="parTrans" cxnId="{882FE42E-A849-4F66-813C-D374802A5DBB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882FE42E-A849-4F66-813C-D374802A5DBB}">
      <dgm:prSet/>
      <dgm:spPr/>
      <dgm:t>
        <a:bodyPr/>
        <a:lstStyle/>
        <a:p>
          <a:endParaRPr lang="zh-CN" altLang="en-US"/>
        </a:p>
      </dgm:t>
    </dgm:pt>
    <dgm:pt modelId="{9E9C506E-9146-4F0E-BDD0-980A962ADF1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5.4.6 Writing images</a:t>
          </a:r>
          <a:endParaRPr lang="zh-CN" altLang="en-US" dirty="0"/>
        </a:p>
      </dgm:t>
    </dgm:pt>
    <dgm:pt modelId="{89B7666A-A85B-4F99-A0C4-3375B9ADCC91}" type="parTrans" cxnId="{60B55AA5-FC05-469B-89E9-806E829E0215}">
      <dgm:prSet/>
      <dgm:spPr/>
      <dgm:t>
        <a:bodyPr/>
        <a:lstStyle/>
        <a:p>
          <a:endParaRPr lang="zh-CN" altLang="en-US"/>
        </a:p>
      </dgm:t>
    </dgm:pt>
    <dgm:pt modelId="{EF98CBDC-1F4A-4CAA-9A8B-20060395B24F}" type="sibTrans" cxnId="{60B55AA5-FC05-469B-89E9-806E829E0215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E97D6264-B370-4AF8-9488-04DDBDC32578}" type="pres">
      <dgm:prSet presAssocID="{C65CA052-16C8-43E3-B1DC-67C97180D97C}" presName="spaceBetweenRectangles" presStyleCnt="0"/>
      <dgm:spPr/>
    </dgm:pt>
    <dgm:pt modelId="{3F8FD878-6978-49B2-9BEB-902A744F709C}" type="pres">
      <dgm:prSet presAssocID="{9E9C506E-9146-4F0E-BDD0-980A962ADF19}" presName="parentLin" presStyleCnt="0"/>
      <dgm:spPr/>
    </dgm:pt>
    <dgm:pt modelId="{63DBE3FB-18CD-4B23-BA04-C9D08C354A25}" type="pres">
      <dgm:prSet presAssocID="{9E9C506E-9146-4F0E-BDD0-980A962ADF19}" presName="parentLeftMargin" presStyleLbl="node1" presStyleIdx="4" presStyleCnt="6"/>
      <dgm:spPr/>
    </dgm:pt>
    <dgm:pt modelId="{994033CF-5AC8-46C3-A350-1F81D21AE10E}" type="pres">
      <dgm:prSet presAssocID="{9E9C506E-9146-4F0E-BDD0-980A962ADF1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ED99E4-854F-45F6-A51F-137242BBE02E}" type="pres">
      <dgm:prSet presAssocID="{9E9C506E-9146-4F0E-BDD0-980A962ADF19}" presName="negativeSpace" presStyleCnt="0"/>
      <dgm:spPr/>
    </dgm:pt>
    <dgm:pt modelId="{48583289-8BB4-4AA7-8934-004D521823AA}" type="pres">
      <dgm:prSet presAssocID="{9E9C506E-9146-4F0E-BDD0-980A962ADF1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589F505-3814-47E3-93C2-5C7A32D15405}" type="presOf" srcId="{4164C1CD-1FEB-4FAE-BCA7-B2F901F12CD8}" destId="{818CC7FD-FD66-432F-A406-41DC7CAE93F0}" srcOrd="0" destOrd="0" presId="urn:microsoft.com/office/officeart/2005/8/layout/list1#12"/>
    <dgm:cxn modelId="{9253F522-57A1-4C1A-BCBD-57651823DDF5}" srcId="{2D3DEDF0-B9A1-4CD2-BA88-CA716FC4420C}" destId="{A28C3E8F-D85D-46D1-A6A3-FB5FAF2BB39A}" srcOrd="2" destOrd="0" parTransId="{2F9F47C1-5388-40C2-9DAB-1579AD182756}" sibTransId="{2B9AB75B-3C49-4AA8-BFE1-7CF35008B916}"/>
    <dgm:cxn modelId="{882FE42E-A849-4F66-813C-D374802A5DBB}" srcId="{2D3DEDF0-B9A1-4CD2-BA88-CA716FC4420C}" destId="{225B27C5-54C0-43AE-816E-7B92CA9DABB0}" srcOrd="4" destOrd="0" parTransId="{9E278C2F-7178-473F-865E-E1BBAD24F96B}" sibTransId="{C65CA052-16C8-43E3-B1DC-67C97180D97C}"/>
    <dgm:cxn modelId="{05DFB134-5EEC-4EFC-A777-CB1E5982488C}" type="presOf" srcId="{225B27C5-54C0-43AE-816E-7B92CA9DABB0}" destId="{3EE58CF2-A797-44C9-A559-CA7749BDFEDA}" srcOrd="0" destOrd="0" presId="urn:microsoft.com/office/officeart/2005/8/layout/list1#12"/>
    <dgm:cxn modelId="{13170F56-088B-4856-9DF8-BE5C70BC4929}" type="presOf" srcId="{4A6CFA20-D504-4C11-9666-95A21ED3E06C}" destId="{99D3529F-CE9E-430A-A33C-F4EF72985A46}" srcOrd="0" destOrd="0" presId="urn:microsoft.com/office/officeart/2005/8/layout/list1#12"/>
    <dgm:cxn modelId="{F6C40377-9348-4423-984C-D4037778DD49}" type="presOf" srcId="{9E9C506E-9146-4F0E-BDD0-980A962ADF19}" destId="{63DBE3FB-18CD-4B23-BA04-C9D08C354A25}" srcOrd="0" destOrd="0" presId="urn:microsoft.com/office/officeart/2005/8/layout/list1#12"/>
    <dgm:cxn modelId="{03A27877-7BF2-4E9D-BAE8-17789164BE98}" srcId="{2D3DEDF0-B9A1-4CD2-BA88-CA716FC4420C}" destId="{4A6CFA20-D504-4C11-9666-95A21ED3E06C}" srcOrd="0" destOrd="0" parTransId="{C9974E75-C5BA-4AF8-9D14-7E6DB268B9AF}" sibTransId="{535AB587-A692-43E5-9615-766AE847F8A5}"/>
    <dgm:cxn modelId="{2D66BA79-C4AC-465E-BF4F-61B9FA5ACECE}" type="presOf" srcId="{A28C3E8F-D85D-46D1-A6A3-FB5FAF2BB39A}" destId="{C621DF11-A0F5-4D43-9B81-3F2B12D700F6}" srcOrd="0" destOrd="0" presId="urn:microsoft.com/office/officeart/2005/8/layout/list1#12"/>
    <dgm:cxn modelId="{BE02C182-0112-4968-86B2-CCD56AB76D7C}" type="presOf" srcId="{2D3DEDF0-B9A1-4CD2-BA88-CA716FC4420C}" destId="{ACC2AE7E-59B9-49A0-BAB4-22D68AC176E7}" srcOrd="0" destOrd="0" presId="urn:microsoft.com/office/officeart/2005/8/layout/list1#12"/>
    <dgm:cxn modelId="{6A6AD589-61EF-4F82-A600-33E5AFEEE33D}" type="presOf" srcId="{4A6CFA20-D504-4C11-9666-95A21ED3E06C}" destId="{FFD53BA8-45B8-48D7-839D-F63881906C2D}" srcOrd="1" destOrd="0" presId="urn:microsoft.com/office/officeart/2005/8/layout/list1#12"/>
    <dgm:cxn modelId="{76020E8A-D5E4-426B-AC25-765E9471F028}" type="presOf" srcId="{07FD02D3-E7E6-438A-89AC-27845D67F8AB}" destId="{F0E83ED0-3189-4ABA-A665-B109CE1D0191}" srcOrd="1" destOrd="0" presId="urn:microsoft.com/office/officeart/2005/8/layout/list1#12"/>
    <dgm:cxn modelId="{DFB5208A-AAB9-4C41-B1BB-851360EE557F}" type="presOf" srcId="{A28C3E8F-D85D-46D1-A6A3-FB5FAF2BB39A}" destId="{87E6350B-AA9F-4374-A90A-F0D4DDB30293}" srcOrd="1" destOrd="0" presId="urn:microsoft.com/office/officeart/2005/8/layout/list1#12"/>
    <dgm:cxn modelId="{60B55AA5-FC05-469B-89E9-806E829E0215}" srcId="{2D3DEDF0-B9A1-4CD2-BA88-CA716FC4420C}" destId="{9E9C506E-9146-4F0E-BDD0-980A962ADF19}" srcOrd="5" destOrd="0" parTransId="{89B7666A-A85B-4F99-A0C4-3375B9ADCC91}" sibTransId="{EF98CBDC-1F4A-4CAA-9A8B-20060395B24F}"/>
    <dgm:cxn modelId="{AF2A66CA-05E8-4242-AEB8-BBB39565E2EA}" type="presOf" srcId="{225B27C5-54C0-43AE-816E-7B92CA9DABB0}" destId="{D3E18E89-E900-482D-AA27-1F32F222277F}" srcOrd="1" destOrd="0" presId="urn:microsoft.com/office/officeart/2005/8/layout/list1#12"/>
    <dgm:cxn modelId="{9FB78BCC-29F8-442F-A3CB-0DE4EBC8FBFA}" type="presOf" srcId="{4164C1CD-1FEB-4FAE-BCA7-B2F901F12CD8}" destId="{86F01D77-AF58-4F11-B068-07FCCCA28177}" srcOrd="1" destOrd="0" presId="urn:microsoft.com/office/officeart/2005/8/layout/list1#12"/>
    <dgm:cxn modelId="{81DDB1DF-A3E0-4E35-88ED-5E8EAB970F03}" type="presOf" srcId="{07FD02D3-E7E6-438A-89AC-27845D67F8AB}" destId="{FFA56F0A-30CA-43F2-94BD-773A675BA6FB}" srcOrd="0" destOrd="0" presId="urn:microsoft.com/office/officeart/2005/8/layout/list1#12"/>
    <dgm:cxn modelId="{3D501AEF-855B-4D85-8EF3-93F56705FB36}" type="presOf" srcId="{9E9C506E-9146-4F0E-BDD0-980A962ADF19}" destId="{994033CF-5AC8-46C3-A350-1F81D21AE10E}" srcOrd="1" destOrd="0" presId="urn:microsoft.com/office/officeart/2005/8/layout/list1#12"/>
    <dgm:cxn modelId="{781635F1-342E-44FB-AE40-0C47132464B6}" srcId="{2D3DEDF0-B9A1-4CD2-BA88-CA716FC4420C}" destId="{07FD02D3-E7E6-438A-89AC-27845D67F8AB}" srcOrd="1" destOrd="0" parTransId="{7DE52E51-8CAB-45CC-98CF-C0B0F0BA2BEC}" sibTransId="{947AA9B5-348C-49D4-8596-840AF5DDE9BB}"/>
    <dgm:cxn modelId="{F79C8BF2-8005-44DD-9E39-2AE8E0D78FFA}" srcId="{2D3DEDF0-B9A1-4CD2-BA88-CA716FC4420C}" destId="{4164C1CD-1FEB-4FAE-BCA7-B2F901F12CD8}" srcOrd="3" destOrd="0" parTransId="{BBEC2C39-4DA0-4760-9652-2CF72F8B720D}" sibTransId="{BA0E16FC-83B3-431A-9ADB-0130A23E20FD}"/>
    <dgm:cxn modelId="{AB87FC8A-743C-445C-BF0B-5364492CD8D3}" type="presParOf" srcId="{ACC2AE7E-59B9-49A0-BAB4-22D68AC176E7}" destId="{7AEB1288-B212-47FC-96D6-40294FD2E307}" srcOrd="0" destOrd="0" presId="urn:microsoft.com/office/officeart/2005/8/layout/list1#12"/>
    <dgm:cxn modelId="{2CC2B7A1-C5EA-4A47-883A-7FD4FC2570AE}" type="presParOf" srcId="{7AEB1288-B212-47FC-96D6-40294FD2E307}" destId="{99D3529F-CE9E-430A-A33C-F4EF72985A46}" srcOrd="0" destOrd="0" presId="urn:microsoft.com/office/officeart/2005/8/layout/list1#12"/>
    <dgm:cxn modelId="{E096AAE6-3EBC-46CC-9148-B98D1374B3C2}" type="presParOf" srcId="{7AEB1288-B212-47FC-96D6-40294FD2E307}" destId="{FFD53BA8-45B8-48D7-839D-F63881906C2D}" srcOrd="1" destOrd="0" presId="urn:microsoft.com/office/officeart/2005/8/layout/list1#12"/>
    <dgm:cxn modelId="{C13A6901-212E-4780-A5EB-B745C7693239}" type="presParOf" srcId="{ACC2AE7E-59B9-49A0-BAB4-22D68AC176E7}" destId="{C0D297E7-F1B3-4D5E-9183-8D7DE7303441}" srcOrd="1" destOrd="0" presId="urn:microsoft.com/office/officeart/2005/8/layout/list1#12"/>
    <dgm:cxn modelId="{C34B2B8B-DB3F-48A1-9F2E-D321D5CF5796}" type="presParOf" srcId="{ACC2AE7E-59B9-49A0-BAB4-22D68AC176E7}" destId="{BF82169F-36AF-4359-9BAE-4965A5F38BD5}" srcOrd="2" destOrd="0" presId="urn:microsoft.com/office/officeart/2005/8/layout/list1#12"/>
    <dgm:cxn modelId="{7C5FEC5E-003F-41C8-8531-E8C7F00D5B6F}" type="presParOf" srcId="{ACC2AE7E-59B9-49A0-BAB4-22D68AC176E7}" destId="{97EC761C-8953-48D7-AFE6-4E1B2DC860A0}" srcOrd="3" destOrd="0" presId="urn:microsoft.com/office/officeart/2005/8/layout/list1#12"/>
    <dgm:cxn modelId="{4A1CE5C6-298B-402D-AB4D-9DA6892AA42D}" type="presParOf" srcId="{ACC2AE7E-59B9-49A0-BAB4-22D68AC176E7}" destId="{2A1250AA-1043-4D27-91C6-DB5939E35C6B}" srcOrd="4" destOrd="0" presId="urn:microsoft.com/office/officeart/2005/8/layout/list1#12"/>
    <dgm:cxn modelId="{05A6EF4B-F324-4685-A42A-C25210D9CC47}" type="presParOf" srcId="{2A1250AA-1043-4D27-91C6-DB5939E35C6B}" destId="{FFA56F0A-30CA-43F2-94BD-773A675BA6FB}" srcOrd="0" destOrd="0" presId="urn:microsoft.com/office/officeart/2005/8/layout/list1#12"/>
    <dgm:cxn modelId="{1D510B5B-32B6-4C43-A094-999D438DC5A6}" type="presParOf" srcId="{2A1250AA-1043-4D27-91C6-DB5939E35C6B}" destId="{F0E83ED0-3189-4ABA-A665-B109CE1D0191}" srcOrd="1" destOrd="0" presId="urn:microsoft.com/office/officeart/2005/8/layout/list1#12"/>
    <dgm:cxn modelId="{C01F68B1-A0E0-4ADF-8FCC-CFE233B41095}" type="presParOf" srcId="{ACC2AE7E-59B9-49A0-BAB4-22D68AC176E7}" destId="{ECE4EB38-14AE-459E-B6E4-1217F86B32D5}" srcOrd="5" destOrd="0" presId="urn:microsoft.com/office/officeart/2005/8/layout/list1#12"/>
    <dgm:cxn modelId="{ED7B52E8-33A9-4CBF-A3ED-DC38FF16FADA}" type="presParOf" srcId="{ACC2AE7E-59B9-49A0-BAB4-22D68AC176E7}" destId="{AD17FCC9-9640-4BB4-87DF-C676D0600FF9}" srcOrd="6" destOrd="0" presId="urn:microsoft.com/office/officeart/2005/8/layout/list1#12"/>
    <dgm:cxn modelId="{EB0281B6-E01D-499F-BCF5-1C0B1D76929C}" type="presParOf" srcId="{ACC2AE7E-59B9-49A0-BAB4-22D68AC176E7}" destId="{4DF959AC-5D69-47E5-B406-4D2C3851BBA8}" srcOrd="7" destOrd="0" presId="urn:microsoft.com/office/officeart/2005/8/layout/list1#12"/>
    <dgm:cxn modelId="{A56D46C8-13B4-407F-BB2F-6EFD3F3225DC}" type="presParOf" srcId="{ACC2AE7E-59B9-49A0-BAB4-22D68AC176E7}" destId="{BC025EF3-8250-4C0B-B47C-577AF15030CE}" srcOrd="8" destOrd="0" presId="urn:microsoft.com/office/officeart/2005/8/layout/list1#12"/>
    <dgm:cxn modelId="{191AAF29-A6BD-4741-AAF4-13006C628D6D}" type="presParOf" srcId="{BC025EF3-8250-4C0B-B47C-577AF15030CE}" destId="{C621DF11-A0F5-4D43-9B81-3F2B12D700F6}" srcOrd="0" destOrd="0" presId="urn:microsoft.com/office/officeart/2005/8/layout/list1#12"/>
    <dgm:cxn modelId="{EB87AC4D-6BE3-4EB1-B343-A0F9CFEB14C6}" type="presParOf" srcId="{BC025EF3-8250-4C0B-B47C-577AF15030CE}" destId="{87E6350B-AA9F-4374-A90A-F0D4DDB30293}" srcOrd="1" destOrd="0" presId="urn:microsoft.com/office/officeart/2005/8/layout/list1#12"/>
    <dgm:cxn modelId="{52020257-1AFA-4C86-B887-692749C236B8}" type="presParOf" srcId="{ACC2AE7E-59B9-49A0-BAB4-22D68AC176E7}" destId="{BFDDC46B-D2D6-4F22-B2B2-08457F1A28D3}" srcOrd="9" destOrd="0" presId="urn:microsoft.com/office/officeart/2005/8/layout/list1#12"/>
    <dgm:cxn modelId="{5C8F533E-1AC5-4B47-A39D-8F0EA1E7C4ED}" type="presParOf" srcId="{ACC2AE7E-59B9-49A0-BAB4-22D68AC176E7}" destId="{3F980722-34FD-4A1F-B474-E9F8C5B4DD29}" srcOrd="10" destOrd="0" presId="urn:microsoft.com/office/officeart/2005/8/layout/list1#12"/>
    <dgm:cxn modelId="{E6BAB161-7373-4335-945B-9022C3E5FB63}" type="presParOf" srcId="{ACC2AE7E-59B9-49A0-BAB4-22D68AC176E7}" destId="{8D3B3D27-C574-4E85-BC78-E99F417FEEDB}" srcOrd="11" destOrd="0" presId="urn:microsoft.com/office/officeart/2005/8/layout/list1#12"/>
    <dgm:cxn modelId="{0B26E3CB-BCB3-45A6-B90F-6015162A1697}" type="presParOf" srcId="{ACC2AE7E-59B9-49A0-BAB4-22D68AC176E7}" destId="{3A9CAEF6-FFDF-430A-A005-8728B4BFCD0C}" srcOrd="12" destOrd="0" presId="urn:microsoft.com/office/officeart/2005/8/layout/list1#12"/>
    <dgm:cxn modelId="{B8130ECC-5B26-4B90-88D5-151BD2255FF9}" type="presParOf" srcId="{3A9CAEF6-FFDF-430A-A005-8728B4BFCD0C}" destId="{818CC7FD-FD66-432F-A406-41DC7CAE93F0}" srcOrd="0" destOrd="0" presId="urn:microsoft.com/office/officeart/2005/8/layout/list1#12"/>
    <dgm:cxn modelId="{46A8F401-2C56-4C4F-82A6-05BCF31FF92A}" type="presParOf" srcId="{3A9CAEF6-FFDF-430A-A005-8728B4BFCD0C}" destId="{86F01D77-AF58-4F11-B068-07FCCCA28177}" srcOrd="1" destOrd="0" presId="urn:microsoft.com/office/officeart/2005/8/layout/list1#12"/>
    <dgm:cxn modelId="{3B7AA9BA-D1D0-4651-9792-7C84673C8A20}" type="presParOf" srcId="{ACC2AE7E-59B9-49A0-BAB4-22D68AC176E7}" destId="{2447C150-AF8D-41C9-BB4C-E4FA97EE4298}" srcOrd="13" destOrd="0" presId="urn:microsoft.com/office/officeart/2005/8/layout/list1#12"/>
    <dgm:cxn modelId="{F3719ADA-61F1-4020-8E86-5D5DE6E6D665}" type="presParOf" srcId="{ACC2AE7E-59B9-49A0-BAB4-22D68AC176E7}" destId="{B428B3ED-E28C-4C28-8B71-AD1709E71E95}" srcOrd="14" destOrd="0" presId="urn:microsoft.com/office/officeart/2005/8/layout/list1#12"/>
    <dgm:cxn modelId="{7C4DC9F3-CAE5-493A-AC09-EA24B5D4B064}" type="presParOf" srcId="{ACC2AE7E-59B9-49A0-BAB4-22D68AC176E7}" destId="{D4FCE144-AE56-44CF-B4EC-B3819FCC324F}" srcOrd="15" destOrd="0" presId="urn:microsoft.com/office/officeart/2005/8/layout/list1#12"/>
    <dgm:cxn modelId="{A590A7D6-62B4-430D-816D-DC7983AB6556}" type="presParOf" srcId="{ACC2AE7E-59B9-49A0-BAB4-22D68AC176E7}" destId="{79F8EEA0-EE80-45AA-9EE1-BCF3F8EB1294}" srcOrd="16" destOrd="0" presId="urn:microsoft.com/office/officeart/2005/8/layout/list1#12"/>
    <dgm:cxn modelId="{FE436298-8125-4215-9D2D-91C356AB6CBC}" type="presParOf" srcId="{79F8EEA0-EE80-45AA-9EE1-BCF3F8EB1294}" destId="{3EE58CF2-A797-44C9-A559-CA7749BDFEDA}" srcOrd="0" destOrd="0" presId="urn:microsoft.com/office/officeart/2005/8/layout/list1#12"/>
    <dgm:cxn modelId="{D9303046-C156-479D-8FF3-858BB613942F}" type="presParOf" srcId="{79F8EEA0-EE80-45AA-9EE1-BCF3F8EB1294}" destId="{D3E18E89-E900-482D-AA27-1F32F222277F}" srcOrd="1" destOrd="0" presId="urn:microsoft.com/office/officeart/2005/8/layout/list1#12"/>
    <dgm:cxn modelId="{74B040F4-0DA4-4655-88CF-E27987A21C9B}" type="presParOf" srcId="{ACC2AE7E-59B9-49A0-BAB4-22D68AC176E7}" destId="{F2C78EE9-2F2D-468B-B6D7-D92DDBE51D6A}" srcOrd="17" destOrd="0" presId="urn:microsoft.com/office/officeart/2005/8/layout/list1#12"/>
    <dgm:cxn modelId="{7D98B9F1-8215-48ED-BC90-177A3CA2C4E2}" type="presParOf" srcId="{ACC2AE7E-59B9-49A0-BAB4-22D68AC176E7}" destId="{754144EF-9FCF-4C3F-9B4B-F39D8BC3D36C}" srcOrd="18" destOrd="0" presId="urn:microsoft.com/office/officeart/2005/8/layout/list1#12"/>
    <dgm:cxn modelId="{511448D5-6AE0-4206-9705-B18D70B57FCF}" type="presParOf" srcId="{ACC2AE7E-59B9-49A0-BAB4-22D68AC176E7}" destId="{E97D6264-B370-4AF8-9488-04DDBDC32578}" srcOrd="19" destOrd="0" presId="urn:microsoft.com/office/officeart/2005/8/layout/list1#12"/>
    <dgm:cxn modelId="{EBB86A88-3DB6-4B9D-AB3A-6E0CACFF868D}" type="presParOf" srcId="{ACC2AE7E-59B9-49A0-BAB4-22D68AC176E7}" destId="{3F8FD878-6978-49B2-9BEB-902A744F709C}" srcOrd="20" destOrd="0" presId="urn:microsoft.com/office/officeart/2005/8/layout/list1#12"/>
    <dgm:cxn modelId="{AFAD41A4-B0CF-4227-9CFC-3E6DA09F4D0B}" type="presParOf" srcId="{3F8FD878-6978-49B2-9BEB-902A744F709C}" destId="{63DBE3FB-18CD-4B23-BA04-C9D08C354A25}" srcOrd="0" destOrd="0" presId="urn:microsoft.com/office/officeart/2005/8/layout/list1#12"/>
    <dgm:cxn modelId="{18E16554-4846-4B2E-9649-B9965D93A9C9}" type="presParOf" srcId="{3F8FD878-6978-49B2-9BEB-902A744F709C}" destId="{994033CF-5AC8-46C3-A350-1F81D21AE10E}" srcOrd="1" destOrd="0" presId="urn:microsoft.com/office/officeart/2005/8/layout/list1#12"/>
    <dgm:cxn modelId="{87CBB973-6792-49AB-B90A-7C86A2A230DF}" type="presParOf" srcId="{ACC2AE7E-59B9-49A0-BAB4-22D68AC176E7}" destId="{FDED99E4-854F-45F6-A51F-137242BBE02E}" srcOrd="21" destOrd="0" presId="urn:microsoft.com/office/officeart/2005/8/layout/list1#12"/>
    <dgm:cxn modelId="{6E3786DB-A767-45ED-BCFE-A5FF3983B8D6}" type="presParOf" srcId="{ACC2AE7E-59B9-49A0-BAB4-22D68AC176E7}" destId="{48583289-8BB4-4AA7-8934-004D521823AA}" srcOrd="22" destOrd="0" presId="urn:microsoft.com/office/officeart/2005/8/layout/list1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5.4.1 Installing and importing </a:t>
          </a:r>
          <a:r>
            <a:rPr lang="en-US" altLang="en-US" sz="1700" kern="1200" dirty="0" err="1"/>
            <a:t>opencv</a:t>
          </a:r>
          <a:r>
            <a:rPr lang="en-US" altLang="en-US" sz="1700" kern="1200" dirty="0"/>
            <a:t>-python package</a:t>
          </a:r>
          <a:endParaRPr lang="zh-CN" altLang="en-US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427"/>
              <a:satOff val="54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367427"/>
            <a:satOff val="54"/>
            <a:lumOff val="-129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5.4.2 Loading image from f</a:t>
          </a:r>
          <a:r>
            <a:rPr lang="en-US" altLang="zh-CN" sz="1700" kern="1200" dirty="0"/>
            <a:t>i</a:t>
          </a:r>
          <a:r>
            <a:rPr lang="en-US" altLang="en-US" sz="1700" kern="1200" dirty="0"/>
            <a:t>le</a:t>
          </a:r>
          <a:endParaRPr lang="zh-CN" altLang="en-US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4855"/>
              <a:satOff val="108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734855"/>
            <a:satOff val="108"/>
            <a:lumOff val="-258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5.4.3 Converting a RGB image into Grayscale</a:t>
          </a:r>
          <a:endParaRPr lang="zh-CN" altLang="en-US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102282"/>
              <a:satOff val="162"/>
              <a:lumOff val="-3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1102282"/>
            <a:satOff val="162"/>
            <a:lumOff val="-388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5.4.4 Detecting faces</a:t>
          </a:r>
          <a:endParaRPr lang="zh-CN" altLang="en-US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69710"/>
              <a:satOff val="216"/>
              <a:lumOff val="-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1469710"/>
            <a:satOff val="216"/>
            <a:lumOff val="-517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5.4.5 Showing images</a:t>
          </a:r>
          <a:endParaRPr lang="zh-CN" altLang="en-US" sz="1700" kern="1200" dirty="0"/>
        </a:p>
      </dsp:txBody>
      <dsp:txXfrm>
        <a:off x="504917" y="3124656"/>
        <a:ext cx="6676881" cy="452844"/>
      </dsp:txXfrm>
    </dsp:sp>
    <dsp:sp modelId="{48583289-8BB4-4AA7-8934-004D521823AA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033CF-5AC8-46C3-A350-1F81D21AE10E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5.4.6 Writing images</a:t>
          </a:r>
          <a:endParaRPr lang="zh-CN" altLang="en-US" sz="1700" kern="1200" dirty="0"/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726482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20017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37338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43442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760993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54420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33460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103926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74667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920570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678841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875116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447848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2778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82877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09645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893968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5543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9313181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180701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4510957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3088529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1067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0369152" cy="1181953"/>
          </a:xfrm>
        </p:spPr>
        <p:txBody>
          <a:bodyPr/>
          <a:lstStyle/>
          <a:p>
            <a:pPr algn="l"/>
            <a:r>
              <a:rPr lang="en-US" altLang="zh-CN" sz="4400" dirty="0"/>
              <a:t>5.4 Image processing with OpenCV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3878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11093950" cy="821913"/>
          </a:xfrm>
        </p:spPr>
        <p:txBody>
          <a:bodyPr/>
          <a:lstStyle/>
          <a:p>
            <a:r>
              <a:rPr lang="en-US" dirty="0"/>
              <a:t>5.4.1 Installing and importing </a:t>
            </a:r>
            <a:r>
              <a:rPr lang="en-US" dirty="0" err="1"/>
              <a:t>opencv</a:t>
            </a:r>
            <a:r>
              <a:rPr lang="en-US" dirty="0"/>
              <a:t>-python package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911063"/>
            <a:ext cx="10283534" cy="508055"/>
            <a:chOff x="975335" y="2003853"/>
            <a:chExt cx="8697659" cy="61649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58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003853"/>
              <a:ext cx="7892410" cy="61649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>
                  <a:solidFill>
                    <a:schemeClr val="tx1"/>
                  </a:solidFill>
                </a:rPr>
                <a:t>cv2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5.4.2 Loading image from </a:t>
            </a:r>
            <a:r>
              <a:rPr lang="en-US" altLang="zh-CN" dirty="0" err="1"/>
              <a:t>fle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356" y="2061607"/>
            <a:ext cx="10287636" cy="567689"/>
            <a:chOff x="975335" y="2003852"/>
            <a:chExt cx="8701901" cy="304213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4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777" y="2003852"/>
              <a:ext cx="7892459" cy="30421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image = cv2.imread(\"images/test.jpg\")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dirty="0"/>
              <a:t>5.4.3 Converting a RGB image into Grayscale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  <a:p>
            <a:r>
              <a:rPr lang="zh-CN" altLang="en-US" dirty="0"/>
              <a:t>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sp>
        <p:nvSpPr>
          <p:cNvPr id="4" name="文本框 6"/>
          <p:cNvSpPr txBox="1"/>
          <p:nvPr/>
        </p:nvSpPr>
        <p:spPr>
          <a:xfrm>
            <a:off x="873846" y="2151839"/>
            <a:ext cx="1201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705" y="1973580"/>
            <a:ext cx="9330690" cy="13620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gray = cv2.cvtColor(image,cv2.COLOR_BGR2GRAY)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cv2.imshow(\"Showing gray image\", gray)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cv2.waitKey(0)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3705" y="3500755"/>
            <a:ext cx="953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</a:t>
            </a:r>
          </a:p>
        </p:txBody>
      </p:sp>
      <p:pic>
        <p:nvPicPr>
          <p:cNvPr id="9" name="图片 8" descr="tes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40" y="3707765"/>
            <a:ext cx="4881880" cy="2760980"/>
          </a:xfrm>
          <a:prstGeom prst="rect">
            <a:avLst/>
          </a:prstGeom>
        </p:spPr>
      </p:pic>
      <p:sp>
        <p:nvSpPr>
          <p:cNvPr id="15" name="文本框 12"/>
          <p:cNvSpPr txBox="1"/>
          <p:nvPr/>
        </p:nvSpPr>
        <p:spPr>
          <a:xfrm>
            <a:off x="695153" y="341364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5.4.4 Detecting faces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9448800" cy="3790315"/>
            <a:chOff x="975335" y="1654343"/>
            <a:chExt cx="7991837" cy="192229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3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1654343"/>
              <a:ext cx="7186588" cy="192229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faceCascade=cv2.CascadeClassifier(cv2.data.haarcascades + \"haarcascade_frontalface_default.xml\")</a:t>
              </a: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faces=faceCascade.detectMultiScale(gray,scaleFactor=1.1,minNeighbors=5,minSize=(30,30))</a:t>
              </a: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for (x,y,w,h) in faces: cv2.rectangle(image,(x,y),(x+w,y+h),(0,0,255),8)</a:t>
              </a: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5.4.5 Showing images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74780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cv2.imshow(\"Window Name\", image)\n",</a:t>
              </a: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"cv2.waitKey(0)</a:t>
              </a: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test_fr_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95" y="2708910"/>
            <a:ext cx="6350000" cy="35687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5.4.6 Writing images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>
                <a:sym typeface="+mn-ea"/>
              </a:rPr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74780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5.4 Image processing with OpenCV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11225" y="1484630"/>
            <a:ext cx="9432925" cy="1083310"/>
            <a:chOff x="988762" y="1654343"/>
            <a:chExt cx="7978410" cy="730403"/>
          </a:xfrm>
        </p:grpSpPr>
        <p:sp>
          <p:nvSpPr>
            <p:cNvPr id="7" name="文本框 6"/>
            <p:cNvSpPr txBox="1"/>
            <p:nvPr/>
          </p:nvSpPr>
          <p:spPr>
            <a:xfrm>
              <a:off x="988762" y="1799889"/>
              <a:ext cx="1016209" cy="31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27" y="1654343"/>
              <a:ext cx="7186745" cy="7304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cv2.imwrite(\"images/test_fr.png\",image)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609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057" y="2637150"/>
            <a:ext cx="7992211" cy="936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EA8F0885-82A2-4243-A762-519DCFD662B6}" vid="{FAE57CF5-6BFF-4DCA-B27A-C94A91F9D68C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ppt21EF.tmp</Template>
  <TotalTime>9</TotalTime>
  <Words>395</Words>
  <Application>Microsoft Office PowerPoint</Application>
  <PresentationFormat>宽屏</PresentationFormat>
  <Paragraphs>70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5.4 Image processing with OpenCV</vt:lpstr>
      <vt:lpstr>Summary of this chapter</vt:lpstr>
      <vt:lpstr>5.4.1 Installing and importing opencv-python package</vt:lpstr>
      <vt:lpstr>5.4.2 Loading image from fle</vt:lpstr>
      <vt:lpstr>5.4.3 Converting a RGB image into Grayscale</vt:lpstr>
      <vt:lpstr>5.4.4 Detecting faces</vt:lpstr>
      <vt:lpstr>5.4.5 Showing images</vt:lpstr>
      <vt:lpstr>5.4.6 Writing images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1559</cp:revision>
  <cp:lastPrinted>2017-07-17T10:18:00Z</cp:lastPrinted>
  <dcterms:created xsi:type="dcterms:W3CDTF">2007-03-02T11:26:00Z</dcterms:created>
  <dcterms:modified xsi:type="dcterms:W3CDTF">2023-11-01T17:21:08Z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2052-11.1.0.10938</vt:lpwstr>
  </property>
</Properties>
</file>