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>
        <p:scale>
          <a:sx n="75" d="100"/>
          <a:sy n="75" d="100"/>
        </p:scale>
        <p:origin x="-618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250"/>
            <a:ext cx="5772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1621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FIG 2b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64502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</a:t>
            </a:r>
            <a:r>
              <a:rPr lang="en-US" altLang="zh-CN" dirty="0" smtClean="0"/>
              <a:t>FIG 2b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FIG S1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种比例条件下，去除</a:t>
            </a:r>
            <a:r>
              <a:rPr lang="en-US" altLang="zh-CN" dirty="0" smtClean="0"/>
              <a:t>spike-in</a:t>
            </a:r>
            <a:r>
              <a:rPr lang="zh-CN" altLang="en-US" dirty="0" smtClean="0"/>
              <a:t>的菌株</a:t>
            </a:r>
            <a:r>
              <a:rPr lang="en-US" altLang="zh-CN" dirty="0" smtClean="0"/>
              <a:t>RA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E00</a:t>
            </a:r>
            <a:r>
              <a:rPr lang="zh-CN" altLang="en-US" dirty="0" smtClean="0"/>
              <a:t>的菌株</a:t>
            </a:r>
            <a:r>
              <a:rPr lang="en-US" altLang="zh-CN" dirty="0" smtClean="0"/>
              <a:t>RA </a:t>
            </a:r>
            <a:r>
              <a:rPr lang="zh-CN" altLang="en-US" dirty="0" smtClean="0"/>
              <a:t>有无显著差别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009354"/>
            <a:ext cx="3495105" cy="369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44408" y="3212976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(1:1:1)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8244408" y="5301208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(2:2:1)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899592" y="13784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(2:2:2)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610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FIG 2c-E05/20</a:t>
            </a:r>
            <a:r>
              <a:rPr lang="zh-CN" altLang="en-US" b="1" dirty="0" smtClean="0"/>
              <a:t>条件</a:t>
            </a:r>
            <a:endParaRPr lang="zh-CN" altLang="en-US" b="1" dirty="0"/>
          </a:p>
        </p:txBody>
      </p:sp>
      <p:sp>
        <p:nvSpPr>
          <p:cNvPr id="4" name="椭圆 3"/>
          <p:cNvSpPr/>
          <p:nvPr/>
        </p:nvSpPr>
        <p:spPr>
          <a:xfrm>
            <a:off x="251520" y="332656"/>
            <a:ext cx="3600400" cy="38884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365104"/>
            <a:ext cx="30243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补充不同</a:t>
            </a:r>
            <a:r>
              <a:rPr lang="en-US" altLang="zh-CN" dirty="0" smtClean="0">
                <a:solidFill>
                  <a:srgbClr val="FF0000"/>
                </a:solidFill>
              </a:rPr>
              <a:t>spike-in</a:t>
            </a:r>
            <a:r>
              <a:rPr lang="zh-CN" altLang="en-US" dirty="0" smtClean="0">
                <a:solidFill>
                  <a:srgbClr val="FF0000"/>
                </a:solidFill>
              </a:rPr>
              <a:t>梯度下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株菌在</a:t>
            </a:r>
            <a:r>
              <a:rPr lang="en-US" altLang="zh-CN" dirty="0" smtClean="0">
                <a:solidFill>
                  <a:srgbClr val="FF0000"/>
                </a:solidFill>
              </a:rPr>
              <a:t>1:1:1 VS 2:2:2</a:t>
            </a:r>
            <a:r>
              <a:rPr lang="zh-CN" altLang="en-US" dirty="0" smtClean="0">
                <a:solidFill>
                  <a:srgbClr val="FF0000"/>
                </a:solidFill>
              </a:rPr>
              <a:t>时</a:t>
            </a:r>
            <a:r>
              <a:rPr lang="en-US" altLang="zh-CN" sz="2800" dirty="0" smtClean="0">
                <a:solidFill>
                  <a:srgbClr val="FF0000"/>
                </a:solidFill>
              </a:rPr>
              <a:t>RA</a:t>
            </a:r>
            <a:r>
              <a:rPr lang="zh-CN" altLang="en-US" dirty="0" smtClean="0">
                <a:solidFill>
                  <a:srgbClr val="FF0000"/>
                </a:solidFill>
              </a:rPr>
              <a:t>值有无统计学差异，理想情况是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组比较的</a:t>
            </a:r>
            <a:r>
              <a:rPr lang="en-US" altLang="zh-CN" dirty="0" smtClean="0">
                <a:solidFill>
                  <a:srgbClr val="FF0000"/>
                </a:solidFill>
              </a:rPr>
              <a:t>RA </a:t>
            </a:r>
            <a:r>
              <a:rPr lang="zh-CN" altLang="en-US" dirty="0" smtClean="0">
                <a:solidFill>
                  <a:srgbClr val="FF0000"/>
                </a:solidFill>
              </a:rPr>
              <a:t>无统计学差异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95853"/>
            <a:ext cx="4966692" cy="283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91880" y="40050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 S2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8100392" cy="310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1166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FIG 2d-E05/20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3645024"/>
            <a:ext cx="28803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补充不同</a:t>
            </a:r>
            <a:r>
              <a:rPr lang="en-US" altLang="zh-CN" dirty="0" smtClean="0">
                <a:solidFill>
                  <a:srgbClr val="FF0000"/>
                </a:solidFill>
              </a:rPr>
              <a:t>spike-in</a:t>
            </a:r>
            <a:r>
              <a:rPr lang="zh-CN" altLang="en-US" dirty="0" smtClean="0">
                <a:solidFill>
                  <a:srgbClr val="FF0000"/>
                </a:solidFill>
              </a:rPr>
              <a:t>梯度下</a:t>
            </a:r>
            <a:r>
              <a:rPr lang="en-US" altLang="zh-CN" dirty="0" err="1" smtClean="0">
                <a:solidFill>
                  <a:srgbClr val="FF0000"/>
                </a:solidFill>
              </a:rPr>
              <a:t>proteo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sz="3200" dirty="0" smtClean="0">
                <a:solidFill>
                  <a:srgbClr val="FF0000"/>
                </a:solidFill>
              </a:rPr>
              <a:t>AA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1:1:1 VS 2:2:1 </a:t>
            </a:r>
            <a:r>
              <a:rPr lang="zh-CN" altLang="en-US" dirty="0" smtClean="0">
                <a:solidFill>
                  <a:srgbClr val="FF0000"/>
                </a:solidFill>
              </a:rPr>
              <a:t> 时有无统计差异，理想情况是</a:t>
            </a:r>
            <a:r>
              <a:rPr lang="en-US" altLang="zh-CN" dirty="0" smtClean="0">
                <a:solidFill>
                  <a:srgbClr val="FF0000"/>
                </a:solidFill>
              </a:rPr>
              <a:t>AA </a:t>
            </a:r>
            <a:r>
              <a:rPr lang="zh-CN" altLang="en-US" dirty="0" smtClean="0">
                <a:solidFill>
                  <a:srgbClr val="FF0000"/>
                </a:solidFill>
              </a:rPr>
              <a:t>无统计学差异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08104" y="2204864"/>
            <a:ext cx="1728192" cy="1440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861048"/>
            <a:ext cx="5183314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645024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 S3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9"/>
            <a:ext cx="544945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FIG 3b (2:2:2)</a:t>
            </a:r>
            <a:endParaRPr lang="zh-CN" alt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529180"/>
            <a:ext cx="3635896" cy="409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68144" y="22048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FIG S4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64502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</a:t>
            </a:r>
            <a:r>
              <a:rPr lang="en-US" altLang="zh-CN" dirty="0" smtClean="0"/>
              <a:t>FIG 3b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FIG S4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种比例条件下，去除</a:t>
            </a:r>
            <a:r>
              <a:rPr lang="en-US" altLang="zh-CN" dirty="0" smtClean="0"/>
              <a:t>spike-in</a:t>
            </a:r>
            <a:r>
              <a:rPr lang="zh-CN" altLang="en-US" dirty="0" smtClean="0"/>
              <a:t>的菌株</a:t>
            </a:r>
            <a:r>
              <a:rPr lang="en-US" altLang="zh-CN" dirty="0" smtClean="0"/>
              <a:t>RA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E00</a:t>
            </a:r>
            <a:r>
              <a:rPr lang="zh-CN" altLang="en-US" dirty="0" smtClean="0"/>
              <a:t>的菌株</a:t>
            </a:r>
            <a:r>
              <a:rPr lang="en-US" altLang="zh-CN" dirty="0" smtClean="0"/>
              <a:t>RA </a:t>
            </a:r>
            <a:r>
              <a:rPr lang="zh-CN" altLang="en-US" dirty="0" smtClean="0"/>
              <a:t>有无显著差别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35765" y="2492896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(1:1:1)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8335765" y="4581128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(2:2:1)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48722"/>
          <a:stretch>
            <a:fillRect/>
          </a:stretch>
        </p:blipFill>
        <p:spPr bwMode="auto">
          <a:xfrm>
            <a:off x="683568" y="332656"/>
            <a:ext cx="252028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FIG 3c-E05/20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365104"/>
            <a:ext cx="37444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补充不同</a:t>
            </a:r>
            <a:r>
              <a:rPr lang="en-US" altLang="zh-CN" dirty="0" smtClean="0">
                <a:solidFill>
                  <a:srgbClr val="0070C0"/>
                </a:solidFill>
              </a:rPr>
              <a:t>spike-in</a:t>
            </a:r>
            <a:r>
              <a:rPr lang="zh-CN" altLang="en-US" dirty="0" smtClean="0">
                <a:solidFill>
                  <a:srgbClr val="0070C0"/>
                </a:solidFill>
              </a:rPr>
              <a:t>梯度下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株菌在</a:t>
            </a:r>
            <a:r>
              <a:rPr lang="en-US" altLang="zh-CN" dirty="0" smtClean="0">
                <a:solidFill>
                  <a:srgbClr val="0070C0"/>
                </a:solidFill>
              </a:rPr>
              <a:t>1:1:1 VS 2:2:2</a:t>
            </a:r>
            <a:r>
              <a:rPr lang="zh-CN" altLang="en-US" dirty="0" smtClean="0">
                <a:solidFill>
                  <a:srgbClr val="0070C0"/>
                </a:solidFill>
              </a:rPr>
              <a:t>时</a:t>
            </a:r>
            <a:r>
              <a:rPr lang="en-US" altLang="zh-CN" sz="2800" dirty="0" smtClean="0">
                <a:solidFill>
                  <a:srgbClr val="0070C0"/>
                </a:solidFill>
              </a:rPr>
              <a:t>RA</a:t>
            </a:r>
            <a:r>
              <a:rPr lang="zh-CN" altLang="en-US" dirty="0" smtClean="0">
                <a:solidFill>
                  <a:srgbClr val="0070C0"/>
                </a:solidFill>
              </a:rPr>
              <a:t>值有无统计学差异，理想情况是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组比较的</a:t>
            </a:r>
            <a:r>
              <a:rPr lang="en-US" altLang="zh-CN" dirty="0" smtClean="0">
                <a:solidFill>
                  <a:srgbClr val="0070C0"/>
                </a:solidFill>
              </a:rPr>
              <a:t>RA </a:t>
            </a:r>
            <a:r>
              <a:rPr lang="zh-CN" altLang="en-US" dirty="0" smtClean="0">
                <a:solidFill>
                  <a:srgbClr val="0070C0"/>
                </a:solidFill>
              </a:rPr>
              <a:t>无统计学差异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9672" y="404664"/>
            <a:ext cx="1368152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356992"/>
            <a:ext cx="4710857" cy="300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66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FIG 3d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4797152"/>
            <a:ext cx="2232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补充不同</a:t>
            </a:r>
            <a:r>
              <a:rPr lang="en-US" altLang="zh-CN" dirty="0" smtClean="0">
                <a:solidFill>
                  <a:srgbClr val="0070C0"/>
                </a:solidFill>
              </a:rPr>
              <a:t>spike-in</a:t>
            </a:r>
            <a:r>
              <a:rPr lang="zh-CN" altLang="en-US" dirty="0" smtClean="0">
                <a:solidFill>
                  <a:srgbClr val="0070C0"/>
                </a:solidFill>
              </a:rPr>
              <a:t>梯度下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株</a:t>
            </a:r>
            <a:r>
              <a:rPr lang="en-US" altLang="zh-CN" dirty="0" err="1" smtClean="0">
                <a:solidFill>
                  <a:srgbClr val="0070C0"/>
                </a:solidFill>
              </a:rPr>
              <a:t>Asco</a:t>
            </a:r>
            <a:r>
              <a:rPr lang="zh-CN" altLang="en-US" dirty="0" smtClean="0">
                <a:solidFill>
                  <a:srgbClr val="0070C0"/>
                </a:solidFill>
              </a:rPr>
              <a:t>的</a:t>
            </a:r>
            <a:r>
              <a:rPr lang="en-US" altLang="zh-CN" sz="2800" dirty="0" smtClean="0">
                <a:solidFill>
                  <a:srgbClr val="0070C0"/>
                </a:solidFill>
              </a:rPr>
              <a:t>AA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在</a:t>
            </a:r>
            <a:r>
              <a:rPr lang="en-US" altLang="zh-CN" dirty="0" smtClean="0">
                <a:solidFill>
                  <a:srgbClr val="0070C0"/>
                </a:solidFill>
              </a:rPr>
              <a:t>1:1:1 VS 2:2:1 </a:t>
            </a:r>
            <a:r>
              <a:rPr lang="zh-CN" altLang="en-US" dirty="0" smtClean="0">
                <a:solidFill>
                  <a:srgbClr val="0070C0"/>
                </a:solidFill>
              </a:rPr>
              <a:t> 时有无统计差异，理想情况是</a:t>
            </a:r>
            <a:r>
              <a:rPr lang="en-US" altLang="zh-CN" dirty="0" smtClean="0">
                <a:solidFill>
                  <a:srgbClr val="0070C0"/>
                </a:solidFill>
              </a:rPr>
              <a:t>AA </a:t>
            </a:r>
            <a:r>
              <a:rPr lang="zh-CN" altLang="en-US" dirty="0" smtClean="0">
                <a:solidFill>
                  <a:srgbClr val="0070C0"/>
                </a:solidFill>
              </a:rPr>
              <a:t>无统计学差异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2738"/>
          <a:stretch>
            <a:fillRect/>
          </a:stretch>
        </p:blipFill>
        <p:spPr bwMode="auto">
          <a:xfrm>
            <a:off x="539552" y="620688"/>
            <a:ext cx="4752528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211960" y="476672"/>
            <a:ext cx="864096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8172" y="4221088"/>
            <a:ext cx="4605828" cy="249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919864" y="3861048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FIG S6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209</Words>
  <Application>Microsoft Office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sweety</dc:creator>
  <cp:lastModifiedBy>sweety</cp:lastModifiedBy>
  <cp:revision>1</cp:revision>
  <dcterms:created xsi:type="dcterms:W3CDTF">2018-08-17T02:12:15Z</dcterms:created>
  <dcterms:modified xsi:type="dcterms:W3CDTF">2018-08-17T04:43:25Z</dcterms:modified>
</cp:coreProperties>
</file>