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7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1" r:id="rId6"/>
    <p:sldId id="262" r:id="rId7"/>
  </p:sldIdLst>
  <p:sldSz cx="9144000" cy="5143500" type="screen16x9"/>
  <p:notesSz cx="6858000" cy="9144000"/>
  <p:embeddedFontLst>
    <p:embeddedFont>
      <p:font typeface="Arabic Typesetting" panose="03020402040406030203" pitchFamily="66" charset="-78"/>
      <p:regular r:id="rId9"/>
    </p:embeddedFont>
    <p:embeddedFont>
      <p:font typeface="Lato" panose="020F0502020204030203" pitchFamily="34" charset="0"/>
      <p:regular r:id="rId10"/>
      <p:bold r:id="rId11"/>
      <p:italic r:id="rId12"/>
      <p:boldItalic r:id="rId13"/>
    </p:embeddedFont>
    <p:embeddedFont>
      <p:font typeface="Raleway" pitchFamily="2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2165E15-385C-40EF-9DBE-7078056B193D}" v="5" dt="2023-12-02T11:57:06.4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0" autoAdjust="0"/>
    <p:restoredTop sz="95033" autoAdjust="0"/>
  </p:normalViewPr>
  <p:slideViewPr>
    <p:cSldViewPr snapToGrid="0">
      <p:cViewPr varScale="1">
        <p:scale>
          <a:sx n="90" d="100"/>
          <a:sy n="90" d="100"/>
        </p:scale>
        <p:origin x="116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microsoft.com/office/2015/10/relationships/revisionInfo" Target="revisionInfo.xml"/><Relationship Id="rId10" Type="http://schemas.openxmlformats.org/officeDocument/2006/relationships/font" Target="fonts/font2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faela cavalcanti" userId="953517cc51ba01ce" providerId="LiveId" clId="{32165E15-385C-40EF-9DBE-7078056B193D}"/>
    <pc:docChg chg="undo custSel delSld modSld">
      <pc:chgData name="rafaela cavalcanti" userId="953517cc51ba01ce" providerId="LiveId" clId="{32165E15-385C-40EF-9DBE-7078056B193D}" dt="2023-12-02T11:57:06.426" v="222"/>
      <pc:docMkLst>
        <pc:docMk/>
      </pc:docMkLst>
      <pc:sldChg chg="modSp mod">
        <pc:chgData name="rafaela cavalcanti" userId="953517cc51ba01ce" providerId="LiveId" clId="{32165E15-385C-40EF-9DBE-7078056B193D}" dt="2023-12-01T10:53:24.240" v="216" actId="255"/>
        <pc:sldMkLst>
          <pc:docMk/>
          <pc:sldMk cId="0" sldId="256"/>
        </pc:sldMkLst>
        <pc:spChg chg="mod">
          <ac:chgData name="rafaela cavalcanti" userId="953517cc51ba01ce" providerId="LiveId" clId="{32165E15-385C-40EF-9DBE-7078056B193D}" dt="2023-12-01T10:53:06.217" v="215" actId="255"/>
          <ac:spMkLst>
            <pc:docMk/>
            <pc:sldMk cId="0" sldId="256"/>
            <ac:spMk id="74" creationId="{00000000-0000-0000-0000-000000000000}"/>
          </ac:spMkLst>
        </pc:spChg>
        <pc:spChg chg="mod">
          <ac:chgData name="rafaela cavalcanti" userId="953517cc51ba01ce" providerId="LiveId" clId="{32165E15-385C-40EF-9DBE-7078056B193D}" dt="2023-12-01T10:53:24.240" v="216" actId="255"/>
          <ac:spMkLst>
            <pc:docMk/>
            <pc:sldMk cId="0" sldId="256"/>
            <ac:spMk id="76" creationId="{00000000-0000-0000-0000-000000000000}"/>
          </ac:spMkLst>
        </pc:spChg>
      </pc:sldChg>
      <pc:sldChg chg="addSp delSp modSp mod">
        <pc:chgData name="rafaela cavalcanti" userId="953517cc51ba01ce" providerId="LiveId" clId="{32165E15-385C-40EF-9DBE-7078056B193D}" dt="2023-12-02T11:57:06.426" v="222"/>
        <pc:sldMkLst>
          <pc:docMk/>
          <pc:sldMk cId="0" sldId="257"/>
        </pc:sldMkLst>
        <pc:spChg chg="mod">
          <ac:chgData name="rafaela cavalcanti" userId="953517cc51ba01ce" providerId="LiveId" clId="{32165E15-385C-40EF-9DBE-7078056B193D}" dt="2023-12-01T10:50:20.641" v="188" actId="255"/>
          <ac:spMkLst>
            <pc:docMk/>
            <pc:sldMk cId="0" sldId="257"/>
            <ac:spMk id="82" creationId="{00000000-0000-0000-0000-000000000000}"/>
          </ac:spMkLst>
        </pc:spChg>
        <pc:picChg chg="del mod">
          <ac:chgData name="rafaela cavalcanti" userId="953517cc51ba01ce" providerId="LiveId" clId="{32165E15-385C-40EF-9DBE-7078056B193D}" dt="2023-12-02T11:56:57.409" v="221" actId="478"/>
          <ac:picMkLst>
            <pc:docMk/>
            <pc:sldMk cId="0" sldId="257"/>
            <ac:picMk id="2" creationId="{154545A2-4436-A9C4-C173-B549058EB049}"/>
          </ac:picMkLst>
        </pc:picChg>
        <pc:picChg chg="add mod">
          <ac:chgData name="rafaela cavalcanti" userId="953517cc51ba01ce" providerId="LiveId" clId="{32165E15-385C-40EF-9DBE-7078056B193D}" dt="2023-12-02T11:57:06.426" v="222"/>
          <ac:picMkLst>
            <pc:docMk/>
            <pc:sldMk cId="0" sldId="257"/>
            <ac:picMk id="3" creationId="{F26CC1DF-F96A-5726-8223-0B8C22B362D0}"/>
          </ac:picMkLst>
        </pc:picChg>
      </pc:sldChg>
      <pc:sldChg chg="modSp mod">
        <pc:chgData name="rafaela cavalcanti" userId="953517cc51ba01ce" providerId="LiveId" clId="{32165E15-385C-40EF-9DBE-7078056B193D}" dt="2023-12-01T10:50:27.759" v="189" actId="255"/>
        <pc:sldMkLst>
          <pc:docMk/>
          <pc:sldMk cId="0" sldId="258"/>
        </pc:sldMkLst>
        <pc:spChg chg="mod">
          <ac:chgData name="rafaela cavalcanti" userId="953517cc51ba01ce" providerId="LiveId" clId="{32165E15-385C-40EF-9DBE-7078056B193D}" dt="2023-12-01T10:50:27.759" v="189" actId="255"/>
          <ac:spMkLst>
            <pc:docMk/>
            <pc:sldMk cId="0" sldId="258"/>
            <ac:spMk id="90" creationId="{00000000-0000-0000-0000-000000000000}"/>
          </ac:spMkLst>
        </pc:spChg>
      </pc:sldChg>
      <pc:sldChg chg="modSp mod">
        <pc:chgData name="rafaela cavalcanti" userId="953517cc51ba01ce" providerId="LiveId" clId="{32165E15-385C-40EF-9DBE-7078056B193D}" dt="2023-12-01T10:48:54.846" v="184" actId="255"/>
        <pc:sldMkLst>
          <pc:docMk/>
          <pc:sldMk cId="0" sldId="259"/>
        </pc:sldMkLst>
        <pc:spChg chg="mod">
          <ac:chgData name="rafaela cavalcanti" userId="953517cc51ba01ce" providerId="LiveId" clId="{32165E15-385C-40EF-9DBE-7078056B193D}" dt="2023-12-01T10:48:54.846" v="184" actId="255"/>
          <ac:spMkLst>
            <pc:docMk/>
            <pc:sldMk cId="0" sldId="259"/>
            <ac:spMk id="98" creationId="{00000000-0000-0000-0000-000000000000}"/>
          </ac:spMkLst>
        </pc:spChg>
      </pc:sldChg>
      <pc:sldChg chg="del">
        <pc:chgData name="rafaela cavalcanti" userId="953517cc51ba01ce" providerId="LiveId" clId="{32165E15-385C-40EF-9DBE-7078056B193D}" dt="2023-12-02T11:55:39.289" v="217" actId="2696"/>
        <pc:sldMkLst>
          <pc:docMk/>
          <pc:sldMk cId="0" sldId="260"/>
        </pc:sldMkLst>
      </pc:sldChg>
      <pc:sldChg chg="addSp delSp modSp mod">
        <pc:chgData name="rafaela cavalcanti" userId="953517cc51ba01ce" providerId="LiveId" clId="{32165E15-385C-40EF-9DBE-7078056B193D}" dt="2023-12-01T10:52:30.145" v="210" actId="20577"/>
        <pc:sldMkLst>
          <pc:docMk/>
          <pc:sldMk cId="0" sldId="261"/>
        </pc:sldMkLst>
        <pc:spChg chg="add del mod">
          <ac:chgData name="rafaela cavalcanti" userId="953517cc51ba01ce" providerId="LiveId" clId="{32165E15-385C-40EF-9DBE-7078056B193D}" dt="2023-12-01T10:33:05.320" v="64" actId="478"/>
          <ac:spMkLst>
            <pc:docMk/>
            <pc:sldMk cId="0" sldId="261"/>
            <ac:spMk id="3" creationId="{8FC5DF23-FEB0-7F62-B6B7-F71E8DE5395E}"/>
          </ac:spMkLst>
        </pc:spChg>
        <pc:spChg chg="add mod">
          <ac:chgData name="rafaela cavalcanti" userId="953517cc51ba01ce" providerId="LiveId" clId="{32165E15-385C-40EF-9DBE-7078056B193D}" dt="2023-12-01T10:52:24.691" v="206" actId="20577"/>
          <ac:spMkLst>
            <pc:docMk/>
            <pc:sldMk cId="0" sldId="261"/>
            <ac:spMk id="4" creationId="{2B0910F3-E325-D953-BE18-45A349A0545A}"/>
          </ac:spMkLst>
        </pc:spChg>
        <pc:spChg chg="add mod">
          <ac:chgData name="rafaela cavalcanti" userId="953517cc51ba01ce" providerId="LiveId" clId="{32165E15-385C-40EF-9DBE-7078056B193D}" dt="2023-12-01T10:52:30.145" v="210" actId="20577"/>
          <ac:spMkLst>
            <pc:docMk/>
            <pc:sldMk cId="0" sldId="261"/>
            <ac:spMk id="5" creationId="{98AA4E0E-EA9C-7433-7489-A990FC19FFEC}"/>
          </ac:spMkLst>
        </pc:spChg>
        <pc:spChg chg="mod">
          <ac:chgData name="rafaela cavalcanti" userId="953517cc51ba01ce" providerId="LiveId" clId="{32165E15-385C-40EF-9DBE-7078056B193D}" dt="2023-12-01T10:52:17.484" v="204" actId="20577"/>
          <ac:spMkLst>
            <pc:docMk/>
            <pc:sldMk cId="0" sldId="261"/>
            <ac:spMk id="114" creationId="{00000000-0000-0000-0000-000000000000}"/>
          </ac:spMkLst>
        </pc:spChg>
      </pc:sldChg>
      <pc:sldChg chg="modSp mod">
        <pc:chgData name="rafaela cavalcanti" userId="953517cc51ba01ce" providerId="LiveId" clId="{32165E15-385C-40EF-9DBE-7078056B193D}" dt="2023-12-01T10:37:59.143" v="116" actId="20577"/>
        <pc:sldMkLst>
          <pc:docMk/>
          <pc:sldMk cId="0" sldId="262"/>
        </pc:sldMkLst>
        <pc:spChg chg="mod">
          <ac:chgData name="rafaela cavalcanti" userId="953517cc51ba01ce" providerId="LiveId" clId="{32165E15-385C-40EF-9DBE-7078056B193D}" dt="2023-12-01T10:37:59.143" v="116" actId="20577"/>
          <ac:spMkLst>
            <pc:docMk/>
            <pc:sldMk cId="0" sldId="262"/>
            <ac:spMk id="121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2" name="Google Shape;7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9" name="Google Shape;7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7" name="Google Shape;8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1" name="Google Shape;11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9" name="Google Shape;119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3469532" y="4749900"/>
            <a:ext cx="5362551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fred.lucena@gmail.com                                                                                                                                             </a:t>
            </a: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" name="Google Shape;19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0" name="Google Shape;20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2" name="Google Shape;32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3" name="Google Shape;33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5" name="Google Shape;35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0" name="Google Shape;40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1" name="Google Shape;41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3" name="Google Shape;43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p9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63" name="Google Shape;63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5" name="Google Shape;65;p9"/>
          <p:cNvSpPr txBox="1">
            <a:spLocks noGrp="1"/>
          </p:cNvSpPr>
          <p:nvPr>
            <p:ph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6" name="Google Shape;66;p9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1"/>
          <p:cNvSpPr txBox="1">
            <a:spLocks noGrp="1"/>
          </p:cNvSpPr>
          <p:nvPr>
            <p:ph type="ctrTitle"/>
          </p:nvPr>
        </p:nvSpPr>
        <p:spPr>
          <a:xfrm>
            <a:off x="729450" y="482804"/>
            <a:ext cx="8219724" cy="39907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br>
              <a:rPr lang="pt-BR" sz="2800" dirty="0">
                <a:latin typeface="Arial"/>
                <a:ea typeface="Arial"/>
                <a:cs typeface="Arial"/>
                <a:sym typeface="Arial"/>
              </a:rPr>
            </a:br>
            <a:br>
              <a:rPr lang="pt-BR" sz="2800" dirty="0">
                <a:latin typeface="Arial"/>
                <a:ea typeface="Arial"/>
                <a:cs typeface="Arial"/>
                <a:sym typeface="Arial"/>
              </a:rPr>
            </a:br>
            <a:br>
              <a:rPr lang="pt-BR" sz="2800" dirty="0">
                <a:latin typeface="Arial"/>
                <a:ea typeface="Arial"/>
                <a:cs typeface="Arial"/>
                <a:sym typeface="Arial"/>
              </a:rPr>
            </a:br>
            <a:br>
              <a:rPr lang="pt-BR" sz="2800" dirty="0">
                <a:latin typeface="Arial"/>
                <a:ea typeface="Arial"/>
                <a:cs typeface="Arial"/>
                <a:sym typeface="Arial"/>
              </a:rPr>
            </a:br>
            <a:r>
              <a:rPr lang="pt-BR" sz="2800" dirty="0">
                <a:latin typeface="Arabic Typesetting"/>
                <a:ea typeface="Arabic Typesetting"/>
                <a:cs typeface="Arabic Typesetting"/>
                <a:sym typeface="Arabic Typesetting"/>
              </a:rPr>
              <a:t>EQUIPE MADRE</a:t>
            </a:r>
            <a:endParaRPr sz="28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ts val="4200"/>
              <a:buNone/>
            </a:pPr>
            <a:br>
              <a:rPr lang="pt-BR" sz="2000" b="0" dirty="0"/>
            </a:br>
            <a:br>
              <a:rPr lang="pt-BR" sz="2000" b="0" dirty="0"/>
            </a:br>
            <a:r>
              <a:rPr lang="pt-BR" sz="1800" b="0" dirty="0">
                <a:solidFill>
                  <a:schemeClr val="bg2"/>
                </a:solidFill>
              </a:rPr>
              <a:t>Componentes:  	</a:t>
            </a:r>
            <a:r>
              <a:rPr lang="pt-BR" sz="1500" b="0" dirty="0">
                <a:solidFill>
                  <a:schemeClr val="bg2"/>
                </a:solidFill>
              </a:rPr>
              <a:t>André Guilherme</a:t>
            </a:r>
            <a:br>
              <a:rPr lang="pt-BR" sz="1500" b="0" dirty="0">
                <a:solidFill>
                  <a:schemeClr val="bg2"/>
                </a:solidFill>
              </a:rPr>
            </a:br>
            <a:r>
              <a:rPr lang="pt-BR" sz="1500" b="0" dirty="0">
                <a:solidFill>
                  <a:schemeClr val="bg2"/>
                </a:solidFill>
              </a:rPr>
              <a:t>		Mickeliny Sena</a:t>
            </a:r>
            <a:br>
              <a:rPr lang="pt-BR" sz="1500" b="0" dirty="0">
                <a:solidFill>
                  <a:schemeClr val="bg2"/>
                </a:solidFill>
              </a:rPr>
            </a:br>
            <a:r>
              <a:rPr lang="pt-BR" sz="1500" b="0" dirty="0">
                <a:solidFill>
                  <a:schemeClr val="bg2"/>
                </a:solidFill>
              </a:rPr>
              <a:t>		Pedro Nascimento</a:t>
            </a:r>
            <a:br>
              <a:rPr lang="pt-BR" sz="1500" b="0" dirty="0">
                <a:solidFill>
                  <a:schemeClr val="bg2"/>
                </a:solidFill>
              </a:rPr>
            </a:br>
            <a:r>
              <a:rPr lang="pt-BR" sz="1500" b="0" dirty="0">
                <a:solidFill>
                  <a:schemeClr val="bg2"/>
                </a:solidFill>
              </a:rPr>
              <a:t>		Rafaela Cavalcanti</a:t>
            </a:r>
            <a:br>
              <a:rPr lang="pt-BR" sz="1500" b="0" dirty="0">
                <a:solidFill>
                  <a:schemeClr val="bg2"/>
                </a:solidFill>
              </a:rPr>
            </a:br>
            <a:r>
              <a:rPr lang="pt-BR" sz="1500" b="0" dirty="0">
                <a:solidFill>
                  <a:schemeClr val="bg2"/>
                </a:solidFill>
              </a:rPr>
              <a:t>		Rennan Correa</a:t>
            </a:r>
            <a:br>
              <a:rPr lang="pt-BR" sz="1400" b="0" dirty="0">
                <a:solidFill>
                  <a:schemeClr val="bg2"/>
                </a:solidFill>
              </a:rPr>
            </a:br>
            <a:br>
              <a:rPr lang="pt-BR" sz="1400" b="0" dirty="0"/>
            </a:br>
            <a:br>
              <a:rPr lang="pt-BR" sz="1800" b="0" dirty="0"/>
            </a:br>
            <a:r>
              <a:rPr lang="pt-BR" sz="1800" b="0" dirty="0"/>
              <a:t>	</a:t>
            </a:r>
            <a:br>
              <a:rPr lang="pt-BR" sz="2000" b="0" dirty="0"/>
            </a:br>
            <a:br>
              <a:rPr lang="pt-BR" sz="2000" b="0" dirty="0"/>
            </a:br>
            <a:br>
              <a:rPr lang="pt-BR" sz="2000" b="0" dirty="0"/>
            </a:br>
            <a:br>
              <a:rPr lang="pt-BR" sz="2000" b="0" dirty="0"/>
            </a:br>
            <a:br>
              <a:rPr lang="pt-BR" sz="2000" b="0" dirty="0"/>
            </a:br>
            <a:endParaRPr sz="2000" b="0" dirty="0"/>
          </a:p>
        </p:txBody>
      </p:sp>
      <p:sp>
        <p:nvSpPr>
          <p:cNvPr id="76" name="Google Shape;76;p11"/>
          <p:cNvSpPr/>
          <p:nvPr/>
        </p:nvSpPr>
        <p:spPr>
          <a:xfrm>
            <a:off x="729450" y="4473526"/>
            <a:ext cx="821972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 b="0" i="0" u="none" strike="noStrike" cap="none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Prof. Fred Lucena</a:t>
            </a:r>
            <a:endParaRPr sz="1500" b="0" i="0" u="none" strike="noStrike" cap="none" dirty="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DD3514DF-CE68-24DE-D60A-64C4827D02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5225" y="787790"/>
            <a:ext cx="1691052" cy="151256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title"/>
          </p:nvPr>
        </p:nvSpPr>
        <p:spPr>
          <a:xfrm>
            <a:off x="704850" y="1318650"/>
            <a:ext cx="8247626" cy="622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pt-BR"/>
              <a:t>O Problema...</a:t>
            </a:r>
            <a:endParaRPr/>
          </a:p>
        </p:txBody>
      </p:sp>
      <p:sp>
        <p:nvSpPr>
          <p:cNvPr id="82" name="Google Shape;82;p12"/>
          <p:cNvSpPr/>
          <p:nvPr/>
        </p:nvSpPr>
        <p:spPr>
          <a:xfrm>
            <a:off x="573988" y="1853039"/>
            <a:ext cx="8570012" cy="534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171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Arial"/>
              <a:buNone/>
            </a:pPr>
            <a:r>
              <a:rPr lang="pt-BR" sz="1500" b="0" i="0" u="none" strike="noStrike" cap="none" dirty="0">
                <a:solidFill>
                  <a:srgbClr val="000000"/>
                </a:solidFill>
                <a:latin typeface="Raleway" pitchFamily="2" charset="0"/>
                <a:ea typeface="Lato"/>
                <a:cs typeface="Lato"/>
                <a:sym typeface="Lato"/>
              </a:rPr>
              <a:t>O problema surgiu na ausência de empresas que permitam que o cliente crie o seu  </a:t>
            </a:r>
          </a:p>
          <a:p>
            <a:pPr marL="285750" marR="0" lvl="0" indent="-171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Arial"/>
              <a:buNone/>
            </a:pPr>
            <a:r>
              <a:rPr lang="pt-BR" sz="1500" b="0" i="0" u="none" strike="noStrike" cap="none" dirty="0">
                <a:solidFill>
                  <a:srgbClr val="000000"/>
                </a:solidFill>
                <a:latin typeface="Raleway" pitchFamily="2" charset="0"/>
                <a:ea typeface="Lato"/>
                <a:cs typeface="Lato"/>
                <a:sym typeface="Lato"/>
              </a:rPr>
              <a:t>próprio roteiro de viagem personalizado.</a:t>
            </a:r>
            <a:endParaRPr sz="1500" b="0" i="0" u="none" strike="noStrike" cap="none" dirty="0">
              <a:solidFill>
                <a:srgbClr val="000000"/>
              </a:solidFill>
              <a:latin typeface="Raleway" pitchFamily="2" charset="0"/>
              <a:ea typeface="Lato"/>
              <a:cs typeface="Lato"/>
              <a:sym typeface="Lato"/>
            </a:endParaRPr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pt-BR"/>
              <a:t>2</a:t>
            </a:fld>
            <a:endParaRPr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26CC1DF-F96A-5726-8223-0B8C22B362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1558" y="3396351"/>
            <a:ext cx="1691052" cy="151256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 txBox="1">
            <a:spLocks noGrp="1"/>
          </p:cNvSpPr>
          <p:nvPr>
            <p:ph type="title"/>
          </p:nvPr>
        </p:nvSpPr>
        <p:spPr>
          <a:xfrm>
            <a:off x="704850" y="1318650"/>
            <a:ext cx="8247626" cy="622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pt-BR"/>
              <a:t>A Proposta...</a:t>
            </a:r>
            <a:endParaRPr/>
          </a:p>
        </p:txBody>
      </p:sp>
      <p:sp>
        <p:nvSpPr>
          <p:cNvPr id="90" name="Google Shape;90;p13"/>
          <p:cNvSpPr/>
          <p:nvPr/>
        </p:nvSpPr>
        <p:spPr>
          <a:xfrm>
            <a:off x="683983" y="1747149"/>
            <a:ext cx="8460017" cy="1305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 b="0" i="0" dirty="0">
                <a:solidFill>
                  <a:schemeClr val="bg2"/>
                </a:solidFill>
                <a:effectLst/>
                <a:latin typeface="Raleway" pitchFamily="2" charset="0"/>
              </a:rPr>
              <a:t>Criação de site de agência de viagem para reservas personalizadas, incluindo visualização de fotos e avaliações. Foco em segurança, confiabilidade e suporte ao cliente para proporcionar uma experiência de viagem sem complicações.</a:t>
            </a:r>
            <a:endParaRPr sz="1500" b="0" i="0" u="none" strike="noStrike" cap="none" dirty="0">
              <a:solidFill>
                <a:schemeClr val="bg2"/>
              </a:solidFill>
              <a:latin typeface="Raleway" pitchFamily="2" charset="0"/>
              <a:ea typeface="Lato"/>
              <a:cs typeface="Lato"/>
              <a:sym typeface="Lato"/>
            </a:endParaRPr>
          </a:p>
        </p:txBody>
      </p:sp>
      <p:sp>
        <p:nvSpPr>
          <p:cNvPr id="91" name="Google Shape;91;p1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pt-BR"/>
              <a:t>3</a:t>
            </a:fld>
            <a:endParaRPr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587C00B6-4AC8-6349-C1AD-E03BAADFA0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1558" y="3396351"/>
            <a:ext cx="1691052" cy="151256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4"/>
          <p:cNvSpPr txBox="1">
            <a:spLocks noGrp="1"/>
          </p:cNvSpPr>
          <p:nvPr>
            <p:ph type="title"/>
          </p:nvPr>
        </p:nvSpPr>
        <p:spPr>
          <a:xfrm>
            <a:off x="704850" y="1318650"/>
            <a:ext cx="8247626" cy="622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pt-BR"/>
              <a:t>A Tecnologias empregadas...</a:t>
            </a:r>
            <a:endParaRPr/>
          </a:p>
        </p:txBody>
      </p:sp>
      <p:sp>
        <p:nvSpPr>
          <p:cNvPr id="98" name="Google Shape;98;p14"/>
          <p:cNvSpPr/>
          <p:nvPr/>
        </p:nvSpPr>
        <p:spPr>
          <a:xfrm>
            <a:off x="704850" y="1770815"/>
            <a:ext cx="8380152" cy="2862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pt-BR" sz="1500" dirty="0">
                <a:latin typeface="Raleway" pitchFamily="2" charset="0"/>
                <a:ea typeface="Lato"/>
                <a:cs typeface="Lato"/>
                <a:sym typeface="Lato"/>
              </a:rPr>
              <a:t>A</a:t>
            </a:r>
            <a:r>
              <a:rPr lang="pt-BR" sz="1500" b="0" i="0" u="none" strike="noStrike" cap="none" dirty="0">
                <a:solidFill>
                  <a:srgbClr val="000000"/>
                </a:solidFill>
                <a:latin typeface="Raleway" pitchFamily="2" charset="0"/>
                <a:ea typeface="Lato"/>
                <a:cs typeface="Lato"/>
                <a:sym typeface="Lato"/>
              </a:rPr>
              <a:t>s tecnologias que foram utilizadas nas diversas etapas de desenvolvimento do projeto foram: </a:t>
            </a:r>
            <a:endParaRPr lang="pt-BR" sz="1500" dirty="0">
              <a:latin typeface="Raleway" pitchFamily="2" charset="0"/>
            </a:endParaRPr>
          </a:p>
          <a:p>
            <a:pPr marL="2509838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Arial"/>
              <a:buChar char="•"/>
            </a:pPr>
            <a:r>
              <a:rPr lang="pt-BR" sz="1500" b="0" i="0" u="none" strike="noStrike" cap="none" dirty="0">
                <a:solidFill>
                  <a:srgbClr val="000000"/>
                </a:solidFill>
                <a:latin typeface="Raleway" pitchFamily="2" charset="0"/>
                <a:ea typeface="Lato"/>
                <a:cs typeface="Lato"/>
                <a:sym typeface="Lato"/>
              </a:rPr>
              <a:t>SQL Server </a:t>
            </a:r>
          </a:p>
          <a:p>
            <a:pPr marL="2509838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Arial"/>
              <a:buChar char="•"/>
            </a:pPr>
            <a:r>
              <a:rPr lang="pt-BR" sz="1500" dirty="0">
                <a:latin typeface="Raleway" pitchFamily="2" charset="0"/>
                <a:ea typeface="Lato"/>
                <a:cs typeface="Lato"/>
                <a:sym typeface="Lato"/>
              </a:rPr>
              <a:t>brModelo</a:t>
            </a:r>
            <a:endParaRPr lang="pt-BR" sz="1500" b="0" i="0" u="none" strike="noStrike" cap="none" dirty="0">
              <a:solidFill>
                <a:srgbClr val="000000"/>
              </a:solidFill>
              <a:latin typeface="Raleway" pitchFamily="2" charset="0"/>
              <a:ea typeface="Lato"/>
              <a:cs typeface="Lato"/>
              <a:sym typeface="Lato"/>
            </a:endParaRPr>
          </a:p>
          <a:p>
            <a:pPr marL="2509838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Arial"/>
              <a:buChar char="•"/>
            </a:pPr>
            <a:r>
              <a:rPr lang="pt-BR" sz="1500" b="0" i="0" u="none" strike="noStrike" cap="none" dirty="0">
                <a:solidFill>
                  <a:srgbClr val="000000"/>
                </a:solidFill>
                <a:latin typeface="Raleway" pitchFamily="2" charset="0"/>
                <a:ea typeface="Lato"/>
                <a:cs typeface="Lato"/>
                <a:sym typeface="Lato"/>
              </a:rPr>
              <a:t>HTML 5</a:t>
            </a:r>
          </a:p>
          <a:p>
            <a:pPr marL="2509838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Arial"/>
              <a:buChar char="•"/>
            </a:pPr>
            <a:r>
              <a:rPr lang="pt-BR" sz="1500" b="0" i="0" u="none" strike="noStrike" cap="none" dirty="0">
                <a:solidFill>
                  <a:srgbClr val="000000"/>
                </a:solidFill>
                <a:latin typeface="Raleway" pitchFamily="2" charset="0"/>
                <a:ea typeface="Lato"/>
                <a:cs typeface="Lato"/>
                <a:sym typeface="Lato"/>
              </a:rPr>
              <a:t>Boostrap</a:t>
            </a:r>
          </a:p>
          <a:p>
            <a:pPr marL="2509838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Arial"/>
              <a:buChar char="•"/>
            </a:pPr>
            <a:r>
              <a:rPr lang="pt-BR" sz="1500" b="0" i="0" u="none" strike="noStrike" cap="none" dirty="0">
                <a:solidFill>
                  <a:srgbClr val="000000"/>
                </a:solidFill>
                <a:latin typeface="Raleway" pitchFamily="2" charset="0"/>
                <a:ea typeface="Lato"/>
                <a:cs typeface="Lato"/>
                <a:sym typeface="Lato"/>
              </a:rPr>
              <a:t>CSS 3</a:t>
            </a:r>
          </a:p>
          <a:p>
            <a:pPr marL="2509838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Arial"/>
              <a:buChar char="•"/>
            </a:pPr>
            <a:r>
              <a:rPr lang="pt-BR" sz="1500" dirty="0">
                <a:latin typeface="Raleway" pitchFamily="2" charset="0"/>
                <a:ea typeface="Lato"/>
                <a:cs typeface="Lato"/>
                <a:sym typeface="Lato"/>
              </a:rPr>
              <a:t>JS</a:t>
            </a:r>
            <a:endParaRPr lang="pt-BR" sz="1500" b="0" i="0" u="none" strike="noStrike" cap="none" dirty="0">
              <a:solidFill>
                <a:srgbClr val="000000"/>
              </a:solidFill>
              <a:latin typeface="Raleway" pitchFamily="2" charset="0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9" name="Google Shape;99;p1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pt-BR"/>
              <a:t>4</a:t>
            </a:fld>
            <a:endParaRPr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0BDEEFD1-CF6F-7988-2A0D-15CD79F13F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1558" y="3396351"/>
            <a:ext cx="1691052" cy="151256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6"/>
          <p:cNvSpPr txBox="1">
            <a:spLocks noGrp="1"/>
          </p:cNvSpPr>
          <p:nvPr>
            <p:ph type="title"/>
          </p:nvPr>
        </p:nvSpPr>
        <p:spPr>
          <a:xfrm>
            <a:off x="704850" y="1318650"/>
            <a:ext cx="8247626" cy="622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pt-BR" dirty="0"/>
              <a:t>A Monetização...</a:t>
            </a:r>
            <a:endParaRPr dirty="0"/>
          </a:p>
        </p:txBody>
      </p:sp>
      <p:sp>
        <p:nvSpPr>
          <p:cNvPr id="114" name="Google Shape;114;p16"/>
          <p:cNvSpPr/>
          <p:nvPr/>
        </p:nvSpPr>
        <p:spPr>
          <a:xfrm>
            <a:off x="704851" y="1812569"/>
            <a:ext cx="8439149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just"/>
            <a:r>
              <a:rPr lang="pt-BR" sz="1500" b="1" i="0" dirty="0">
                <a:solidFill>
                  <a:schemeClr val="bg2"/>
                </a:solidFill>
                <a:effectLst/>
                <a:latin typeface="Raleway" pitchFamily="2" charset="0"/>
              </a:rPr>
              <a:t>1.Comissões em Reservas:</a:t>
            </a:r>
            <a:r>
              <a:rPr lang="pt-BR" sz="1500" b="0" i="0" dirty="0">
                <a:solidFill>
                  <a:schemeClr val="bg2"/>
                </a:solidFill>
                <a:effectLst/>
                <a:latin typeface="Raleway" pitchFamily="2" charset="0"/>
              </a:rPr>
              <a:t> </a:t>
            </a:r>
            <a:r>
              <a:rPr lang="pt-BR" sz="1500" b="0" i="0" dirty="0">
                <a:solidFill>
                  <a:srgbClr val="374151"/>
                </a:solidFill>
                <a:effectLst/>
                <a:latin typeface="Raleway" pitchFamily="2" charset="0"/>
              </a:rPr>
              <a:t>Ganhar uma porcentagem sobre as reservas de hotéis, voos e atividades feitas através do site.</a:t>
            </a:r>
          </a:p>
          <a:p>
            <a:pPr algn="just"/>
            <a:endParaRPr lang="pt-BR" sz="1300" b="0" i="0" dirty="0">
              <a:solidFill>
                <a:srgbClr val="374151"/>
              </a:solidFill>
              <a:effectLst/>
              <a:latin typeface="Raleway" pitchFamily="2" charset="0"/>
            </a:endParaRPr>
          </a:p>
          <a:p>
            <a:pPr algn="just"/>
            <a:endParaRPr lang="pt-BR" b="0" i="0" dirty="0">
              <a:solidFill>
                <a:srgbClr val="374151"/>
              </a:solidFill>
              <a:effectLst/>
              <a:latin typeface="Raleway" pitchFamily="2" charset="0"/>
            </a:endParaRPr>
          </a:p>
          <a:p>
            <a:pPr algn="just">
              <a:buFont typeface="+mj-lt"/>
              <a:buAutoNum type="arabicPeriod"/>
            </a:pPr>
            <a:endParaRPr lang="pt-BR" dirty="0">
              <a:solidFill>
                <a:srgbClr val="374151"/>
              </a:solidFill>
              <a:latin typeface="Raleway" pitchFamily="2" charset="0"/>
            </a:endParaRPr>
          </a:p>
          <a:p>
            <a:pPr algn="just">
              <a:buFont typeface="+mj-lt"/>
              <a:buAutoNum type="arabicPeriod"/>
            </a:pPr>
            <a:endParaRPr lang="pt-BR" b="0" i="0" dirty="0">
              <a:solidFill>
                <a:srgbClr val="374151"/>
              </a:solidFill>
              <a:effectLst/>
              <a:latin typeface="Raleway" pitchFamily="2" charset="0"/>
            </a:endParaRPr>
          </a:p>
          <a:p>
            <a:pPr algn="just">
              <a:buFont typeface="+mj-lt"/>
              <a:buAutoNum type="arabicPeriod"/>
            </a:pPr>
            <a:endParaRPr lang="pt-BR" b="0" i="0" dirty="0">
              <a:solidFill>
                <a:srgbClr val="374151"/>
              </a:solidFill>
              <a:effectLst/>
              <a:latin typeface="Raleway" pitchFamily="2" charset="0"/>
            </a:endParaRPr>
          </a:p>
        </p:txBody>
      </p:sp>
      <p:sp>
        <p:nvSpPr>
          <p:cNvPr id="115" name="Google Shape;115;p1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pt-BR"/>
              <a:t>5</a:t>
            </a:fld>
            <a:endParaRPr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5BB9CC6E-24F6-0D43-529B-1A44CF8703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1558" y="3396351"/>
            <a:ext cx="1691052" cy="1512569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2B0910F3-E325-D953-BE18-45A349A0545A}"/>
              </a:ext>
            </a:extLst>
          </p:cNvPr>
          <p:cNvSpPr txBox="1"/>
          <p:nvPr/>
        </p:nvSpPr>
        <p:spPr>
          <a:xfrm>
            <a:off x="704850" y="2415061"/>
            <a:ext cx="838015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500" b="1" i="0" dirty="0">
                <a:solidFill>
                  <a:schemeClr val="bg2"/>
                </a:solidFill>
                <a:effectLst/>
                <a:latin typeface="Raleway" pitchFamily="2" charset="0"/>
              </a:rPr>
              <a:t>2.Parcerias Afiliadas:</a:t>
            </a:r>
            <a:r>
              <a:rPr lang="pt-BR" sz="1500" b="0" i="0" dirty="0">
                <a:solidFill>
                  <a:schemeClr val="bg2"/>
                </a:solidFill>
                <a:effectLst/>
                <a:latin typeface="Raleway" pitchFamily="2" charset="0"/>
              </a:rPr>
              <a:t> </a:t>
            </a:r>
            <a:r>
              <a:rPr lang="pt-BR" sz="1500" b="0" i="0" dirty="0">
                <a:solidFill>
                  <a:srgbClr val="374151"/>
                </a:solidFill>
                <a:effectLst/>
                <a:latin typeface="Raleway" pitchFamily="2" charset="0"/>
              </a:rPr>
              <a:t>Estabelecer parcerias afiliadas com outras empresas de viagens, ganhando comissões por cada usuário encaminhado que realiza uma compra.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8AA4E0E-EA9C-7433-7489-A990FC19FFEC}"/>
              </a:ext>
            </a:extLst>
          </p:cNvPr>
          <p:cNvSpPr txBox="1"/>
          <p:nvPr/>
        </p:nvSpPr>
        <p:spPr>
          <a:xfrm>
            <a:off x="704850" y="3079108"/>
            <a:ext cx="6372868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500" b="1" i="0" dirty="0">
                <a:solidFill>
                  <a:schemeClr val="bg2"/>
                </a:solidFill>
                <a:effectLst/>
                <a:latin typeface="Raleway" pitchFamily="2" charset="0"/>
              </a:rPr>
              <a:t>3.Pacotes de Viagem Personalizados:</a:t>
            </a:r>
            <a:r>
              <a:rPr lang="pt-BR" sz="1500" b="0" i="0" dirty="0">
                <a:solidFill>
                  <a:schemeClr val="bg2"/>
                </a:solidFill>
                <a:effectLst/>
                <a:latin typeface="Raleway" pitchFamily="2" charset="0"/>
              </a:rPr>
              <a:t> </a:t>
            </a:r>
            <a:r>
              <a:rPr lang="pt-BR" sz="1500" b="0" i="0" dirty="0">
                <a:solidFill>
                  <a:srgbClr val="374151"/>
                </a:solidFill>
                <a:effectLst/>
                <a:latin typeface="Raleway" pitchFamily="2" charset="0"/>
              </a:rPr>
              <a:t>Oferecer pacotes de viagem construídos com base em dados de preferências do usuário, cobrando por esses pacotes personalizados.</a:t>
            </a:r>
          </a:p>
          <a:p>
            <a:pPr algn="just"/>
            <a:endParaRPr lang="pt-BR" sz="1500" b="0" i="0" dirty="0">
              <a:solidFill>
                <a:srgbClr val="374151"/>
              </a:solidFill>
              <a:effectLst/>
              <a:latin typeface="Raleway" pitchFamily="2" charset="0"/>
            </a:endParaRPr>
          </a:p>
          <a:p>
            <a:pPr algn="just"/>
            <a:r>
              <a:rPr lang="pt-BR" sz="1500" b="1" i="0" dirty="0">
                <a:solidFill>
                  <a:schemeClr val="bg2"/>
                </a:solidFill>
                <a:effectLst/>
                <a:latin typeface="Raleway" pitchFamily="2" charset="0"/>
              </a:rPr>
              <a:t>4.Serviços de Consultoria:</a:t>
            </a:r>
            <a:r>
              <a:rPr lang="pt-BR" sz="1500" b="0" i="0" dirty="0">
                <a:solidFill>
                  <a:schemeClr val="bg2"/>
                </a:solidFill>
                <a:effectLst/>
                <a:latin typeface="Raleway" pitchFamily="2" charset="0"/>
              </a:rPr>
              <a:t> </a:t>
            </a:r>
            <a:r>
              <a:rPr lang="pt-BR" sz="1500" b="0" i="0" dirty="0">
                <a:solidFill>
                  <a:srgbClr val="374151"/>
                </a:solidFill>
                <a:effectLst/>
                <a:latin typeface="Raleway" pitchFamily="2" charset="0"/>
              </a:rPr>
              <a:t>Oferecer serviços de consultoria personalizada para ajudar os usuários a planejar suas viagens, cobrando uma taxa pelo serviço.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7"/>
          <p:cNvSpPr txBox="1">
            <a:spLocks noGrp="1"/>
          </p:cNvSpPr>
          <p:nvPr>
            <p:ph type="ctrTitle"/>
          </p:nvPr>
        </p:nvSpPr>
        <p:spPr>
          <a:xfrm>
            <a:off x="729450" y="1322449"/>
            <a:ext cx="8219724" cy="3558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br>
              <a:rPr lang="pt-BR" sz="2000" dirty="0"/>
            </a:br>
            <a:br>
              <a:rPr lang="pt-BR" sz="2000" dirty="0"/>
            </a:br>
            <a:br>
              <a:rPr lang="pt-BR" sz="2000" dirty="0"/>
            </a:br>
            <a:br>
              <a:rPr lang="pt-BR" sz="2000" dirty="0"/>
            </a:br>
            <a:br>
              <a:rPr lang="pt-BR" sz="2000" dirty="0"/>
            </a:br>
            <a:br>
              <a:rPr lang="pt-BR" sz="2000" dirty="0"/>
            </a:br>
            <a:br>
              <a:rPr lang="pt-BR" sz="2000" dirty="0"/>
            </a:br>
            <a:r>
              <a:rPr lang="pt-BR" sz="2000" dirty="0">
                <a:latin typeface="Arabic Typesetting"/>
                <a:ea typeface="Arabic Typesetting"/>
                <a:cs typeface="Arabic Typesetting"/>
                <a:sym typeface="Arabic Typesetting"/>
              </a:rPr>
              <a:t>EQUIPE MADRE</a:t>
            </a:r>
            <a:endParaRPr sz="1800" dirty="0">
              <a:latin typeface="Arabic Typesetting"/>
              <a:ea typeface="Arabic Typesetting"/>
              <a:cs typeface="Arabic Typesetting"/>
              <a:sym typeface="Arabic Typesetting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br>
              <a:rPr lang="pt-BR" sz="2000" b="0" dirty="0"/>
            </a:br>
            <a:br>
              <a:rPr lang="pt-BR" sz="2000" b="0" dirty="0"/>
            </a:br>
            <a:br>
              <a:rPr lang="pt-BR" sz="1800" b="0" dirty="0"/>
            </a:br>
            <a:r>
              <a:rPr lang="pt-BR" sz="1800" b="0" dirty="0"/>
              <a:t>	</a:t>
            </a:r>
            <a:br>
              <a:rPr lang="pt-BR" sz="2000" b="0" dirty="0"/>
            </a:br>
            <a:br>
              <a:rPr lang="pt-BR" sz="2000" b="0" dirty="0"/>
            </a:br>
            <a:br>
              <a:rPr lang="pt-BR" sz="2000" b="0" dirty="0"/>
            </a:br>
            <a:br>
              <a:rPr lang="pt-BR" sz="2000" b="0" dirty="0"/>
            </a:br>
            <a:br>
              <a:rPr lang="pt-BR" sz="2000" b="0" dirty="0"/>
            </a:br>
            <a:endParaRPr sz="2000" b="0" dirty="0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2ED70844-E1ED-583C-8F36-522FA75CBB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2864" y="1497213"/>
            <a:ext cx="2092896" cy="1872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2136</TotalTime>
  <Words>262</Words>
  <Application>Microsoft Office PowerPoint</Application>
  <PresentationFormat>Apresentação na tela (16:9)</PresentationFormat>
  <Paragraphs>31</Paragraphs>
  <Slides>6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1" baseType="lpstr">
      <vt:lpstr>Arial</vt:lpstr>
      <vt:lpstr>Arabic Typesetting</vt:lpstr>
      <vt:lpstr>Lato</vt:lpstr>
      <vt:lpstr>Raleway</vt:lpstr>
      <vt:lpstr>Streamline</vt:lpstr>
      <vt:lpstr>    EQUIPE MADRE   Componentes:   André Guilherme   Mickeliny Sena   Pedro Nascimento   Rafaela Cavalcanti   Rennan Correa         </vt:lpstr>
      <vt:lpstr>O Problema...</vt:lpstr>
      <vt:lpstr>A Proposta...</vt:lpstr>
      <vt:lpstr>A Tecnologias empregadas...</vt:lpstr>
      <vt:lpstr>A Monetização...</vt:lpstr>
      <vt:lpstr>       EQUIPE MADRE       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EQUIPE MADRE   Componentes:   André Guilherme   Mickeliny Sena   Pedro Nascimento   Rafaela Cavalcanti   Rennan Correa</dc:title>
  <dc:creator>rafaela cavalcanti</dc:creator>
  <cp:lastModifiedBy>PEDRO HENRIQUE DE ALMEIDA NASCIMENTO</cp:lastModifiedBy>
  <cp:revision>4</cp:revision>
  <dcterms:modified xsi:type="dcterms:W3CDTF">2023-12-16T11:25:32Z</dcterms:modified>
</cp:coreProperties>
</file>