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.xml" ContentType="application/vnd.openxmlformats-officedocument.presentationml.notesSlide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95" r:id="rId5"/>
    <p:sldId id="282" r:id="rId6"/>
    <p:sldId id="284" r:id="rId7"/>
    <p:sldId id="281" r:id="rId8"/>
    <p:sldId id="285" r:id="rId9"/>
    <p:sldId id="286" r:id="rId10"/>
    <p:sldId id="287" r:id="rId11"/>
    <p:sldId id="288" r:id="rId12"/>
    <p:sldId id="289" r:id="rId13"/>
    <p:sldId id="291" r:id="rId14"/>
    <p:sldId id="292" r:id="rId15"/>
    <p:sldId id="294" r:id="rId16"/>
    <p:sldId id="293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07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4-01-16T00:20:23.46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16026 7704 732 0,'0'0'875'0,"0"0"-269"0,0 0-147 0,0 0-40 16,13-10-84-16,-13 10-13 0,0 0-41 0,0 0-2 16,14-10-33-16,-14 10-9 0,0 0-9 0,0 0-6 15,6-13-10-15,-6 13-6 0,0 0-13 0,0 0-13 16,0 0-4-16,10-15-4 0,-10 15-8 15,0 0-3-15,0 0-3 0,0 0-12 0,0 0-11 0,0 0-12 16,0 0-24-16,0 0-2 0,0 0-20 0,-3-20 11 16,3 20-23-16,0 0 13 0,0 0-28 0,0 0 24 15,0 0-37-15,0 0 21 0,-20 0-36 0,20 0 20 16,0 0-36-16,-13 11 22 0,13-11-31 0,-7 17 23 16,7-17-29-16,-7 25 26 0,7-25-27 0,-3 31 23 15,3-31-26-15,3 40 26 0,-3-20-28 0,7 5 27 16,-4-1-27-16,4 2 27 0,3-1-4 0,3 3-2 0,1 1-1 15,2-2-7-15,1 0 9 0,-1-2-5 16,4-1 1-16,0-4-2 0,-3-1-2 0,3-3 0 16,0-2 1-16,0-3-2 0,0-1 3 0,0-2 0 0,-4-5 2 15,4 0 0-15,-20-3-7 0,37-3 9 0,-17-3 1 16,-4-4-2-16,1-2 0 0,3-5 0 16,-7 0-1-16,0-6 0 0,-3 0-1 0,0-3-1 0,-3-1 1 15,0-2 1-15,-4-4-1 0,-3 2-7 0,0-1 11 16,-7-4-2-16,-3-1 0 0,0-1-1 15,-6-2-3-15,-4 3 0 0,-4-2 0 0,5 5 0 0,-8 4 0 16,4 4 0-16,-1 4 0 0,1 2 0 0,3 4 0 16,-3 5 0-16,0 1 0 0,3 1 0 0,0 6 0 15,0 0 0-15,20 3-52 0,-33 5-28 16,16-1-10-16,1 5-12 0,6 1-12 0,-4 1-6 0,4 2-15 16,0 1-2-16,4 4-10 0,2-4-9 0,1 4-29 15,3-18-38-15,-3 34-32 0,6-15-12 0,0-1-51 16,1 1-1-16,2 0-82 0,4 2-21 0,-3-1-56 15,6 2-42-15,-3-2-341 0,3 0-673 0</inkml:trace>
  <inkml:trace contextRef="#ctx0" brushRef="#br0" timeOffset="251.84">16299 7993 922 0,'0'0'947'0,"0"0"-259"0,0 0-97 0,-7-13-124 0,7 13-73 0,0 0-60 15,0 0-49-15,0 0-38 0,0 0-32 0,0 0-30 16,0 0-24-16,0 0-32 0,0 0-25 16,3 20-27-16,-3-20-12 0,7 14-12 0,-7-14-9 0,10 16-13 15,-10-16-20-15,10 19 3 0,-10-19-26 0,16 18-24 16,-16-18-41-16,14 19-45 0,-14-19-50 0,16 20-62 15,-16-20-78-15,14 19-78 0,-14-19-74 0,16 15-497 16,-16-15-948-16</inkml:trace>
  <inkml:trace contextRef="#ctx0" brushRef="#br0" timeOffset="600.16">16637 7993 779 0,'4'-23'1299'0,"-4"23"-446"0,0 0-196 0,0 0-148 0,0-20-98 0,0 20-77 16,0 0-54-16,0 0-37 0,0 0-36 0,0 0-57 0,6-16 30 15,-6 16-29-15,0 0 17 0,10 10-15 0,-10-10-6 16,14 19-9-16,-8-5-13 0,4 2-19 0,0 1-8 16,0 0-20-16,3 3-3 0,-3-1-15 0,4 0-14 15,-1-2-10-15,0 0-5 0,1-2-9 0,-4-1-5 16,3-2-2-16,0-2-4 0,-3-2-2 0,-10-8 1 15,23 9 1-15,-23-9-6 0,24-2 6 0,-24 2-2 0,19-13 0 16,-9 1-6-16,-3-3 2 0,0-1-2 16,3-7-3-16,-7 0-1 0,0 0-12 0,1-3-2 15,-4 4-10-15,0-1-3 0,0 1-8 0,0 2-8 16,0 20-11-16,0-37-16 0,0 37-21 0,0-26-16 0,0 26-35 16,0-22-64-16,0 22-56 0,0 0-34 15,0 0-59-15,0 0-31 0,0 0-15 0,0 0-65 16,0 0-29-16,0 0-423 0,13 15-835 0</inkml:trace>
  <inkml:trace contextRef="#ctx0" brushRef="#br0" timeOffset="834.14">17139 7887 1307 0,'0'0'1023'0,"0"0"-249"0,0 0-162 0,0 0-110 0,0 0-70 0,13-9-50 0,-13 9-58 0,0 0-55 0,10 13-71 16,-10-13-4-16,10 23-33 0,-10-23-29 0,7 33-37 16,0-16-12-16,-4 6-29 0,3-3-1 0,-2 3-31 15,2 0-9-15,1-1-52 0,-4-4 8 0,4 2-76 16,-4-4 5-16,1-1-97 0,-4-15-14 0,10 27-65 16,-10-27-75-16,3 20-82 0,-3-20-63 0,0 0-74 15,0 0-318-15,0 0-748 0</inkml:trace>
  <inkml:trace contextRef="#ctx0" brushRef="#br0" timeOffset="1000.05">17179 7624 1163 0,'0'0'1287'0,"-7"-30"-329"16,7 30-257-16,-3-22-102 0,3 22-113 0,-3-17-101 16,3 17-86-16,0 0-61 0,0-20-61 0,0 20-39 0,0 0-68 15,0 0-46-15,-4-20-70 0,4 20-22 16,0 0-78-16,0 0-77 0,0 0-80 0,0 0-94 0,0 0-96 15,0 0-77-15,20 1-418 0,-20-1-1028 0</inkml:trace>
  <inkml:trace contextRef="#ctx0" brushRef="#br0" timeOffset="1304.51">17494 7565 365 0,'0'0'1450'0,"0"0"-563"0,0 0-196 0,0 0-153 0,0 0-95 0,0 0-70 0,7-14-40 0,-7 14-76 15,0 0 4-15,0 0-36 0,0 0 14 16,0 0 3-16,7 14-5 0,-7-14-11 0,6 26-30 0,-2-9-8 16,-1 6-37-16,0 4-1 0,4 4-48 15,0 3 9-15,-4 3-23 0,4 2-18 0,3-3-14 16,-4 3-14-16,1-2-16 0,0 0-8 0,3-2-23 15,-4-1-23-15,4-1-23 0,-3-7-15 0,3 0-30 0,-4-2-31 16,-2-3-31-16,2-3-33 0,1-2-35 16,-4 0-3-16,-3-16-80 0,10 24 14 0,-10-24-36 0,4 17-39 15,-4-17-33-15,0 0-42 0,0 0-34 0,0 0-48 16,0 0-325-16,0 0-650 0</inkml:trace>
  <inkml:trace contextRef="#ctx0" brushRef="#br0" timeOffset="1489.16">17465 7947 1373 0,'0'0'1018'0,"-14"-13"-233"0,14 13-137 0,0 0-103 16,-13-10-95-16,13 10-81 0,0 0-88 0,0 0-69 15,0 0-6-15,0 0-31 0,0 0-30 0,0 0-29 16,0 0-22-16,7-13-22 0,-7 13-23 0,0 0 1 16,30-3-28-16,-30 3-8 0,19-4-56 0,-19 4-13 0,24-4-95 15,-24 4-9-15,30-2-57 0,-30 2-63 0,30 2-65 16,-30-2-82-16,33 4-61 0,-17 0-545 0,1-1-1127 15</inkml:trace>
  <inkml:trace contextRef="#ctx0" brushRef="#br0" timeOffset="1900.65">18116 7884 1026 0,'0'0'991'0,"-10"-10"-262"0,10 10-157 0,0 0-116 16,-14-12-91-16,14 12-45 0,-13-8-29 0,13 8-18 0,0 0-10 16,-13-12-28-16,13 12-30 0,0 0 21 0,-13-5-10 15,13 5-20-15,0 0-10 0,0 0-8 0,-17 8-16 16,17-8-13-16,-7 16-5 0,7-16-24 0,0 23 0 16,0-23-35-16,0 30 1 0,0-30-30 0,7 37 6 0,-4-18-12 15,4 1-11-15,0 2-9 0,3 0-5 0,0 0-7 16,0-1-4-16,3 1-5 0,-3-2-4 0,6-2-4 15,-2-1-6-15,-1-3-13 0,0-4-6 16,1 2-12-16,-1-4-4 0,-13-8-9 0,26 12-4 0,-26-12-9 16,20 1-3-16,-20-1-4 0,20-10-1 15,-20 10-10-15,14-23-3 0,-8 7-17 0,-2-2 12 16,-1 0-20-16,-3-5 29 0,-3-4 12 0,-4 0 10 0,-3-6 7 16,-3 1-10-16,-4-1 40 0,4 3-14 0,-7 2 52 15,0 0 8-15,3 7 33 0,1 5-5 0,-4 1 5 16,3 4-16-16,4 2-16 0,0 3-35 0,13 6-25 15,-27-4-63-15,27 4-29 0,0 0-67 0,-23 2-67 16,23-2-73-16,0 0-69 0,-14 11-78 0,14-11-88 16,0 0-444-16,0 0-1083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4-01-16T23:20:04.82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18637 9543 445 0,'0'0'1278'0,"-3"-16"-468"0,3 16-150 0,-7-14-100 16,7 14-66-16,-6-14-91 0,6 14 4 0,0 0-79 16,-7-19-41-16,7 19-16 0,0 0-21 0,-7-14-26 15,7 14-18-15,0 0-13 0,0 0-21 0,-6-15-14 16,6 15-12-16,0 0-10 0,0 0-10 0,0 0-6 15,0 0-16-15,0 0-14 0,0 0 3 0,0 0-15 16,13 9-9-16,-6 2-3 0,6 5-49 0,0 4-17 16,1 0 0-16,5 3 0 0,1 3 0 0,0 1 0 15,0 1 0-15,0 1 0 0,0-2 0 0,3 0 0 16,-3 0 0-16,0-2 0 0,0-1 0 0,-3-2-42 16,-1-2-67-16,1-3-1 0,0-1-11 0,-4 1-20 0,0-4-9 15,1 0-24-15,-5-1-22 0,1-4-27 16,0 2 4-16,-10-10-71 0,17 19 18 0,-17-19-33 15,17 13-47-15,-17-13-18 0,10 13-56 0,-10-13-37 16,10 12-43-16,-10-12-367 0,0 0-701 0</inkml:trace>
  <inkml:trace contextRef="#ctx0" brushRef="#br0" timeOffset="269.55">18707 10007 662 0,'-20'0'938'0,"20"0"-341"0,-33 0-28 0,33 0-62 0,-27 0-71 0,27 0-47 0,-23 0-84 16,23 0 9-16,-20 1-101 0,20-1 6 0,0 0-90 0,-23-1 23 15,23 1-38-15,0 0 57 0,0 0-47 16,0 0-11-16,0-19-22 0,0 19-7 0,17-18-11 16,-1 5-1-16,1-3-20 0,-1-1-10 0,8-2-9 15,-1-3-6-15,0-1-7 0,4 0-4 0,-1 0-3 0,-2 1-5 16,-1 0-18-16,3-1-30 0,-2 3-27 15,-4 6-33-15,-4-2-4 0,1-1-91 0,3 2-7 0,-7 1-92 16,0 4-6-16,-3 0-62 0,-10 10-77 0,17-15-114 16,-17 15-341-16,0 0-754 0</inkml:trace>
  <inkml:trace contextRef="#ctx0" brushRef="#br0" timeOffset="683.4">18680 8969 1681 0,'-19'3'1065'0,"19"-3"-210"0,0 0-187 0,0 0-63 0,0 0-83 16,0 0-69-16,-20 4-53 0,20-4-62 0,0 0-36 0,0 0-62 16,0 0-50-16,0 0-37 0,0 0-27 0,0 0-16 15,0 0-14-15,0 0-19 0,13 17-11 0,-13-17-11 16,23 3-13-16,-23-3-7 0,37 4-11 0,-17-2-1 15,0-2-6-15,0 1-9 0,3-1 4 0,-3 0-3 16,3 0-6-16,0 2-22 0,-3-2-21 0,0 1-24 16,0-1-21-16,-20 0-30 0,33 3-32 0,-33-3-47 15,27 1-22-15,-27-1-99 0,23 0-25 0,-23 0-80 16,0 0-85-16,27 3-92 0,-27-3-604 0,0 0-1441 16</inkml:trace>
  <inkml:trace contextRef="#ctx0" brushRef="#br0" timeOffset="1085.79">19783 9764 468 0,'0'0'1262'0,"0"0"-371"0,-19-8-220 0,19 8-49 0,0 0-118 0,-14-9-36 15,14 9-53-15,0 0-62 0,0 0-37 0,-16-6-38 16,16 6-40-16,0 0-37 0,0 0-37 0,0 0-37 15,0 0-23-15,0 0-12 0,0 0-12 0,0 0-14 0,0 0-14 16,0 0-10-16,10-14-8 0,-10 14-8 16,0 0-6-16,23-3-23 0,-23 3-23 0,20 0-16 15,-20 0-20-15,23 2-17 0,-23-2-17 0,27 1-23 0,-27-1-38 16,20 4-40-16,-20-4-29 0,26 6-38 0,-26-6 5 16,20 4-81-16,-20-4-15 15,20 3-27-15,-20-3-28 0,0 0 6 0,23 3-84 0,-23-3-356 0,0 0-622 16</inkml:trace>
  <inkml:trace contextRef="#ctx0" brushRef="#br0" timeOffset="1286.49">19710 9873 1095 0,'0'0'756'0,"-13"10"-120"0,13-10-182 0,0 0-4 0,-17 12-104 15,17-12 40-15,0 0-56 0,0 0 47 0,0 0-58 16,0 0-17-16,0 0-27 0,7 15-20 0,-7-15-32 15,0 0-28-15,27 5-33 0,-27-5-32 0,20 5-28 16,-20-5-25-16,23 2-21 0,-23-2-48 0,23 2-53 16,-23-2-66-16,27 1-98 0,-27-1-75 0,30 3-169 15,-30-3-118-15,20 3-667 0,-20-3-1510 0</inkml:trace>
  <inkml:trace contextRef="#ctx0" brushRef="#br0" timeOffset="2268.19">20950 9093 445 0,'0'0'1116'0,"0"0"-376"0,0 0-131 0,0 0-69 15,0 0-78-15,0 0-44 0,0 0-48 0,19-2-76 0,-19 2 15 16,0 0-81-16,0 0 0 0,0 0-56 0,0 0-15 16,0 0-50-16,0 0-4 0,0 0-35 0,0 0 0 15,-16 10-24-15,16-10 9 0,-17 9-25 16,17-9 11-16,-26 13-18 0,9-2 20 0,0-4-12 0,-9 3 4 16,3 3-3-16,-1-1 4 0,1-1-2 0,-3 4 13 15,2-4-9-15,4 2 1 0,-6-2-6 0,9-2 1 16,-6 2-4-16,10-3-3 0,-4-1-13 0,4 0-6 15,13-7-9-15,-20 10 0 0,20-10-13 0,-14 10 8 16,14-10-3-16,0 0 2 0,0 0 0 0,0 0 8 16,7 19-5-16,-7-19 6 0,20 4-6 0,-20-4 8 15,30 8-6-15,-13-6 4 0,2 1-3 0,1 0 6 16,0 3-4-16,4-3 6 0,-4 1-7 0,3 2 8 16,-3-2-9-16,-4 0 13 0,4 2-4 15,-3 1 15-15,0-1 3 0,-4 1 4 0,0 3-2 0,0-1 1 16,-3 1-8-16,-10-10 2 0,14 21-7 0,-14-21-5 15,6 23-2-15,-6-23-5 0,-3 26-8 0,0-12-14 0,-11 2-6 16,1 0-1-16,-4 1-1 0,-2 2-7 0,-5-1 1 16,-2 2-1-16,-1 0-3 0,1 0 0 15,2-2 6-15,-2 2-4 0,2 0-5 0,4-5-9 16,4 2-5-16,3-1-5 0,-4 1 1 0,4-3 2 16,3-1 8-16,6 1 5 0,4-14 1 0,-10 28 9 0,10-28 4 15,-3 24 5-15,3-24 8 0,7 23 6 0,-7-23 33 16,16 24-34-16,-6-15 44 0,4 1-38 15,-4-1 1-15,6-2 35 0,4 2-46 0,-3-5 27 0,3 3-88 16,0-4-20-16,0 4-110 0,-1-4-35 0,5-1-86 16,-4-1-106-16,0 0-121 0,3 1-460 0,-3-2-1096 15</inkml:trace>
  <inkml:trace contextRef="#ctx0" brushRef="#br0" timeOffset="2657.71">21491 9338 1515 0,'0'0'977'0,"-3"-16"-208"16,3 16-141-16,0 0-134 0,0 0-23 0,0 0-100 15,0 0-41-15,-4-14-59 0,4 14-20 0,0 0-39 16,0 0-30-16,14 12-31 0,-14-12-18 0,16 24-21 16,-2-8-23-16,-1 5-15 0,3 5-16 0,11 3-9 15,-10 5-9-15,9-1-10 0,1 4-6 0,-1-4-6 16,1 3-9-16,0-5-14 0,-1 0-17 0,1-1-18 15,-7-4-18-15,3-2-20 0,-3-2-19 0,-4-5-20 16,4-1-41-16,-3-2-3 0,-4-2-83 0,1-4-1 16,-14-8-42-16,19 16-20 0,-19-16-48 0,17 7-26 15,-17-7-32-15,0 0-45 0,0 0-438 0,0 0-765 16</inkml:trace>
  <inkml:trace contextRef="#ctx0" brushRef="#br0" timeOffset="2904.35">21674 9819 1443 0,'-27'5'950'0,"27"-5"-134"0,-13 8-206 15,13-8-87-15,0 0-71 0,-27 4-65 0,27-4-84 0,0 0-55 0,0 0-31 0,-16 1 0 16,16-1-7-16,0 0-11 0,0 0-46 0,6-23 12 16,1 9-44-16,3-2-5 0,3-5-24 0,4-5-25 15,3-1-6-15,0-8-15 0,3 7-10 0,-6-7-8 16,9 1-8-16,-13 3-20 0,7 4-37 0,-3-3-36 15,0 4-36-15,3 2-27 0,-7 1-91 0,-3 6-25 16,3 0-56-16,-3 4-44 0,-3 0-71 16,3 0-88-16,-10 13-87 0,10-14-430 0,-10 14-1123 0</inkml:trace>
  <inkml:trace contextRef="#ctx0" brushRef="#br0" timeOffset="3163.45">22345 9677 1408 0,'0'0'913'0,"20"7"-117"0,-20-7-166 0,20 10-70 0,-20-10-53 16,13 14-62-16,-13-14-70 0,23 20-49 0,-23-20-43 0,14 25-44 0,-8-12-44 15,1 0-35-15,3 1-53 0,-10-14-11 0,10 27-26 16,-10-27-39-16,10 25-37 0,-10-25-37 16,6 21-42-16,-6-21-62 0,7 20-89 0,-7-20-36 15,10 16-123-15,-10-16-40 0,0 0-105 0,0 18-127 0,0-18-329 16,0 0-1048-16</inkml:trace>
  <inkml:trace contextRef="#ctx0" brushRef="#br0" timeOffset="3334.7">22441 9490 2026 0,'0'0'1108'0,"0"0"-275"0,-6-17-220 0,6 17-125 0,0 0-139 16,0 0-104-16,-7-16-153 0,7 16-97 0,0 0-181 16,0 0-93-16,0 0-138 0,0 0-140 0,0 0-439 0,0 0-1043 15</inkml:trace>
  <inkml:trace contextRef="#ctx0" brushRef="#br0" timeOffset="4003.92">20508 10284 466 0,'0'0'1160'0,"0"0"-423"0,0 0-170 0,0 0-95 0,-14-9-102 16,14 9-51-16,0 0-18 0,0 0-19 0,0 0-60 15,0 0 32-15,7-14-67 0,-7 14 24 0,13-6-62 0,-13 6 23 16,24-4-49-16,-8 0 8 0,4 2-42 16,3-2 6-16,11 3-31 0,-5-1 10 0,11 2-24 0,4 0-3 15,2 3-15-15,11 1 9 0,-1-1-20 0,4 3 13 16,6 1-16-16,4 0 8 0,-4 0-17 15,4 2 1-15,0-2 8 0,0 0-14 0,-10-1 8 0,3 0-10 16,-7-2 3-16,4 3-8 0,0-4 12 0,0 0-14 16,-1 0 13-16,1-2-10 0,-3-1 10 0,-1 3-14 15,-9-3 14-15,-1 0-13 0,1-3 12 16,-4 2-12-16,0 1 9 0,-3-3-5 0,-4 0 8 0,-2 3-11 16,-8-1 11-16,4 1-15 0,-3-2 9 0,-11 2-6 15,4-3 10-15,-20 3-31 0,37-1 3 0,-37 1-41 16,23-1 13-16,-23 1-82 0,20-2-11 0,-20 2-105 15,0 0-19-15,0 0-63 0,20-3-67 0,-20 3-80 16,0 0-85-16,0 0-381 0,0 0-903 0</inkml:trace>
  <inkml:trace contextRef="#ctx0" brushRef="#br0" timeOffset="4603.81">21352 10723 560 0,'0'0'1155'0,"0"0"-366"0,0 0-142 0,-4-16-74 0,4 16-111 0,0 0 18 0,0 0-87 16,0 0-47-16,0 0-53 0,0 0-48 0,0 0-33 0,4 13-29 15,-4-13-28-15,9 27-25 0,5-9-20 16,-8 3-19-16,-2 1-26 0,6 1-30 0,0 1 22 0,3 2-34 15,-6-1 30-15,3-1-12 0,0 0-8 0,-4-4-5 16,4 3-7-16,-3-7-5 0,-1-2-4 16,1 2-6-16,-7-16-4 0,10 22-8 0,-10-22 2 0,7 14-1 15,-7-14 3-15,0 0 1 0,0 0-31 0,16-9 37 16,-16 9-37-16,7-24 28 0,-7 24-9 16,7-34-9-16,-4 11-6 0,7-2-9 0,-10-2-5 0,7 0-4 15,2 1-6-15,-2 0-2 0,0 2-1 0,6 2 21 16,-6 2-10-16,-1 4 8 0,4 3 10 0,0 2 6 15,-10 11 5-15,24-9 12 0,-24 9-1 0,23 4 3 16,-10 5 11-16,4 3 9 0,-4 3 13 0,4 1 5 16,-1 6 8-16,1 2 5 0,-4 4-20 15,0 0 48-15,4 2-3 0,-7 0-6 0,0 2-8 0,0-6-11 16,-3 1-7-16,-1-3-6 0,1 1-9 0,-4-8-8 0,0 3-24 16,4-2-30-16,-7-18-35 0,3 31-39 15,-3-31-66-15,7 22-86 0,-7-22-53 0,7 18-105 16,-7-18-85-16,0 0-154 0,3 19-448 0,-3-19-1262 0</inkml:trace>
  <inkml:trace contextRef="#ctx0" brushRef="#br0" timeOffset="28707.03">8123 20857 505 0,'0'0'1114'0,"-17"-4"-390"0,17 4-163 0,0 0-55 0,0 0-80 0,0 0-45 0,0 0-50 0,0 0-34 16,0 0-51-16,-17-7-23 0,17 7-75 15,0 0-6-15,0 0-46 0,0 0-1 0,0 0-25 0,0 0 9 16,0 0-29-16,14-10 9 0,-14 10-26 0,20-4 16 16,-20 4-28-16,20-3 17 0,-20 3-32 0,30 0 25 15,-30 0-41-15,33 3 38 0,-17 0-28 16,1 1 23-16,-17-4-29 0,30 10 30 0,-14-6-31 0,-16-4 29 16,24 13-21-16,-24-13 44 0,23 12-28 15,-23-12 43-15,17 11-38 0,-17-11 33 0,10 14-33 0,-10-14 28 16,6 15-23-16,-6-15 24 0,0 0 0 0,-3 27 1 15,3-27-11-15,-7 19-8 0,7-19-8 0,-16 20-5 16,16-20-7-16,-17 17-4 0,17-17 0 0,-17 15-4 16,17-15-6-16,-20 12-9 0,20-12-12 0,-13 10-11 0,13-10-8 15,-10 9-7-15,10-9-7 0,0 0-4 16,-13 13-18-16,13-13-23 0,0 0 28 16,0 0-1-16,-3 20 18 0,3-20-1 0,10 17 19 0,-10-17-2 15,10 20 13-15,-10-20 6 0,16 26-1 0,-6-14 6 16,-3-1 1-16,3 2 11 0,0 0-6 0,0-2 4 15,-10-11 3-15,16 21 4 0,-16-21 3 0,10 17 15 16,-10-17 1-16,10 17 2 0,-10-17-3 0,4 16-8 0,-4-16-4 16,0 0-3-16,-4 24-1 0,4-24-2 15,-10 15-18-15,10-15 14 0,-13 11-35 0,13-11 6 0,-20 9-23 16,20-9-20-16,-20 4-22 0,20-4-40 0,-20 0-32 16,20 0-58-16,-20-3-30 0,20 3-107 15,-16-7-42-15,16 7-91 0,-10-13-389 0,10 13-737 0</inkml:trace>
  <inkml:trace contextRef="#ctx0" brushRef="#br0" timeOffset="29331.36">8658 20899 1437 0,'0'0'831'0,"0"0"-236"0,0 0-129 0,0 0-120 16,-10-14-75-16,10 14-57 0,0 0-45 0,-4-16-35 16,4 16-28-16,0 0-22 0,0-23-16 0,0 23-16 15,0 0-6-15,7-23-8 0,-7 23 9 0,0 0 21 16,10-19 18-16,-10 19 19 0,0 0 21 0,13-8 16 16,-13 8 0-16,0 0 21 0,17 4-11 0,-17-4-10 15,13 13-13-15,-13-13-1 0,17 24-9 16,-7-11-9-16,-4 3-12 0,1 1-15 0,3 3-14 0,-3-1-11 15,-1 4-9-15,1-1-10 0,-4 2-6 0,4-1-5 16,-7 0-11-16,3 0-2 0,-3 0-14 0,0 0-12 16,-3 1-19-16,-1 2-19 0,-2-3-20 0,2-3-20 0,-2-4-35 15,-1 0-31-15,1-2-40 0,6-14-47 16,-17 19-9-16,17-19-31 0,-17 9 30 0,17-9-35 16,0 0 45-16,-26-5-30 0,26 5 55 0,-14-13 18 15,14 13 30-15,-9-17 32 0,9 17 40 0,-4-18 17 0,4 18 38 16,0 0 53-16,-3-24 42 0,3 24 5 15,0 0 88-15,10-14 1 0,-10 14 54 0,0 0-1 0,0 0 35 16,23 4 0-16,-23-4 7 0,20 13 7 0,-10-4-36 16,3 1-57-16,-3 0 13 0,4 3-31 0,-1 1-30 15,0-1-25-15,0 0-18 0,1 0-37 16,-4-1-50-16,3-1-48 0,0 0-52 0,-3 1-67 0,3-2-55 16,-3-1-86-16,0 1-61 0,-10-10-83 0,17 14-97 15,-17-14-326-15,17 10-770 0</inkml:trace>
  <inkml:trace contextRef="#ctx0" brushRef="#br0" timeOffset="29871.49">9096 20882 802 0,'0'0'1282'0,"0"0"-397"16,-7-16-176-16,7 16-140 0,0 0-51 0,0 0-76 0,-10-13-74 0,10 13-50 15,0 0-56-15,0 0-57 0,0 0-43 0,0 0-35 16,0 0-27-16,0 0-25 0,4 27-14 0,-4-27-12 15,10 26-10-15,0-12-8 0,0 1-7 16,0 4-6-16,0-2-6 0,3 2-4 0,0-2-2 0,0 0-3 16,4-3-5-16,-4 2-18 0,1-6-15 0,-1 2-9 15,-3-2-3-15,3-3-4 0,0 0-6 0,-13-7-7 16,24 10-3-16,-24-10-5 0,16 2-1 0,-16-2-19 16,17-6-18-16,-17 6-14 0,10-14-18 0,-10 14-6 15,10-25-24-15,-10 25 0 0,3-31-9 0,-3 31 30 16,4-36 17-16,-4 36 26 0,0-36 20 0,0 36 20 15,0-32 16-15,0 32 36 0,-4-23 54 0,4 23 58 16,0 0 52-16,0-26 17 0,0 26-33 0,0 0-11 0,0 0-21 16,0 0 23-16,7 20-13 0,-7-20 28 0,7 35-14 15,-4-12-10-15,0 3 4 0,4 1-4 16,-4 3-7-16,4 0-30 0,-1 0-3 0,-2 1-12 0,2-3-14 16,1-1-11-16,-4-2-11 0,4-2-7 15,-4-3-16-15,1-3-25 0,-1 1-20 0,-3-18-16 0,7 27-26 16,-7-27-42-16,3 19-36 0,-3-19-42 0,3 15-29 15,-3-15-53-15,0 0-22 0,0 0-131 0,0 0-101 16,0 0-470-16,0 0-1080 0</inkml:trace>
  <inkml:trace contextRef="#ctx0" brushRef="#br0" timeOffset="35479.72">18627 11534 194 0,'0'0'1349'0,"0"0"-549"0,-6-13-165 0,6 13-98 0,0 0-91 0,0 0-94 0,0 0 18 16,0 0-75-16,0 0 20 0,0 0-72 0,0 0 3 0,0 0 17 15,0 0-14-15,0 0-12 0,20 10-18 16,-10 3-20-16,3 4-23 0,0 4-22 0,7 3-17 16,-3 6-21-16,6 4-23 0,0 1-19 0,0 1-15 15,1 4-13-15,-4-4-30 0,3 1 17 0,0-1-34 16,0-3 9-16,-3-3-53 0,-3-3 7 0,3-2-39 16,-3 0 0-16,-4-4-57 0,0-4 13 0,0 3-37 0,-3-7-81 15,-3 2-14-15,3-4-46 0,-10-11-42 16,17 20-35-16,-17-20-4 0,10 14-28 0,-10-14-52 0,0 0 16 15,6 13-488-15,-6-13-871 0</inkml:trace>
  <inkml:trace contextRef="#ctx0" brushRef="#br0" timeOffset="35693.87">18797 12097 629 0,'0'0'1055'0,"-20"-4"-261"0,20 4-236 0,0 0-51 0,-20-5-160 16,20 5-22-16,0 0-113 0,-17-7 65 0,17 7-38 15,0 0 52-15,0 0-83 0,4-23-18 0,-4 23-26 16,10-18-23-16,0 6-26 0,0-1-10 0,3 0-32 16,0-3-17-16,4-1-11 0,-1 1-9 0,1-1-12 15,0-2-31-15,2 2-53 0,1-3-47 0,0 4-10 0,-3-1-98 16,0 1-16-16,-1 1-69 0,-3-1-78 16,4 3-86-16,-4 1-87 0,-3 1-373 0,-10 11-838 15</inkml:trace>
  <inkml:trace contextRef="#ctx0" brushRef="#br0" timeOffset="36031.17">18923 11415 205 0,'0'0'1588'0,"0"0"-689"0,-17-10-103 0,17 10-189 0,0 0-66 0,-16-7-64 16,16 7-73-16,0 0-67 0,0 0-50 0,-14-8-45 16,14 8-38-16,0 0-29 0,0 0-28 0,0 0-24 15,0 0-14-15,0 0-4 0,0 0-7 0,0 0-14 0,0 0-17 16,0 0-17-16,20 0-7 0,-20 0-15 0,24 3-18 15,-24-3-36-15,30 5-35 0,-30-5-31 0,33 1-31 16,-33-1-51-16,33 2-60 0,-33-2-35 16,37 1-112-16,-37-1-27 0,33 2-53 0,-33-2-98 15,33 1-569-15,-33-1-1307 0</inkml:trace>
  <inkml:trace contextRef="#ctx0" brushRef="#br0" timeOffset="36296.01">19617 11788 1183 0,'0'0'1431'0,"0"0"-467"0,0 0-218 0,0 0-145 0,0 0-110 15,0 0-120-15,0 0-78 0,0 0-62 0,0 0-43 16,0 0-43-16,0 0-31 0,0 0-29 0,0 0-45 15,24-1-50-15,-24 1-30 0,23-3-49 0,-23 3-40 16,26 0 3-16,-26 0-74 0,27 0 8 0,-27 0-38 16,30 0-36-16,-30 0-39 0,30 6-60 0,-30-6-39 0,26 7-38 15,-26-7-72-15,20 11-327 0,-20-11-614 0</inkml:trace>
  <inkml:trace contextRef="#ctx0" brushRef="#br0" timeOffset="36478.58">19677 11989 536 0,'0'0'1695'0,"0"0"-717"0,-16 4-203 0,16-4-204 0,0 0-116 0,0 0-109 16,0 0-83-16,0 0-56 0,0 0-46 0,0 0-42 16,9 12-71-16,-9-12-78 0,20 0-34 0,-20 0-133 15,30-1-43-15,-30 1-83 0,37-2-87 0,-21 2-106 16,8-4-493-16,-4 4-1081 0</inkml:trace>
  <inkml:trace contextRef="#ctx0" brushRef="#br0" timeOffset="37372.55">20660 11468 230 0,'0'0'1488'0,"0"0"-550"0,-13-13-252 0,13 13-98 0,0 0-152 16,-13-10-28-16,13 10-123 0,0 0-52 15,-10-15-50-15,10 15-33 0,0 0-33 0,-3-19-24 0,3 19-18 16,0 0-13-16,10-18-9 0,-10 18-12 0,13-8-9 16,-13 8-6-16,23-6-5 0,-23 6-6 0,20 0-6 15,-20 0-9-15,30 6 5 0,-13-1 33 0,3 1-46 16,-11 0 43-16,5 2-45 0,6 3 53 0,-10-2-32 15,0 2 9-15,0 1 4 16,3-1 34-16,-13-11-11 0,10 20 17 0,-10-20-19 0,10 22 5 0,-10-22-22 16,3 24 8-16,-3-24-19 0,-3 19 7 0,3-19-15 0,-7 18 7 15,7-18-26-15,-10 13 8 0,10-13-29 0,-10 10 15 16,10-10-37-16,-16 7-10 0,16-7 16 0,0 0-54 16,-20 6 28-16,20-6-61 0,0 0 31 0,0 0-54 15,-20 0 34-15,20 0-2 0,0 0-3 16,0 0 6-16,0 0 11 0,0 0 19 0,0 0 7 0,6 22 14 15,-6-22 13-15,14 18 13 0,-4-5 10 0,-4 1 7 16,4 2 17-16,0 0 18 0,0 3 25 0,0 0 16 16,0-2 23-16,-3 0 14 0,-1-1-30 0,1-2 50 15,-7-14-34-15,10 29 47 0,-10-29-48 0,3 24 40 16,-3-24-60-16,-3 20 34 0,3-20-62 0,-10 16 35 16,10-16-54-16,-13 14 38 0,13-14-54 0,-20 8 30 0,20-8-67 15,-23 1 23-15,23-1-77 0,-24-6-1 16,24 6-46-16,-26-7-53 0,26 7-64 0,-23-13-66 15,23 13-71-15,-10-14-98 0,10 14-381 0,-7-17-736 0</inkml:trace>
  <inkml:trace contextRef="#ctx0" brushRef="#br0" timeOffset="37882.67">21239 11461 118 0,'-10'-13'1340'0,"10"13"-513"0,-7-13-232 0,7 13-138 0,0 0-119 0,-3-17-73 16,3 17-100-16,0 0 14 0,0 0-27 0,0-19-65 0,0 19 39 15,0 0-51-15,0 0 59 0,13-9-45 0,-13 9 51 16,0 0-44-16,20 6 58 0,-20-6-39 0,13 9 63 0,-13-9-40 16,17 20 12-16,-4-7 7 0,-10 2 3 15,4 0-4-15,0 3-13 0,-1 0-14 0,1 5-14 16,0 0-18-16,-7 0-18 0,0 1-14 0,0-1-14 16,0 3-12-16,0 1-23 0,-7-4-22 0,0 1-25 15,1 0-18-15,2-5-30 0,-2-4-8 0,-1 1-44 0,0-3-25 16,7-13 20-16,-16 17-57 0,16-17 36 15,0 0-3-15,-20 3-2 0,20-3-3 0,-17-10 8 0,17 10 20 16,-10-16 3-16,10 16 17 0,-6-18 19 0,6 18 21 16,0-20 19-16,0 20 8 0,0-18 12 0,0 18 31 15,10-14 31-15,-10 14 28 0,10-10 21 0,-10 10 21 16,0 0 10-16,19-6-37 0,-19 6 48 0,20 5-57 16,-20-5 34-16,20 8-57 0,-20-8 34 0,24 12-56 15,-24-12 36-15,26 14-71 0,-16-5 8 16,7-2-84-16,-7 1-5 0,0 1-115 0,3-2-21 0,-13-7-68 0,23 17-47 15,-23-17-52-15,23 13-78 0,-23-13-309 16,20 10-479-16</inkml:trace>
  <inkml:trace contextRef="#ctx0" brushRef="#br0" timeOffset="38261.61">21714 11544 1012 0,'0'0'1338'0,"-7"-20"-473"0,7 20-124 16,0 0-179-16,0 0-81 0,0-18-101 0,0 18-68 16,0 0-51-16,0 0-46 0,0 0-46 0,0 0-32 15,0 0-29-15,0 0-19 0,7 21-18 0,-7-21-4 16,10 26-2-16,-7-12-9 0,4 1-6 0,-1 2-14 16,4 0-3-16,-3-1-6 0,-1 1-10 0,4-1-3 15,-3-2-6-15,6-1 0 0,-6-3-10 0,-7-10-5 16,13 22-14-16,-13-22-7 0,14 17-17 0,-14-17-11 15,16 10-8-15,-16-10 13 0,0 0-39 0,0 0-21 16,20-3 16-16,-20 3-62 0,17-13 33 0,-17 13-45 16,3-20 48-16,-3 20-2 0,7-20 11 0,-7 20 19 15,6-25 20-15,-6 25 15 0,4-20 21 0,-4 20 49 16,0 0 52-16,3-18-8 0,-3 18 55 0,0 0-46 16,0 0 43-16,0 0-48 0,3 30 36 0,-3-30-48 15,0 40-5-15,0-11-2 0,0 1-10 0,4 0-7 16,-4 5-14-16,6-4-30 0,-6-1-37 0,7 0-32 0,-7-1-43 15,7-3-28-15,-4-2-117 0,0-5-66 16,1 0-79-16,2-5-44 0,-6-14-525 0,7 26-1031 0</inkml:trace>
  <inkml:trace contextRef="#ctx0" brushRef="#br0" timeOffset="39798.15">4711 22283 1151 0,'0'0'1111'0,"0"0"-354"0,0 0-128 0,0 0-125 15,0 0-86-15,0 0-54 0,0 0-58 0,0 0-21 16,13 13-69-16,-13-13-2 0,10 27-66 0,-3-11 9 16,3 5-37-16,0-1 3 0,0 2-32 0,-4 1 5 15,4 2-42-15,0-2 14 0,0 1-28 0,0-3 12 16,0 1-19-16,-3-2 18 0,3-3-10 0,-7-2 17 16,4 0-10-16,-7-15 11 0,10 23-16 0,-10-23 2 0,10 15-21 15,-10-15 6-15,3 13-21 16,-3-13 11-16,0 0-20 0,0 0 13 0,0 0-16 0,0 0 9 0,7-13-18 15,-7 13-5-15,3-28-34 0,-3 28-2 16,3-40-31-16,1 14 8 0,-1-1-33 0,4-3 25 0,-4 0-30 16,3 1 30-16,4 2-9 0,0 2 10 0,0 2 13 15,-3 0 15-15,3 6 9 0,0 1 9 0,0 5 8 16,-10 11 25-16,23-10 17 0,-23 10 48 0,27 3-20 16,-14 4 41-16,4 7-15 0,-4 2 27 15,7 7-4-15,-4 4 16 0,4 2-24 0,0 7 12 0,0 4-16 16,-3 0 7-16,-1 2-22 0,-2-8-11 0,2 2-11 15,-6-3-7-15,4 0-8 0,-4-9-7 0,-4 4-6 16,1-5-22-16,0 0-29 0,-1-6-36 0,-2-2-49 16,-4-15-34-16,9 24-47 0,-9-24-66 0,7 17-78 15,-7-17-50-15,0 0-65 0,13 10-200 0,-13-10-423 16,0 0-1227-16</inkml:trace>
  <inkml:trace contextRef="#ctx0" brushRef="#br0" timeOffset="41284.97">8262 22267 1202 0,'0'0'736'0,"0"0"-165"0,0 0-93 0,0 0-55 0,13-8-55 15,-13 8-33-15,0 0-27 0,0 0-28 0,0 0-16 16,0 0-32-16,0 0-9 0,0 0-48 0,0 0 21 15,7-13-52-15,-7 13 21 0,0 0-40 0,0 0 13 16,0 0-33-16,0 0-2 0,0 0-41 0,0 0 7 16,0 0-33-16,-16-9 23 0,16 9-18 0,0 0 12 15,0 0-13-15,-24 0 19 0,24 0-7 0,0 0 16 16,-23 3-14-16,23-3 15 0,0 0-20 0,-20 7 8 16,20-7-26-16,-13 7 3 0,13-7-24 0,-10 17 1 15,10-17-13-15,-7 22-1 0,7-22-7 0,0 29-6 0,4-14-14 16,-1 3-5-16,3-1-2 0,1 0-6 15,3 2-5-15,0-2-10 0,0-1-10 0,0-2-6 0,3-1-2 16,1-1-2-16,-4-4-5 0,-10-8-12 16,23 13-15-16,-23-13 15 0,23 3 4 0,-23-3-3 0,20-7 17 15,-20 7 1-15,17-13 14 0,-17 13 5 0,13-26 10 16,-13 26 11-16,10-28 9 0,-10 28-3 0,0-32 16 16,0 32 2-16,0-35 8 0,0 35 5 0,-7-30 34 15,7 30 2-15,-6-29 28 0,6 29-12 0,-7-21 32 0,7 21-28 16,-3-17 37-16,3 17-29 0,0 0 20 15,-7-16-44-15,7 16 14 0,0 0-41 0,0 0 22 16,0 0-30-16,7 24 22 0,-7-24-31 0,10 30 28 16,-4-8-6-16,1 2 0 0,3 2 0 0,0 6 5 0,3-2 19 15,-3 5-11-15,0-1 34 0,3 0-15 0,-3 1 13 16,-3-4 1-16,3 2 15 0,-3-4-10 16,-4-3 19-16,3 0-10 0,-6-2 11 0,0-1-8 0,0-3-4 15,-3 3-16-15,0-5-10 0,-7 0-16 16,3-1-2-16,-3-2-28 0,-3-1-3 0,0-3-31 15,-1 0-17-15,-2-3-35 0,2-1-23 0,-2 0-69 0,16-7 4 16,-27 9-63-16,27-9-57 0,-23 4-85 0,23-4-65 16,-17 3-123-16,17-3-104 0,0 0-408 0,0 0-1206 15</inkml:trace>
  <inkml:trace contextRef="#ctx0" brushRef="#br0" timeOffset="43067.66">20857 12259 484 0,'0'0'738'0,"0"0"-301"16,0 0-111-16,0 0-54 0,-17-4-42 0,17 4-37 15,0 0 7-15,0 0-39 0,-20-9-8 0,20 9 15 16,0 0 17-16,-13-6 25 0,13 6 68 0,0 0-49 16,-20-7 52-16,20 7-48 0,0 0 12 0,-20-1 0 15,20 1-5-15,0 0 4 0,-13-6 0 0,13 6-6 16,0 0-4-16,0 0-8 0,-20-6-36 0,20 6 22 0,0 0-32 15,0 0 8-15,0 0-33 0,0 0-24 16,0 0-24-16,0 0-17 0,0 0-11 0,0 0-12 16,0 0-4-16,0 0-28 0,6 19-35 0,-6-19 0 0,30 11 0 15,-3-3 0-15,-7 2 0 0,13-2 0 16,0 2 0-16,7-2 0 0,0 0 0 0,3-2 0 16,7 4 0-16,0-3 0 0,0 0 0 0,3 1 0 0,-4-4 0 15,5 2 0-15,-8-2 0 0,-3-4 0 16,1 3 0-16,2-2 0 0,-6-1 0 0,0-1 0 0,-4 1 0 15,-2-3 0-15,-5 2 0 0,1-1 0 16,-3 1 0-16,-4-1 0 0,-6-1 0 0,3 3 0 0,-20 0 0 16,30-1 0-16,-30 1 0 0,26-1 0 15,-26 1 0-15,20-2 0 0,-20 2-176 0,0 0-27 0,23 2-103 16,-23-2-21-16,0 0-55 0,0 0-69 0,0 0-42 16,17 2-26-16,-17-2-112 0,0 0-462 0,0 0-1242 15</inkml:trace>
  <inkml:trace contextRef="#ctx0" brushRef="#br0" timeOffset="43708.96">21229 12876 1349 0,'0'0'911'0,"0"0"-242"0,-10-18-122 16,10 18-113-16,0 0-112 0,-10-18-10 0,10 18-88 0,-10-10 14 15,10 10-69-15,-14-10 29 0,14 10-60 0,0 0 43 16,-20-10-39-16,20 10 6 0,-13-5 6 0,13 5 0 16,0 0-2-16,-20-2-3 0,20 2-17 0,0 0-20 15,-20 7-26-15,20-7-20 0,-6 13-14 0,6-13-12 16,-4 20-9-16,4-20-6 0,4 23-8 0,-4-23-7 16,6 26-4-16,1-11-15 0,3-2-24 0,-3 0-16 15,6-2-31-15,-3-1-19 0,3-3-24 0,0 0-20 0,-13-7 27 16,30 8-54-16,-30-8 42 0,20-2-38 15,-20 2 46-15,23-9-27 0,-23 9 57 0,24-17-22 0,-24 17 57 16,13-23-27-16,-13 23 59 0,7-30-39 16,-7 30 54-16,3-32-38 0,-3 14 52 0,-3-1-39 0,-1 0 54 15,1 2-15-15,-4-3 65 0,1 7-25 0,2-3 63 16,4 16-26-16,-10-22 20 0,10 22 15 16,-3-18 3-16,3 18-27 0,0 0-26 0,0 0-8 0,0 0-16 15,0 0-8-15,-3 28-9 0,3-28-1 0,6 35-8 16,1-10-2-16,0 2 5 0,-1 0 5 0,4 6 13 15,0 2 16-15,-3-1 15 0,3 1 12 0,3-1 13 16,-9-1 8-16,2-4 0 0,-2-2 4 0,-1-5 2 16,0 3 3-16,0 4-28 0,-3-10 18 15,-3 3-34-15,0-4 8 0,-7 2-39 0,3-4 13 0,-6 3-46 16,0-5 0-16,-4-2-45 0,0-1-14 0,-3-2-29 16,-3-1-47-16,7-2-64 0,-4-2-80 0,-4-1-44 15,5 0-116-15,-1-3-49 0,-4 0-69 0,8-3-649 0,-4 3-1443 16</inkml:trace>
  <inkml:trace contextRef="#ctx0" brushRef="#br0" timeOffset="44473.4">18764 14378 984 0,'0'0'1228'0,"0"0"-357"0,0 0-209 0,0 0-51 0,0 0-121 0,0 0-44 0,0 0-87 16,0 0-43-16,0 0-39 0,0 0-28 0,0 0-25 15,16 19-44-15,-9-5-18 0,3 6-27 0,3 2-24 16,4 6-22-16,3 2-44 0,3 6 15 16,0 0-38-16,4 0 22 0,-4 0-37 0,7 0 22 0,-4-2-39 15,1-1 9-15,0 0-19 0,-7-5-16 0,3-3-16 16,-3-2-18-16,0 0-13 0,-4-6-27 0,1 1-26 16,-4-3-42-16,0-2-51 0,-3-3-8 0,0-1-82 15,-10-9-7-15,17 16-66 0,-17-16-29 0,0 0-39 16,10 9-48-16,-10-9-425 0,0 0-872 0</inkml:trace>
  <inkml:trace contextRef="#ctx0" brushRef="#br0" timeOffset="44682.27">18880 14923 1121 0,'0'0'1125'0,"0"0"-344"0,-20-1-179 15,20 1-135-15,0 0-100 0,0 0-60 0,-17-6 2 16,17 6-69-16,0 0 17 0,7-16-81 0,-7 16 32 15,17-15-41-15,-8 3-34 0,5-1-26 0,2-1-21 16,4-2-20-16,4-4-9 0,-4 1-19 0,6-2-23 16,-3-1-49-16,1 2-45 0,-1 0-46 0,0 0-12 15,0 1-95-15,-3 3-25 0,-3 1-61 0,0 0-93 16,-1-1-87-16,-3 2-92 0,1 1-329 0,-8 2-835 16</inkml:trace>
  <inkml:trace contextRef="#ctx0" brushRef="#br0" timeOffset="45023.24">19043 14177 1075 0,'0'0'1283'0,"0"0"-410"0,0 0-134 0,0 0-165 0,0 0-76 16,-20 3-78-16,20-3-67 0,0 0-42 0,0 0-42 16,0 0-41-16,0 0-19 0,0 0-22 0,0 0-26 15,0 0-26-15,0 0-30 0,10 17-18 0,-10-17-20 16,20 4-16-16,-20-4-18 0,23 6-27 0,-23-6-41 15,30 4-44-15,-30-4-38 0,33 6-67 0,-33-6-37 16,33 3-135-16,-16 1-58 0,-17-4-95 16,30 5-108-16,-30-5-587 0,30 5-1449 0</inkml:trace>
  <inkml:trace contextRef="#ctx0" brushRef="#br0" timeOffset="45388.92">19694 14715 837 0,'0'0'1416'16,"0"0"-510"-16,0 0-142 0,0 0-164 0,0 0-92 0,0 0-94 16,20-3-85-16,-20 3-67 0,0 0-53 0,20 2-41 15,-20-2-44-15,16 1-37 0,-16-1-40 0,23 3-34 0,-23-3-43 16,24 3-39-16,-24-3-45 0,26 4-45 15,-26-4-5-15,27 5-83 0,-27-5-8 0,23 5-83 16,-23-5-37-16,23 8-54 0,-23-8-21 0,20 8-493 0,-20-8-893 16</inkml:trace>
  <inkml:trace contextRef="#ctx0" brushRef="#br0" timeOffset="45621.49">19797 15000 1217 0,'0'0'1350'0,"0"0"-456"0,-10 8-210 0,10-8-122 0,0 0-104 15,0 0-71-15,0 0-60 0,0 0-46 0,0 0-49 16,0 0-45-16,10 16-38 0,-10-16-31 0,16 3-27 16,-16-3-21-16,24 1-17 0,-24-1-37 0,26 2-44 15,-26-2-38-15,23-2-36 0,-23 2-47 0,27-1-57 0,-27 1-60 16,23-3-36-16,-23 3-111 0,24-3-79 15,-24 3-75-15,13-4-470 0,-13 4-1136 0</inkml:trace>
  <inkml:trace contextRef="#ctx0" brushRef="#br0" timeOffset="48040.88">20514 14437 1343 0,'0'0'1160'0,"0"0"-366"0,0 0-132 0,-3-19-192 0,3 19-55 0,0 0-141 16,0 0-17-16,0-20-104 0,0 20 6 15,0 0-72-15,10-20 21 0,-10 20-59 0,10-15 18 16,-10 15-55-16,23-15 19 0,-23 15-57 0,23-12 34 0,-23 12-46 15,30-6 43-15,-30 6-34 0,27 0 43 0,-27 0-42 16,26 8 54-16,-9-3-28 0,-4 2 65 16,-3 2-34-16,4 1 53 0,-4-1-20 0,-4 4 17 0,4 0 31 15,-10-13-5-15,14 26 0 0,-14-26 0 0,3 28-2 16,-3-28-6-16,3 28-11 0,-3-28-9 0,-3 25-10 16,3-25-10-16,-3 23-11 0,3-23-8 0,-7 23-9 15,7-23-11-15,-10 20-10 0,10-20-15 0,-10 18-5 16,10-18-12-16,-7 15-7 0,7-15-11 0,-6 13-11 15,6-13-17-15,0 0-10 0,-10 19-18 0,10-19-17 16,0 0-20-16,0 0-14 0,-4 18 0 16,4-18 45-16,0 0-29 0,4 21 45 0,-4-21-26 0,6 21 57 15,-6-21-25-15,10 29 55 0,-3-15-32 16,0 2 15-16,-4 1 20 0,4 2 18 0,-4-2 61 0,4 0-29 16,-4 1 62-16,-3-18-33 0,6 31 6 0,-6-31 7 15,4 29 1-15,-4-29-4 0,0 24-3 0,0-24-9 16,-4 23-11-16,4-23-11 0,-6 16-8 0,6-16-11 0,-13 15 2 15,13-15-30-15,-17 8-22 0,17-8-29 0,0 0-33 16,-23-4-35-16,23 4-3 0,-20-6-92 16,20 6-57-16,-14-11-37 0,14 11-33 0,-10-15-72 0,10 15-39 15,-3-17-415-15,3 17-728 0</inkml:trace>
  <inkml:trace contextRef="#ctx0" brushRef="#br0" timeOffset="48618.98">21172 14397 1119 0,'0'0'819'0,"0"0"-192"0,0 0-90 0,0 0-71 0,0 0-55 16,0 0-38-16,0 0-64 0,0 0 40 15,0 0-63-15,0 0-17 0,0 0 6 0,0 0-9 0,0 0-12 16,0 0-32-16,0 0-24 0,0 0-21 0,-13 10-17 15,13-10-21-15,-3 20-13 0,3-20-16 0,-10 31-5 16,10-11-17-16,-4 3-24 0,1 5 5 0,3 0-33 16,0 4 15-16,3 1-32 0,-3 5 18 0,4 0-32 15,2-1 18-15,1 5-23 0,-1-6 16 0,4-2-29 16,0-1 17-16,0-1-19 0,-3-5-10 16,6-3-13-16,-6-2-9 0,3 0-9 0,0-5-9 0,0 0-6 15,0-4-7-15,-4-1-8 0,-6-12 7 0,17 15-9 16,-17-15-4-16,0 0-13 0,23-1-16 0,-23 1-23 15,14-16-31-15,-14 16-15 0,10-24-7 0,-10 24-6 0,6-33 13 16,-2 14 21-16,-4 19 68 0,0-35-15 16,0 35 68-16,-4-33 0 0,4 33 104 0,-6-27 2 15,6 27 39-15,-7-17 25 0,7 17 15 0,-13-12-3 16,13 12-8-16,0 0-2 0,-17 9-20 0,17-9-22 0,-20 14-14 16,20-14-23-16,-10 19-35 0,10-19-69 15,-10 19-66-15,10-19-74 0,-3 18-50 0,3-18-133 16,0 0-66-16,3 27-111 0,-3-27-505 0,7 14-1188 0</inkml:trace>
  <inkml:trace contextRef="#ctx0" brushRef="#br0" timeOffset="56533.8">18803 15463 407 0,'0'0'1095'15,"0"0"-340"-15,0 0-176 0,0 0-94 0,0 0-97 16,-16 3-62-16,16-3-48 0,0 0-36 0,0 0-85 15,0 0 16-15,0 0-68 0,0 0 38 0,0 0-44 16,0 0 48-16,0 0-43 0,0 0 59 0,0 0-55 0,23 1-17 16,-23-1-2-16,27 0-10 0,-7 2-14 0,3-2-17 15,3 1-9-15,8-1-8 0,2-3-7 16,7 3-6-16,1 0-2 0,5 0 1 0,11 0 23 0,3 0-38 16,4 0 33-16,9 0-40 0,7-1 5 0,-6-1-6 15,6-2 2-15,-4 4 0 0,4 0 3 0,4 0 0 16,-4 3 2-16,3-2 12 0,1 4-16 0,-1 0 0 15,4 4 3-15,-1 0-4 0,-2-2 4 0,16 9 5 16,-4-1-6-16,1 4 1 0,-17-6-2 0,4 3 1 16,-8-3-1-16,8 1-1 0,-11-4 1 0,7-1-7 15,-3 0-18-15,0-5 40 0,-4-1-47 0,4-2 49 16,-20-2-46-16,3-1 45 0,-7-1-40 0,1-1 43 16,-11 3-46-16,-3-4 46 0,-6 4-44 0,-4-2 53 15,-3 0-47-15,0 3 52 0,-14-1-19 0,4-2 49 16,-20 3-5-16,37-1 32 0,-37 1-10 0,27-2-1 15,-27 2-27-15,16 2-2 0,-16-2-30 0,0 0-10 0,20 0-40 16,-20 0-5-16,0 0-71 0,0 0-7 16,0 0-97-16,17 4-15 0,-17-4-66 0,0 0-63 15,0 0-87-15,0 0-67 0,0 0-509 0,0 0-1104 0</inkml:trace>
  <inkml:trace contextRef="#ctx0" brushRef="#br0" timeOffset="56932.25">22205 14030 893 0,'0'0'760'0,"0"0"-205"0,0 0-155 0,-10 26 39 0,10-6-39 16,0 6-42-16,0 9-32 0,0 9-12 0,0 14-63 16,0 3 43-16,0 5-50 0,4 12 0 0,-4 2-56 0,6 2 51 15,-6-3-18-15,0 0-23 0,0-4-26 0,0-11-38 16,7-5-23-16,-7-6-27 0,7-7-14 0,-7-1-21 15,3-5-10-15,0-7-11 0,1-3-22 0,-4-4-22 16,3-2-18-16,0-5-31 0,-3-19 2 0,4 35-55 16,-4-35 16-16,0 25-71 0,0-25 11 0,3 19-27 15,-3-19-31-15,0 0-51 0,6 17-65 0,-6-17-79 16,0 0-58-16,0 0-87 0,0 0-332 0,0 0-761 16</inkml:trace>
  <inkml:trace contextRef="#ctx0" brushRef="#br0" timeOffset="62220.18">17252 7937 133 0,'0'0'574'0,"0"0"-227"16,0 0-152-16,-17-3-34 0,17 3-96 0,0 0-22 0,0 0-67 15,-20 0-39-15,20 0-64 0,0 0-36 0,0 0-124 16,-23 2 43-16</inkml:trace>
  <inkml:trace contextRef="#ctx0" brushRef="#br0" timeOffset="62992.98">16946 7877 254 0,'0'0'868'0,"0"0"-370"0,-6-15-14 0,6 15-146 0,0 0 35 0,0 0-77 0,0 0-2 0,-7-14 4 0,7 14-39 0,0 0-2 16,0 0-22-16,0 0-18 0,0 0-20 0,0 0-10 0,7 14-15 16,-7-14-18-16,6 16-23 0,-6-16-15 15,10 20 2-15,-10-20-13 0,7 25-16 0,-7-25-52 0,7 28 31 16,-7-28-49-16,10 29 37 0,-10-29-44 0,6 24 38 16,-6-24-49-16,4 23 42 0,-4-23-45 0,3 17 27 15,-3-17-36-15,0 0 37 0,6 21-56 0,-6-21 31 16,0 0-53-16,0 0 35 0,0 0-4 0,0 0 6 15,0 0 0-15,0 0-17 0,0 0-20 0,0 0 2 16,0 0 9-16,0-28-6 0,0 28 8 16,0-23 5-16,0 23 7 0,-3-23 6 0,3 23 8 0,0-20 2 15,0 20 14-15,0 0-1 0,0-23 33 16,0 23 31-16,0 0 25 0,0 0 8 0,0 0-55 0,0 0 27 16,0 0-29-16,0 0 6 0,0 0-38 0,0 0 33 15,0 0-40-15,3 26 32 0,-3-26-39 0,0 22 34 16,0-22-31-16,4 23 24 0,-4-23-16 0,3 20 9 15,-3-20-39-15,3 17 34 0,-3-17-43 0,0 0 29 16,4 20-52-16,-4-20 23 0,0 0-51 0,0 0 43 0,0 0 9 16,3 17 5-16,-3-17 5 0,0 0 11 15,0 0-3-15,0 0-1 0,3-23 6 0,-3 23-4 16,-3-21 4-16,3 21 2 0,-3-29 2 0,-1 12-2 0,1-2 3 16,0 1 3-16,-1-1 0 0,-2-1 0 0,3 1 6 15,-4 2-3-15,4 1-1 0,3 16 2 0,-10-30 8 16,10 30 11-16,-7-22 7 0,7 22 6 0,-7-20-5 15,7 20 6-15,0 0 1 0,-6-20-37 0,6 20 44 16,0 0-41-16,0 0 41 0,0 0-40 0,0 0 39 16,0 0-8-16,10-10-9 0,-10 10-2 0,13 7-11 15,-13-7-23-15,20 13 30 0,-7-4-4 0,-3-1 0 16,3 1-2-16,4 1-4 0,0-1-4 0,-1 3-25 16,1-1 32-16,3-1-25 0,-7 0 24 0,4-3-22 15,-1 3 16-15,-2-4-20 0,-1 1 26 0,0 0-25 0,-13-7 27 16,23 9-26-16,-23-9 26 0,17 10-22 0,-17-10 32 15,17 9-16-15,-17-9 28 0,0 0-4 16,13 10 24-16,-13-10 4 0,0 0-4 0,0 0-19 0,0 0-4 16,0 0-11-16,0 0 1 0,-3 21-13 0,3-21 5 15,-14 7-6-15,14-7 1 0,-16 6-8 16,16-6 5-16,-20 7-7 0,20-7 1 0,-20 7-8 0,20-7-7 16,-17 3-30-16,17-3-5 0,0 0-46 0,-20 6 6 15,20-6-82-15,0 0-1 0,-16 4-50 0,16-4-45 16,0 0-42-16,0 0-45 0,0 0-44 0,-17 10 10 15,17-10-32-15,0 0-5 0,0 0-420 0,0 0-624 16</inkml:trace>
  <inkml:trace contextRef="#ctx0" brushRef="#br0" timeOffset="63649.97">17186 8053 208 0,'0'0'770'0,"0"0"-335"0,0 0-47 0,0 0-100 0,0 0 13 0,0 0-51 0,-4-21 20 0,4 21-56 0,0 0-2 0,-6-13-13 0,6 13-7 0,0 0 19 15,-10-12-39-15,10 12 13 0,0 0-31 0,-10-13 0 16,10 13-35-16,0 0-3 0,0 0-33 16,-14-11-1-16,14 11-21 0,0 0-4 0,0 0-19 0,0 0-5 15,-13-12-4-15,13 12-3 0,0 0 2 0,0 0-14 16,0 0 5-16,0 0-3 0,0 0-6 0,0 0-16 16,0 0-12-16,0 0-7 0,0 0 3 0,0 0-22 15,-13 8 9-15,13-8-23 0,0 0 15 0,0 0-19 16,0 0 18-16,0 0-30 0,-4 15-6 15,4-15-10-15,0 0-7 0,0 0-6 0,0 0 9 0,-10 13 3 16,10-13 12-16,0 0 11 0,0 0 24 0,0 0 0 16,-23 3 7-16,23-3 12 0,0 0 29 0,-16 3 9 15,16-3 10-15,0 0 9 0,-20 3 18 0,20-3 3 16,0 0-1-16,0 0-3 0,-20 1-5 0,20-1-7 16,0 0-10-16,0 0 17 0,0 0-33 0,0 0 3 15,0 0 24-15,0 0-1 0,0 0 16 0,0 0-25 16,0 0 19-16,0 0-25 0,6-21 19 0,-6 21-29 15,14-12 15-15,-14 12-22 0,20-11 15 0,-20 11-19 16,20-12 19-16,-20 12-19 0,19-10 17 0,-19 10-21 16,24-7 24-16,-24 7-5 0,16-7 19 0,-16 7-4 0,17-6 21 15,-17 6-8-15,0 0 19 0,23-4-7 0,-23 4 9 16,0 0 10-16,17-3-2 0,-17 3-10 16,0 0-14-16,0 0-7 0,0 0-8 0,0 0-8 15,10 10-7-15,-10-10 2 0,0 0-6 0,-10 16-1 0,10-16 1 16,-10 11-4-16,10-11 2 0,-17 10 7 15,17-10 1-15,-20 12 2 0,20-12 0 0,-20 8 13 0,20-8 3 16,-20 9-3-16,20-9-9 0,-16 7-7 0,16-7-13 16,0 0-8-16,-17 10-16 0,17-10-19 0,0 0-1 15,0 0 6-15,0 0-9 0,0 0-20 0,0 0-12 16,0 0-4-16,0 0 0 0,0 0 5 0,14-16 18 16,-14 16-6-16,13-11 18 0,-13 11-10 0,10-13 20 15,-10 13-4-15,10-10 26 0,-10 10-6 0,0 0 57 16,13-13 23-16,-13 13 2 0,0 0-12 15,0 0-13-15,0 0-9 0,0 0-20 0,0 0-29 0,0 0-40 16,0 0-49-16,0 0-59 0,0 0-126 0,0 0-104 16,0 0-102-16,7 13-426 0,-7-13-842 0</inkml:trace>
  <inkml:trace contextRef="#ctx0" brushRef="#br0" timeOffset="64298">17774 7637 1377 0,'0'0'791'0,"-14"-6"-214"16,14 6-88-16,0 0-84 0,0 0-55 0,0 0-38 15,0 0-28-15,-6 15-20 0,6-15-21 16,6 18-29-16,-2-2-29 0,2 1-65 0,4 3 30 0,-3 3-62 15,3 2 24-15,0 0-60 0,0 4 27 0,0-3-54 16,3 3 33-16,-3 2-45 0,0-6 24 0,0-2-40 16,0-2 36-16,-4-4-46 0,4 1 39 0,-3-4-51 15,-7-14 23-15,10 23-62 0,-10-23 32 0,10 17-45 0,-10-17 48 16,0 0 5-16,0 0 12 0,0 0-4 16,0 0 4-16,0 0 0 0,0 0-2 0,-3-26 0 15,-1 9-1-15,-2-3 8 0,-4-4-14 0,0-4 2 0,0-5 0 16,0-1 2-16,-3 3 3 0,3-6 0 0,0 1 4 15,0 2 3-15,0-2-41 0,3 8 48 0,4-1-41 16,-1 0 46-16,1 3-43 0,3 6 49 0,0 0-44 16,0 20 47-16,3-32-42 0,-3 32 49 0,10-24-43 15,-10 24 50-15,14-16-44 0,-14 16 39 0,20-4 2 16,-20 4 6-16,23 4 1 0,-23-4 9 0,26 13 9 16,-12-4 2-16,2 4 9 0,1-1 1 0,-4 2-39 0,1 0 52 15,-4-1-32-15,-1 0 28 0,1 0-30 16,-3 0 24-16,0 0-27 0,-7-13 17 0,10 24-27 0,-10-24 14 15,0 24-29-15,0-24 5 0,-7 19-36 16,7-19 18-16,-10 16-45 0,10-16 19 0,-17 13-76 16,17-13 6-16,-19 7-43 0,19-7-41 0,-20 1-46 15,20-1-43-15,-20-1-44 0,20 1-59 0,-17-4-29 0,17 4-61 16,0 0-444-16,-17-8-798 0</inkml:trace>
  <inkml:trace contextRef="#ctx0" brushRef="#br0" timeOffset="64633.15">18199 7722 1487 0,'0'0'925'0,"0"0"-221"0,0 0-130 0,0 0-98 0,0 0-64 0,0 0-66 15,6-15-31-15,-6 15-86 0,0 0 11 0,0 0-40 16,0 0-28-16,0 0-40 0,14 19-26 0,-14-19 1 15,10 24-4-15,-4-8-18 0,-2 1 0 16,6 5-22-16,-7-1 4 0,4 1-12 0,-1 0 0 0,1-1-16 16,-4-2-9-16,4-2-6 0,-7-17 0 0,6 30-11 15,-6-30-2-15,7 23-15 0,-7-23-5 0,3 17-20 16,-3-17 6-16,0 0-1 0,0 0 11 0,0 0-20 0,0 0 1 16,0 0-23-16,0-20 2 0,0 20-30 0,-3-29 22 15,3 29-61-15,-3-34 26 0,3 34-23 0,0-36-26 16,3 18-31-16,-3 18-26 0,3-31-41 0,-3 31-37 15,7-23-47-15,-7 23-34 0,10-17-16 0,-10 17-53 16,13-10-58-16,-13 10-291 0,17-7-461 0</inkml:trace>
  <inkml:trace contextRef="#ctx0" brushRef="#br0" timeOffset="64999.47">18587 7871 1007 0,'0'0'1239'0,"0"0"-365"0,-3 17-163 0,3-17-129 0,0 0-138 0,-3 17-71 0,3-17-109 0,0 0-30 16,3 28-71-16,-3-28-9 0,7 24-55 0,-7-24 0 15,13 23-40-15,-3-10 10 0,0 0-35 0,0-2 13 16,0 2-31-16,3-3 17 0,-3 0-31 0,3 0 26 16,-3-1-32-16,4-2 20 0,-14-7-28 0,23 14 16 0,-23-14-41 15,20 6 28-15,-20-6-43 0,0 0 38 16,27 0-49-16,-27 0 38 0,9-10-58 0,-9 10 20 0,10-20-18 15,-10 20-19-15,0-30-11 0,-3 11 1 0,0-1 14 16,-7-1 21-16,3-1 16 0,-6-1 15 0,3 3 21 16,-3 0 45-16,-4 4 34 0,4 2 25 15,-1 3 17-15,-2 2 23 0,16 9-37 0,-23-9 20 0,23 9-50 16,-24 0 20-16,24 0-44 0,-20 9 20 16,20-9-48-16,-13 17 15 0,13-17-59 0,-7 23 19 0,7-23-24 15,-3 27-38-15,3-27-24 0,3 29-24 0,-3-29-27 16,10 32-31-16,-3-18-27 0,0 0-46 0,3-1-31 15,-4 4-27-15,4-7 2 0,0 2-49 0,4-2-35 16,-14-10-378-16,19 14-462 0</inkml:trace>
  <inkml:trace contextRef="#ctx0" brushRef="#br0" timeOffset="65551.95">18817 7904 1343 0,'0'0'853'0,"0"0"-192"0,0 0-84 0,6-16-101 0,-6 16-64 15,0 0-64-15,0 0-57 0,0 0-32 0,14 7-31 0,-14-7-67 16,10 16 14-16,-10-16-63 0,13 23 17 0,-6-9-36 16,-1 2 5-16,1-1-31 0,-1 0 14 0,1-2-34 15,0 2 10-15,-1-1-29 0,-6-14 8 0,14 21-29 16,-14-21 18-16,6 18-29 0,-6-18 15 0,7 14-36 16,-7-14 25-16,0 0-22 0,0 0 29 0,0 0-31 15,0 0 26-15,0 0-54 0,10-10 17 16,-10 10-66-16,-3-23 14 0,3 23-27 0,0-33-29 0,-4 14-12 15,1-1-4-15,0 0 9 0,3 0 7 0,-4 0 19 16,4 0 16-16,-3 1 24 0,3 19 14 0,-3-30 16 16,3 30 25-16,0-22 30 0,0 22 58 0,0 0 33 15,6-20 27-15,-6 20 16 0,0 0 7 0,0 0 1 16,20 3-45-16,-20-3 35 0,14 18-30 0,-14-18 27 16,16 23-36-16,-9-9 16 0,3 2-24 0,0 0 4 15,-4-1-19-15,4 3-15 0,-3-1 1 0,0-3-5 0,-1 0-19 16,-6-14-3-16,14 23-14 0,-14-23 0 0,10 19-30 15,-10-19 0-15,6 14-34 0,-6-14 11 0,0 0-29 16,10 9 24-16,-10-9-65 0,0 0 4 0,10-13-46 16,-10 13-37-16,3-17-32 0,-3 17-22 0,7-29-11 15,-7 29-5-15,3-34 21 0,1 15 36 0,-1-1 36 16,0 3 36-16,1-2 29 0,-4 19 15 0,6-30 30 16,-6 30 53-16,4-25 62 0,-4 25 57 0,6-15 51 15,-6 15 33-15,0 0 12 0,14-8 8 0,-14 8-3 16,0 0-29-16,16 16-59 0,-16-16 25 0,17 19-68 15,-7-4 21-15,-4 0-60 0,4 0 27 0,0 3-59 16,0 1 32-16,0 0-74 0,4-1 10 0,-4-1-37 16,0 1-38-16,3-3-43 0,-3-2-38 0,3 0-42 15,-3-1-33-15,3-4-52 0,-3 2-47 0,-10-10-34 16,24 13-79-16,-24-13-422 0,26 7-718 0</inkml:trace>
  <inkml:trace contextRef="#ctx0" brushRef="#br0" timeOffset="65866.84">19534 7911 1380 0,'0'0'1235'0,"0"0"-334"0,0 0-214 0,0 0-156 0,0 0-76 0,0 0-109 15,0 0-93-15,0 0-41 0,0 0-59 16,0 0-20-16,24 6-42 0,-24-6-11 0,13 11-37 0,-13-11-8 16,16 15-40-16,-16-15 7 0,20 13-41 0,-20-13 21 15,20 11-36-15,-20-11 21 0,17 12-53 0,-17-12 26 16,17 8-16-16,-17-8-9 0,0 0-6 0,19 7-7 15,-19-7-4-15,0 0-4 0,0 0-19 0,10-10 2 16,-10 10-32-16,0 0 22 0,-6-23-17 0,6 23 44 16,-10-18-3-16,0 6 20 0,0-1 26 15,0 3 42-15,-3 0 60 0,3 2 7 0,-4 1 42 0,14 7-2 16,-23-11 1-16,23 11-1 0,-23-2-8 16,23 2-15-16,-17 2-13 0,17-2-13 0,-16 11-32 0,16-11-29 15,-10 17-31-15,10-17-24 0,-7 20-41 0,7-20-34 16,0 24-39-16,0-24-42 0,3 29-35 0,-3-29-16 0,14 28-54 15,-8-13-41-15,1-1-360 0,6-2-381 16</inkml:trace>
  <inkml:trace contextRef="#ctx0" brushRef="#br0" timeOffset="66289.9">19960 7974 1261 0,'0'0'1191'0,"0"-20"-303"0,0 20-181 0,0 0-141 15,0 0-64-15,0 0-99 0,0 0-60 0,-20 3-64 16,20-3-50-16,0 0-43 0,-10 20-39 0,10-20-36 16,0 17-25-16,0-17-17 0,0 26-15 0,0-26-19 15,6 26-7-15,-6-26-17 0,7 27-9 0,-7-27-8 16,10 26-1-16,-10-26-10 0,13 24-3 0,-13-24-17 16,10 18 3-16,-10-18-18 0,10 11 10 0,-10-11-24 15,0 0 21-15,20 3-35 0,-20-3 28 0,7-14-36 16,-7 14 7-16,6-25-12 0,-2 5-17 0,-4-4-2 15,0-5-5-15,0-4 7 0,-4-7 4 0,1-3 10 16,0 0 15-16,-1-1 19 0,1-1 8 0,0 2 13 16,-4 1 9-16,4 3 14 0,-4 2 31 0,4 8 37 15,-1 5 17-15,1 3 74 0,0 2-15 0,3 19 52 0,-4-28-21 16,4 28-22-16,0 0-20 0,0 0-6 16,0 0-16-16,0 0-1 0,0 0-9 0,7 20-8 0,-4-3-19 15,7 5-6-15,-3 4-11 0,0 2-2 0,6 7-12 16,0-2-4-16,4 2-7 0,-10-1-2 0,6 1-4 15,3-1 1-15,-2-2-9 0,2-1-17 0,-2 0-16 16,2-1-15-16,-2-3-35 0,-1-6-1 0,0-2-84 16,0 0-16-16,4-4-94 0,-10-2-14 0,3-3-55 15,-10-10-51-15,20 13-71 0,-20-13-55 0,0 0-453 16,19-3-990-16</inkml:trace>
  <inkml:trace contextRef="#ctx0" brushRef="#br0" timeOffset="66452.52">20352 7915 1047 0,'0'0'1239'0,"0"0"-348"0,0 0-155 0,13-5-175 0,-13 5-32 0,0 0-93 0,13 11-74 0,-13-11-63 16,7 16-59-16,-7-16-53 0,10 21-38 0,-10-21-37 15,13 26-36-15,-13-26-47 0,13 26-36 0,-13-26-53 0,10 24-19 16,-10-24-112-16,10 21-37 0,-10-21-75 16,10 15-79-16,-10-15-63 0,0 0-80 0,13 13-58 15,-13-13-366-15,0 0-917 0</inkml:trace>
  <inkml:trace contextRef="#ctx0" brushRef="#br0" timeOffset="66616.61">20401 7684 765 0,'-6'-17'1473'0,"6"17"-517"0,0 0-279 0,-10-13-92 0,10 13-160 0,0 0-66 0,0 0-123 0,0 0-42 0,0 0-112 0,0 0-19 0,0 0-110 15,0 0-18-15,0 0-56 0,6 15-61 0,-6-15-45 16,10 12-59-16,-10-12-36 0,14 16-8 0,-14-16-62 15,13 15-48-15,-13-15-367 0,17 15-514 0</inkml:trace>
  <inkml:trace contextRef="#ctx0" brushRef="#br0" timeOffset="66919.95">20607 7885 1794 0,'0'0'1016'0,"10"20"-229"0,-10-20-154 0,14 23-146 0,-14-7-51 16,10-3-101-16,-4 0-61 0,1 1-59 0,6 1-25 0,-3-1-39 15,3 0-12-15,1-1-25 0,2 2-14 16,1-3-23-16,0 1-14 0,-4-3-17 0,3-1-6 16,-2-2-16-16,-1 0-12 0,4-1-23 0,-17-6 0 0,23 6-19 15,-23-6 7-15,26-5-22 0,-26 5 9 0,17-14-37 16,-10 1 20-16,-1-1-46 0,-2-3 33 0,6-3-12 16,-10-2-8-16,0 1-2 0,-7-5 7 0,4-1-9 15,-7-1 34-15,3 1 17 0,-6 1 12 0,-1 5 31 16,5 2 31-16,-8 3 28 0,4 2-22 0,-1 5 42 15,1 3-36-15,13 6 27 0,-27-3-30 0,27 3 15 16,-19 6-34-16,19-6 18 0,-24 15-34 0,24-15-1 16,-13 17-78-16,13-17-15 0,-7 15-70 0,7-15-82 15,-6 17-91-15,6-17-102 0,0 0-116 0,6 18-527 16,-6-18-1204-16</inkml:trace>
  <inkml:trace contextRef="#ctx0" brushRef="#br0" timeOffset="88782.48">25893 7618 709 0,'0'0'1127'0,"0"0"-392"0,-7-23-165 0,7 23-107 16,0 0-89-16,-6-17-67 0,6 17-44 0,0 0-32 16,0 0-23-16,0-17-17 0,0 17-24 0,0 0-25 15,0 0-67-15,0 0 36 0,0 0-65 0,0 17 39 16,0-17-7-16,6 22-43 0,-6-22 41 0,10 30-42 15,-6-13 33-15,-1 0-44 0,4-1 36 0,-1 1-46 16,-6-17 34-16,7 30-44 0,-7-30 37 0,6 26-47 16,-6-26 35-16,7 22-45 0,-7-22 40 0,3 15-48 15,-3-15 25-15,0 0-61 0,4 19 34 0,-4-19 3 16,0 0 5-16,0 0 3 0,0 0-5 0,0 0-16 16,0 0-16-16,0-23-4 0,0 23 2 0,-4-24 1 0,4 24 6 15,-3-32 8-15,3 32 17 0,-7-30-1 16,7 30 7-16,-6-24 7 0,6 24 17 0,-7-20 29 0,7 20 22 15,0-18 20-15,0 18-1 0,0 0 20 16,-6-15-38-16,6 15 29 0,0 0-45 0,0 0 11 0,0 0-33 16,0 0 23-16,0 0-35 0,0 0 24 0,0 18-31 15,0-18 26-15,6 20-29 0,-6-20 30 0,0 20-29 16,0-20 28-16,7 23-28 0,-7-23 25 0,0 20-28 16,0-20 24-16,6 19-27 0,-6-19 25 15,0 0-27-15,0 23 25 0,0-23-27 0,0 0 19 0,0 0-19 16,0 23 21-16,0-23-30 0,0 0 23 0,0 0-29 15,0 0 16-15,0 0-20 0,0 0 35 0,0 0-32 16,0 0 31-16,0 0-40 0,0-17 38 0,0 17-37 16,-6-19 34-16,6 19-32 0,-7-26 44 0,7 26-39 15,-6-30 45-15,6 30-39 0,-10-31 4 0,10 31 14 16,-7-29 36-16,7 29-18 0,-7-22 39 16,7 22-3-16,-6-18 10 0,6 18-1 0,0 0 5 0,-7-22-13 0,7 22 1 15,0 0-18-15,0 0-2 0,-7-17-16 0,7 17 0 16,0 0-8-16,0 0 5 0,0 0-10 15,0 0 3-15,0 0-7 0,20 10 9 0,-20-10-9 16,17 19 8-16,-4-8-9 0,0 4 3 0,-3 0-4 0,4 1 8 16,6 1-8-16,-10-1 6 0,10-2-8 15,-7 2 6-15,3-3-7 0,-2 1 5 0,-1-2-5 16,-6-1 7-16,3-2-8 0,-10-9 12 0,20 17-8 0,-20-17 9 16,13 13-6-16,-13-13 9 0,16 10-3 0,-16-10 11 15,0 0 2-15,14 13 5 0,-14-13-6 0,0 0-4 16,0 0-5-16,0 0 4 0,-7 14-7 0,7-14-1 15,0 0-4-15,-26 5 6 0,26-5-5 0,-17 2 3 16,17-2-7-16,-23 1 6 0,23-1-5 16,-20 1 2-16,20-1-1 0,-24 3 2 0,24-3-6 0,-19 0 6 15,19 0-6-15,0 0 1 0,-24 3-10 0,24-3-5 16,0 0-14-16,-20 3-1 0,20-3-21 0,0 0 4 16,0 0-29-16,-20 6 16 0,20-6-51 0,0 0 18 0,0 0-32 15,0 0-34-15,0 0-35 0,-10 4-39 0,10-4-30 16,0 0-30-16,0 0-30 0,0 0-10 15,0 0 24-15,0 0-23 0,0 0 27 0,0 0-4 16,0 0 21-16,0 0 8 0,0 0 39 0,0 0 7 0,0 0 60 16,0 0 4-16,0 0 60 0,17-3 29 0,-17 3 68 15,0 0 14-15,0 0 53 0,7-13 4 0,-7 13 67 16,0 0 0-16,0 0 57 0,0 0-26 0,6-19 60 16,-6 19-51-16,0 0 63 0,0 0-71 0,-6-17 5 15,6 17-3-15,0 0-5 0,0 0 0 0,0 0-13 16,-7-19-6-16,7 19-8 0,0 0-14 0,0 0-5 15,0 0-15-15,0 0-15 0,0 0-19 0,0 0-13 16,0 0-2-16,7-21-14 0,-7 21-43 0,0 0-48 16,0 0-50-16,0 0-62 0,13-9-82 0,-13 9-50 15,0 0-154-15,0 0-337 0,17-4-499 0</inkml:trace>
  <inkml:trace contextRef="#ctx0" brushRef="#br0" timeOffset="89702.06">26667 7399 297 0,'0'0'949'0,"0"0"-356"0,-7-22-130 0,7 22-51 0,0 0-100 16,-6-20 32-16,6 20-93 0,0 0 37 0,0 0-50 15,0 0 40-15,0-21-40 0,0 21 47 0,0 0-72 16,13 11 12-16,-13-11-78 0,20 29 19 0,-10-8-60 16,3 1 20-16,7 6-60 0,-3 4 22 0,-4-1-47 15,10 7 22-15,-3-2-48 0,-7-5 30 0,4 1-42 16,3-2 32-16,-3-3-42 0,-4-1 38 0,4-6-46 16,-4 0 38-16,0 0-42 0,-6-4 37 0,3-2-41 15,3-1 26-15,-13-13-55 0,13 19 36 0,-13-19 4 16,14 10-2-16,-14-10 5 0,0 0 1 0,0 0 7 15,10-14-17-15,-10 14-22 0,0-29-14 0,0 8-11 16,0-5-4-16,-7-6-5 0,4 1-5 0,3-7-8 16,-7-2-13-16,0 2-13 0,1 0-11 0,-1 2-60 15,7 6 18-15,-7 3-62 0,1 2 25 0,2 4-30 16,4 2-18-16,0 19-25 0,0-26-38 0,0 26-74 16,0 0-347-16,4-18-375 0</inkml:trace>
  <inkml:trace contextRef="#ctx0" brushRef="#br0" timeOffset="90207.53">27228 7601 1478 0,'0'0'915'0,"0"20"-211"0,0-20-159 0,0 23-115 16,0-23-89-16,4 22-73 0,-4-22-55 0,13 25-46 15,-13-25-35-15,13 25-29 0,-6-14-27 0,3 1-14 16,3-2-15-16,-13-10-20 0,20 17-18 0,-20-17-15 16,23 14-15-16,-23-14-13 0,20 10 4 0,-20-10-12 15,17 5 6-15,-17-5-12 0,0 0 16 0,20-2-18 16,-20 2 19-16,0 0-16 0,16-13 12 0,-16 13-28 16,7-17 9-16,-7 17-32 0,-7-20 25 0,7 20-25 15,-9-27 7-15,2 12 9 0,-6-2 12 0,-1 3 14 16,4-2 13-16,-3 3 19 0,0 0 24 0,-4 3 26 15,4 3 31-15,13 7 1 0,-23-13 3 0,23 13-2 16,-20-7-13-16,20 7-15 0,0 0-8 0,-20 4-12 0,20-4-3 16,-10 13-5-16,10-13-4 0,0 0-3 15,0 25 11-15,0-25-14 0,6 21 11 0,-6-21-19 0,10 23 14 16,-10-23-14-16,14 23 11 0,-1-11-21 0,-13-12 8 16,17 18-47-16,-17-18-3 0,19 17-57 0,-19-17 9 15,14 10-61-15,-14-10-25 0,16 6 31 0,-16-6-53 16,0 0 16-16,27 0-42 0,-27 0 26 0,10-10-38 15,-10 10 28-15,13-16-5 0,-13 16 37 0,7-18 10 16,-7 18 80-16,0-22-25 0,0 22 72 0,0-21 38 16,0 21 85-16,0-19 17 0,0 19 62 0,0 0-23 15,-7-24 53-15,7 24-55 0,0 0 34 0,0 0-84 16,0 0-5-16,0 0-74 0,0 0 0 0,0 0-68 16,0 0 3-16,0 0-57 0,20 14-7 0,-20-14-113 15,10 24-327-15,3-11 28 0</inkml:trace>
  <inkml:trace contextRef="#ctx0" brushRef="#br0" timeOffset="90532.98">27591 7624 779 0,'0'0'1145'0,"-7"-14"-357"0,7 14-152 0,0 0-120 0,-7-19-66 0,7 19-65 0,0 0-58 15,0 0-78-15,0 0 6 0,-6-17-58 0,6 17-3 0,0 0-45 16,0 0-30-16,0 0-13 0,13 16-4 0,-13-16-33 16,13 18-1-16,-13-18-26 0,10 26 5 0,-3-9-23 15,-1-4 6-15,1 3-16 0,0 0 6 0,-1-2-13 16,-6-14 4-16,7 27-14 0,-7-27 6 0,10 20-33 16,-10-20 9-16,7 16-41 0,-7-16 19 0,0 0-36 15,6 16 35-15,-6-16 14 0,0 0 1 0,0 0-10 16,0 0-16-16,0-20-19 0,0 20-11 0,0-23-23 15,0 23-22-15,0-30-24 0,0 30-23 0,-6-33-29 16,6 33-30-16,0-33-22 0,0 33-24 16,0-30-27-16,0 30 1 0,6-26-39 0,-6 26-9 0,7-23-57 15,-7 23-256-15,7-16-241 0</inkml:trace>
  <inkml:trace contextRef="#ctx0" brushRef="#br0" timeOffset="90709.28">27923 7555 1445 0,'0'0'857'0,"13"15"-165"0,-13-15-89 16,10 17-82-16,-10-17-58 0,13 23-98 15,-13-23-31-15,14 27-81 0,-14-13-33 0,0-14-64 0,13 29-12 16,-13-29-55-16,10 27-10 0,-10-27-82 0,6 23-15 16,-6-23-99-16,14 20-29 0,-14-20-80 15,6 15-76-15,-6-15-87 0,0 0-62 0,4 15-29 0,-4-15-469 16,0 0-916-16</inkml:trace>
  <inkml:trace contextRef="#ctx0" brushRef="#br0" timeOffset="90875.5">27979 7447 586 0,'0'0'1359'0,"0"0"-536"0,0 0-198 0,0 0-168 15,0 0-106-15,0 0-133 0,0 0-19 0,0 0-82 0,0 0-78 16,0 0-83-16,0 0-98 0,10 16-89 0,-10-16-90 15,0 0-83-15,13 14-449 0,-13-14-651 16</inkml:trace>
  <inkml:trace contextRef="#ctx0" brushRef="#br0" timeOffset="91373.56">28218 7700 714 0,'0'0'1206'0,"17"20"-381"0,-17-20-173 0,20 20-138 0,-20-20-90 0,20 19-76 0,-10-11-70 0,-10-8-48 0,20 16-63 0,-20-16-37 16,30 15-30-16,-30-15-17 0,20 8-22 0,-20-8-19 16,23 7-28-16,-23-7-24 0,23 3-13 0,-23-3-18 15,0 0-5-15,27-3-6 0,-27 3 4 0,13-8-3 16,-13 8-24-16,3-15 0 0,-3 15-24 0,0-20-3 16,0 20-28-16,-3-23-8 0,3 23 5 0,-13-30 11 15,6 16 19-15,-6 0 29 0,3-2 16 16,-3 0 14-16,-7 3 30 0,3 0 25 0,4 3 24 0,-1 3 30 15,4 1 11-15,10 6 10 0,-26-10 9 0,26 10-12 16,-17-1-16-16,17 1-12 0,-13 6-8 0,13-6-2 16,-13 11-5-16,13-11 9 0,-7 17-2 0,7-17-3 0,-3 23-4 15,3-23-3-15,3 23-3 0,-3-23-6 16,7 24-8-16,-7-24-2 0,6 26-6 0,-6-26-7 16,14 22 0-16,-14-22-10 0,16 17-14 0,-16-17-25 15,13 14-5-15,-13-14-39 0,14 7 4 0,-14-7-41 0,0 0 21 16,23-1-40-16,-23 1-16 0,13-10-9 15,-13 10-4-15,7-19 38 0,-7 19-44 0,0-24 52 0,0 24-13 16,7-27 57-16,-7 27-19 0,0-29 60 0,0 29-23 16,-7-27 67-16,7 27-13 0,0-24 50 0,0 24 34 15,0 0 49-15,0-26 20 0,0 26-10 0,0 0-23 16,0 0-18-16,0 0-20 0,0 0-7 0,0 0-4 16,0 0-8-16,7 24-10 0,-7-24 15 0,10 29-36 15,-4-15 21-15,8 2-37 0,-8-2 7 0,4 3-54 16,-3-2-29-16,6-1-51 0,-6-1-54 0,6 0-25 15,-3-2-98-15,-3-1-58 0,-7-10-403 0,20 16-419 16</inkml:trace>
  <inkml:trace contextRef="#ctx0" brushRef="#br0" timeOffset="91703.12">28564 7565 1544 0,'0'0'888'0,"0"0"-201"0,0 0-108 0,0 0-71 0,0 0-61 0,7 22-59 0,-7-22-99 0,3 23-22 0,-3-23-41 0,13 27-36 0,-6-10-48 16,-7-1-33-16,6-2-7 0,-6-14-22 15,17 28-19-15,-17-28-19 0,7 24-17 0,-7-24-18 0,13 17-21 16,-13-17-22-16,7 14-67 0,-7-14 25 16,0 0-12-16,10 12-8 0,-10-12-8 0,0 0-17 0,0 0-10 15,13-12-2-15,-13 12-26 0,0 0 14 0,7-25-29 16,-7 25 42-16,0-25-8 0,0 25 27 0,0-27 21 15,0 27 24-15,0-23 12 0,0 23 12 0,0-17 20 16,0 17 41-16,0 0 32 0,6-19-5 0,-6 19 1 16,0 0 14-16,0 0-12 0,0 0 11 0,17 16-30 15,-17-16 10-15,6 24-25 0,-6-24 10 0,14 26-24 16,-8-11-3-16,8-1-52 0,-11 0-10 0,10-1-77 0,-6 0-48 16,0 1-18-16,6-2-88 0,-3-1-39 15,-10-11-106-15,13 16-294 0,-13-16-379 0</inkml:trace>
  <inkml:trace contextRef="#ctx0" brushRef="#br0" timeOffset="92009.78">28919 7444 833 0,'0'0'558'0,"0"0"-134"0,0 0-53 0,14-14-55 0,-14 14-20 15,0 0-16-15,13-6-16 0,-13 6-25 0,0 0-14 16,0 0-11-16,17 0-3 0,-17 0-7 0,0 0 2 16,20 9 5-16,-20-9-3 0,9 11 7 0,-9-11-45 15,7 13 37-15,-7-13-45 0,7 22 18 0,-7-22-36 16,6 30-2-16,-6-30-32 0,7 35-12 0,-7-15-26 16,0 0-5-16,0 0-26 0,7 0-1 0,-4 2-36 15,-3-2-11-15,0 0-50 0,7-2 6 0,-7 0-72 16,6-3 2-16,-6 1-43 0,7 0-35 0,-7-16-27 15,13 27-29-15,-13-27-20 0,10 23-33 0,-10-23-24 0,7 15 3 16,-7-15-48-16,13 14-10 0,-13-14-439 0,7 10-574 16</inkml:trace>
  <inkml:trace contextRef="#ctx0" brushRef="#br0" timeOffset="92197.4">29029 7694 1391 0,'0'0'1030'0,"0"0"-288"15,-17-13-158-15,17 13-105 0,0 0-87 0,0 0-70 0,0 0-68 16,0 0-46-16,0 0-38 0,0 0-39 0,0 0-24 16,0 0-24-16,14-10-13 0,-14 10-25 0,0 0-15 15,23 6-30-15,-23-6-28 0,17 6-34 0,-17-6-37 16,19 7-49-16,-19-7-52 0,24 6-58 0,-24-6-51 16,26 7-87-16,-26-7-40 0,30 4-96 0,-30-4-310 15,30 0-611-15</inkml:trace>
  <inkml:trace contextRef="#ctx0" brushRef="#br0" timeOffset="92657.88">29401 7677 355 0,'0'0'1583'0,"0"0"-632"0,0 0-222 0,17 6-145 0,-17-6-103 0,0 0-135 16,20 10-34-16,-20-10-110 0,10 7-11 0,-10-7-71 0,20 9 3 0,-20-9-57 16,16 10 21-16,-16-10-49 0,20 8 24 0,-20-8-43 0,13 6 27 15,-13-6-46-15,17 4 33 0,-17-4-40 0,0 0 23 16,20 5-45-16,-20-5 32 0,0 0-2 0,0 0-7 15,23-5-12-15,-23 5-21 0,0 0-23 16,0-20-24-16,0 20-17 0,-3-21-8 0,3 21 0 0,-13-29 8 16,6 15 19-16,-6-5 17 0,6 3 16 0,-10 1 18 15,4 0 32-15,0 4 29 0,3 1 30 0,-3 1 23 16,13 9-36-16,-20-13 43 0,20 13-42 0,-24-3 56 16,24 3-51-16,0 0 26 0,-20 6-55 0,20-6 36 15,-10 13-51-15,10-13 37 0,0 22-44 0,0-22 35 16,0 28-38-16,0-28 47 0,7 33-35 0,-4-16 41 15,4-1-32-15,0 1 25 0,-1-1-34 0,1-2 25 16,3 2-36-16,-10-16 28 0,20 20-38 0,-20-20 29 16,13 20-44-16,-13-20 26 0,17 15-62 0,-17-15 28 0,20 4-19 15,-20-4-18-15,0 0-15 0,23-9-21 16,-23 9-30-16,7-15-18 0,-7 15 0 0,13-25-26 16,-13 25-16-16,7-33 0 0,-7 33 13 0,0-33 17 0,6 15 21 15,-6 18 24-15,4-25 37 0,-4 25 34 16,0-18 31-16,0 18 8 0,0 0 3 0,0 0 6 15,0 0 9-15,13 18 14 0,-13 1-8 0,6 2 4 16,1 5-16-16,3 1-21 0,-7 2-30 0,7 0-42 0,-3-2-50 16,0-2-37-16,-7-1-104 0,13-1-129 15,-3-3-287-15,-10-4-308 0</inkml:trace>
  <inkml:trace contextRef="#ctx0" brushRef="#br0" timeOffset="94355.15">26434 9073 281 0,'0'0'1104'0,"0"0"-452"0,0 0-147 16,0 0-82-16,0 0-41 0,0 0-60 0,0 0-31 16,0 0-15-16,0 0-12 0,0 0-7 0,0 0-23 15,0 0-72-15,0 0 24 0,0 0-59 0,0 0 35 16,0 0-58-16,-13-8 35 0,13 8-45 0,-20 6 26 15,20-6-34-15,-16 3 16 0,16-3-33 0,-30 9 12 0,30-9-11 16,-27 8 13-16,27-8-9 0,-23 10-7 16,23-10-15-16,-30 10-9 0,30-10-16 0,-20 10 0 15,20-10-14-15,-20 13-3 0,20-13-13 0,-17 13-2 0,17-13-18 16,-6 20 11-16,6-20-9 0,-7 23 13 16,7-23-14-16,0 32 16 0,7-14-17 0,-1 2 19 15,1 3-17-15,0 3 8 0,9 2-12 0,-2 0-3 16,-4 2-8-16,10 2-5 0,-1-2 10 0,-2-3-25 0,3 2-13 15,-3 1 0-15,-4-3 9 0,7-1 4 0,-10-6 9 16,3 1 11-16,0-3 10 0,-3 1 11 0,-3-3 8 16,0 0 2-16,-1-1 12 0,-6-15 2 0,7 26-2 15,-7-26-3-15,0 22-4 0,0-22 3 16,-13 18-8-16,13-18-4 0,-24 16-14 0,24-16-16 0,-26 10-28 16,26-10 15-16,-30 3-81 0,30-3 9 0,-30-3-82 15,30 3-12-15,-37-3-93 0,24-4-46 0,13 7-42 16,-20-13-138-16,20 13-324 0,-10-13-674 0</inkml:trace>
  <inkml:trace contextRef="#ctx0" brushRef="#br0" timeOffset="95149.7">26687 8861 294 0,'0'0'1131'0,"0"0"-494"0,0 0-44 0,0 0-80 0,0 0-72 0,0 0-69 0,0 0-53 15,0 0-85-15,0 0 8 0,0 0-82 0,-7-15 29 0,7 15-67 0,0 0 19 0,0 0-68 16,0 0 29-16,0-25-57 0,0 25 43 0,0 0-52 16,7-18 43-16,-7 18-53 0,0 0 37 15,3-19-44-15,-3 19 54 0,0 0-38 0,14-16 11 0,-14 16 12 16,0 0 2-16,19-7 9 0,-19 7 0 0,0 0 0 16,24 6-1-16,-24-6 8 0,20 11-21 15,-20-11 9-15,23 19-11 0,-10-8 2 0,-6 2-12 0,-1 3-3 16,4-2-9-16,-3 4 2 0,0-1-6 0,-1 0-7 15,-6 3-8-15,7-1-2 0,-7 1-29 0,0 1-14 16,-7-4-27-16,7 2 8 0,-6-3-52 0,6-16 17 0,-7 30-75 16,7-30 8-16,-7 22-70 0,7-22 26 15,-13 10-21-15,13-10-7 0,0 0 3 0,0 0 12 16,-16-7 20-16,16 7 15 0,0 0 4 0,-14-19 61 0,14 19-8 16,0 0 59-16,-6-16 2 0,6 16 109 15,0 0 45-15,0 0 33 0,0 0 7 0,0 0-4 0,0 0-14 16,0 0-19-16,26 6-24 0,-26-6-8 15,10 17-19-15,-10-17-21 0,20 22-38 0,-7-11-46 0,-3 1-70 16,4-1-81-16,-1 1-65 0,-6-2-101 16,9-2-103-16,-3 2-365 0,1-3-618 0</inkml:trace>
  <inkml:trace contextRef="#ctx0" brushRef="#br0" timeOffset="95437.85">27524 9509 1581 0,'0'0'1228'16,"0"0"-378"-16,0 0-177 0,0 0-98 0,0 0-122 15,0 0-106-15,0 0-78 0,0 0-56 0,0 0-45 16,0 0-32-16,0 0-35 0,0 0-18 0,0 0-27 0,0 0-42 16,17-9-56-16,-17 9-40 0,20-1-45 15,-20 1-7-15,23 0-81 0,-23 0-1 0,30 1-43 0,-30-1-39 16,26 3-52-16,-26-3-33 0,30 7-40 0,-30-7-67 16,24 10-383-16,-24-10-707 0</inkml:trace>
  <inkml:trace contextRef="#ctx0" brushRef="#br0" timeOffset="95643.36">27541 9668 350 0,'0'0'1766'16,"0"0"-788"-16,-24 6-221 0,24-6-138 0,0 0-99 0,0 0-89 0,-13 4-48 15,13-4-28-15,0 0-41 0,0 0-42 0,0 0-77 16,13 7-15-16,-13-7-60 0,0 0 1 0,24 2-53 15,-24-2-2-15,26 1-81 0,-26-1-31 0,24 3-45 16,-24-3-78-16,29 6-93 0,-29-6-106 0,27 4-76 0,-27-4-97 16,30 9-764-16,-30-9-1674 0</inkml:trace>
  <inkml:trace contextRef="#ctx0" brushRef="#br0" timeOffset="96712.01">28777 8999 1021 0,'0'0'1230'0,"13"-10"-343"16,-13 10-154-16,0 0-140 0,13-9-54 0,-13 9-71 16,0 0-66-16,0 0-49 0,0 0-53 0,0 0-58 15,0 0-57-15,0 0-39 0,0 0-33 0,0 0-22 16,0 0-24-16,0 0-13 0,-13 22-16 0,13-22-12 15,-13 18-16-15,-4-6 0 0,4 3-3 0,3 0-5 16,-10 3-5-16,0-1 3 0,-3 2 0 0,3-1 1 16,3-2-1-16,-3 0 1 0,3-2-5 0,4-1 0 15,7-3-1-15,-8 0-15 0,14-10-20 0,-23 17-16 0,23-17 8 16,-7 13 1-16,7-13 20 0,0 0-7 16,0 0 9-16,0 0 4 0,7 19 6 0,-7-19 1 0,0 0 8 15,30 4-6-15,-30-4 8 0,20 4-2 0,-20-4 6 16,30 3 0-16,-30-3 3 0,30 3 9 0,-30-3 7 15,33 6 3-15,-33-6 1 0,30 7 4 0,-30-7 4 16,30 9-1-16,-30-9 3 0,26 11 0 0,-26-11-2 16,17 11-9-16,-17-11-4 0,20 14-7 0,-20-14-14 15,6 18-26-15,-6-18-26 0,4 22-13 0,-4-22-15 16,-10 24-29-16,10-24 8 0,-20 25-21 16,10-12-8-16,-10-2 35 0,7 2-48 0,-11-3 53 0,4 0-29 15,-3 0 62-15,-3-1-26 0,9 1 56 0,-10-3-31 16,11 0 53-16,-4 0-39 0,3 0 50 0,4-1-34 15,13-6 51-15,-23 16-44 0,23-16 45 0,-14 16-38 16,14-16 67-16,0 18-26 0,0-18 23 0,7 20 23 16,-7-20 11-16,17 21 19 0,-4-10 9 0,7-1 4 15,-3 2-8-15,2-1-15 0,5-1-5 0,6-1-22 16,-4 0-15-16,-3-2-12 0,7-2-26 0,-3 3-52 0,-4-3-59 16,4-2-103-16,3 0-70 0,-7 0-116 15,-3-2-89-15,3-1-186 0,-3 0-461 0,-20 0-1301 16</inkml:trace>
  <inkml:trace contextRef="#ctx0" brushRef="#br0" timeOffset="97377.48">29388 9030 616 0,'0'0'1010'0,"-13"-11"-295"0,13 11-113 0,0 0-48 0,0 0-56 0,0 0-80 16,-14-3 15-16,14 3-95 0,0 0-38 15,-16 15-85-15,16-15-24 0,-7 31-54 0,7-9-5 0,0 8-44 16,0 3 1-16,7 7-38 0,-7 2-5 16,6-1-13-16,8 8-10 0,-4-3-5 0,-4 0-9 15,7 0-17-15,4-4-18 0,-10-6-23 0,6-1-21 16,4-6-29-16,-4-1-8 0,0-1-84 0,4-6-5 0,-4 1-85 15,0-3-1-15,1-1-64 0,-4-3-52 0,3-4-76 16,4-2-454-16,-4 1-858 0</inkml:trace>
  <inkml:trace contextRef="#ctx0" brushRef="#br0" timeOffset="97775.74">29783 9101 177 0,'-7'-13'1384'0,"7"13"-572"0,0 0-179 0,0 0-109 16,0 0-94-16,0 0-60 0,0 0-45 0,0 0-43 16,10 22-37-16,-3-11-34 0,0 5-73 0,6 4 20 15,-3 3-67-15,10 3 26 0,0 2-62 0,-4 3 25 16,11 3-55-16,-10-5 33 0,3 1-53 0,-4 0 28 15,7-1-67-15,-3 0 14 0,-6-2-65 16,9-3 18-16,-10-4-67 0,4-1 5 0,-4-2-82 0,-6 0-10 16,6-4-85-16,-3-3-37 0,-3 2-29 0,-7-12-106 15,13 13-401-15,-13-13-720 0</inkml:trace>
  <inkml:trace contextRef="#ctx0" brushRef="#br0" timeOffset="98009.72">29929 9560 970 0,'-13'-4'1000'0,"13"4"-347"0,0 0-137 0,-23-10-76 16,23 10-66-16,-7-11-52 0,7 11-49 0,0-19-36 0,0 19-23 16,0-26-35-16,7 10-37 0,-7-1-25 0,10-6-29 15,-4-1-20-15,8-1-13 0,-8 1-13 16,8-2-10-16,-4 0-9 0,3 2-40 0,0-1-41 0,-3 2-50 15,3 3-53-15,-6 0-62 0,6 0-67 0,-3 6-64 16,-3-2-39-16,0 3-94 0,-1 0-371 0,-6 13-663 16</inkml:trace>
  <inkml:trace contextRef="#ctx0" brushRef="#br0" timeOffset="98289.34">30421 9431 964 0,'0'0'1306'0,"0"0"-417"0,17 10-220 0,-17-10-69 0,10 10-126 0,-10-10-79 15,10 15-86-15,-10-15-68 0,6 18-52 0,-6-18-40 0,17 25-36 16,-17-25-48-16,10 24-47 0,-10-24-52 0,10 26-44 16,-10-26-47-16,6 26-67 0,-6-26-63 0,14 21-70 15,-14-21-50-15,3 19-79 0,-3-19-57 16,7 20-427-16,-7-20-881 0</inkml:trace>
  <inkml:trace contextRef="#ctx0" brushRef="#br0" timeOffset="98445.55">30464 9276 130 0,'0'0'1892'0,"0"-16"-872"0,0 16-343 0,0 0-129 0,-6-20-178 0,6 20-54 16,0 0-182-16,0-17-98 0,0 17-167 0,0 0-160 16,0 0-144-16,0 0-552 0,6-16-1017 0</inkml:trace>
  <inkml:trace contextRef="#ctx0" brushRef="#br0" timeOffset="98844.42">30992 9434 1707 0,'0'0'976'0,"0"0"-211"0,0 0-192 16,0 0-25-16,-13 4-118 0,13-4-48 0,0 0-84 0,0 0-30 0,0 0-36 0,0 0-30 0,0 0-49 16,0 0-16-16,0 0-34 0,20 3-20 0,-20-3-22 0,23 2-10 15,-23-2-30-15,20 0-45 0,-20 0-36 0,30 0-14 16,-30 0-89-16,27-2-28 0,-27 2-75 0,23 0-88 16,-23 0-87-16,27 0-109 0,-27 0-586 0,16 0-1320 15</inkml:trace>
  <inkml:trace contextRef="#ctx0" brushRef="#br0" timeOffset="99426.22">31627 9051 757 0,'0'0'1123'0,"0"0"-343"0,0 0-138 0,0 0-102 16,0 0-65-16,0 0-47 0,0 0-87 0,0 0-14 16,0 0-59-16,0 0-9 0,0 20-39 0,7-7-13 0,6 6-25 15,-3 2-20-15,3 6-25 0,4 2-25 0,-1 0-15 16,1 7-17-16,10-1-13 0,-4 0-16 0,-7-2-10 15,8-3-11-15,-4-1-7 0,0-2-11 0,-4-1-21 16,4-2-22-16,-7-4-23 0,1-1-25 0,-4-2-22 16,-10-17-40-16,23 23-53 0,-13-10-42 0,-10-13-15 15,16 20-92-15,-16-20 1 0,14 13-52 0,-14-13-52 16,0 0-42-16,0 0-495 0,0 0-1011 0</inkml:trace>
  <inkml:trace contextRef="#ctx0" brushRef="#br0" timeOffset="99660.34">31776 9575 1490 0,'-26'-2'1096'0,"26"2"-314"0,0 0-115 0,-17 3-154 0,17-3-88 0,0 0-76 0,0 0-89 16,0 0-47-16,-20-3-16 0,20 3-6 0,0 0-17 0,0 0-22 15,14-20-35-15,-14 20-21 0,16-18-19 16,-9 5-16-16,13-2-19 0,-7 0-4 0,4-3-20 15,3 3-37-15,-4-3-43 0,1 1-10 0,3 1-76 0,-7-1-3 16,4 1-46-16,-4 2-43 0,0 0-37 0,1 2-26 16,-1-1-39-16,-3 0-35 0,-4 0 8 0,1 0-37 15,3 0 5-15,-10 13-46 0,7-28-295 16,-7 28-388-16</inkml:trace>
  <inkml:trace contextRef="#ctx0" brushRef="#br0" timeOffset="100146.06">31793 8952 595 0,'-17'-9'1362'0,"17"9"-483"0,0 0-173 0,0 0-120 0,-13-10-123 16,13 10-35-16,0 0-102 0,0 0-44 16,0 0-60-16,0 0-15 0,0 0-37 0,-13-7-11 0,13 7-6 15,0 0-12-15,0 0-23 0,0 0-19 0,0 0-24 16,20-2-13-16,-20 2-16 0,0 0-11 0,23 3-18 0,-23-3-30 15,23 2-38-15,-23-2-19 0,20 4-56 16,-20-4-32-16,23 1-98 0,-23-1-53 0,14 3-92 16,-14-3-93-16,23 3-123 0,-23-3-459 0,0 0-1209 15</inkml:trace>
  <inkml:trace contextRef="#ctx0" brushRef="#br0" timeOffset="100630.32">32298 8907 65 0,'0'0'1332'0,"0"0"-570"0,-7-16-176 16,7 16-79-16,0 0-77 0,0 0-49 0,-6-14-40 0,6 14-29 15,0 0-16-15,0 0-50 0,0 0 21 0,0 0-48 16,0 0 5-16,0 0-28 0,0 0-12 16,13 23-25-16,-6-7-12 0,-1 5-23 0,1 5-13 0,3 9-19 15,3 2-10-15,-3 11-15 0,3 6-11 0,1 9-7 16,-1 4-10-16,0 0-4 0,-3 2-7 0,4-1-4 16,-8-9-3-16,1-4-6 0,0-5 0 0,-7-7-6 15,3-3-10-15,-3-5-15 0,3-4-15 0,0-5-20 16,-3-3-25-16,0-3-49 0,0-20-24 0,0 30-99 15,0-30-18-15,-6 20-68 0,6-20-69 0,0 0-57 16,-10 10-103-16,10-10-529 0,0 0-1239 0</inkml:trace>
  <inkml:trace contextRef="#ctx0" brushRef="#br0" timeOffset="101382.58">32680 8727 591 0,'-13'-11'1035'0,"13"11"-373"0,0 0-167 0,0 0-87 0,0 0-88 0,-7-14-76 16,7 14-53-16,0 0-41 0,0 0-26 0,3-19-32 0,-3 19-17 0,0 0-11 0,4-16-18 0,-4 16-7 16,0 0-6-16,20-11-3 0,-20 11 12 15,0 0 23-15,16-3 22 0,-16 3 21 0,0 0 12 0,20 12 16 16,-20-12 12-16,17 15-26 0,-17-15 45 0,13 23-39 16,-13-23 35-16,17 25-41 0,-17-25 12 15,10 27-31-15,-10-27 0 0,10 28-30 0,-10-28-4 0,0 27-23 16,0-27 4-16,6 26-22 0,-6-26-6 0,0 24-26 15,0-24 7-15,-6 23-33 0,6-23 15 0,-7 19-39 16,7-19 22-16,-7 15-61 0,7-15 23 0,-16 9-11 0,16-9-15 16,0 0-14-16,-13 4-17 0,13-4 0 0,0 0-3 15,-14-7-1-15,14 7 0 0,0 0 14 16,-6-11 7-16,6 11 28 0,0 0 7 0,0 0 16 0,0 0 9 16,3-15 14-16,-3 15 19 0,0 0 23 15,0 0 10-15,20 7 9 0,-20-7 20 0,10 12-1 16,-10-12-8-16,20 13-7 0,-20-13-7 0,16 14-15 15,-16-14-34-15,17 13-34 0,-17-13-56 0,13 11-64 0,-13-11-68 16,14 8-65-16,-14-8-56 0,0 0-513 0,19 5-731 16</inkml:trace>
  <inkml:trace contextRef="#ctx0" brushRef="#br0" timeOffset="102962.04">28587 10087 856 0,'-16'6'691'0,"16"-6"-165"0,0 0-83 0,0 0-125 15,-20 6 23-15,20-6-54 0,0 0-48 0,0 0-22 16,0 0-16-16,0 0 0 0,0 0 3 0,-14 4-5 15,14-4-48-15,0 0 46 0,0 0-51 0,0 0 37 16,0 0-59-16,14 9 36 0,-14-9-49 0,0 0 23 16,23 5-40-16,-23-5-18 0,20 6-11 0,-20-6-9 0,23 6-8 15,-23-6-3-15,33 6 13 0,-16-4-33 16,3 1 18-16,-4 0-32 0,4 0 0 0,4-2 1 0,-4 2 5 16,3-1 8-16,7-1 9 0,-4 1-9 15,-2-2-2-15,5 0-3 0,-2 1-2 0,3-2-6 0,0 1 5 16,-4-2-9-16,4 1 0 0,0 1-2 15,7-2-1-15,-11 2-2 0,11-1 0 0,-7-1 3 0,3 2-8 16,-3 0 4-16,0-1-3 0,0 1 13 0,3-3-17 16,-3 2 16-16,0-1-17 0,0 1 14 0,-4-2-11 15,4 2 12-15,-3-1-16 0,-4-1 16 16,0 0-14-16,-3 2 10 0,3-2-10 0,4 3 14 0,-10-1-14 16,9 1 15-16,-9-2-11 0,9 2 11 0,-9 0-17 15,6 0 18-15,-3 0-17 0,7 0 15 0,-11 0-14 16,11 0 10-16,-11 2-9 0,11-2 14 0,-10 0-16 0,6 0 15 15,-3 0-13-15,3 0 9 0,-3 0-10 16,3 0 11-16,-3 0-11 0,0 0 11 0,3 0-12 16,-3 0 0-16,-3-2 6 0,6 2-5 0,-9 0 5 0,9-3-2 15,-23 3 1-15,33-1 4 0,-10-1 8 16,-23 2-1-16,37-1 7 0,-17 1 3 0,0-1-1 0,-20 1-5 16,40-2-4-16,-21 2-3 0,1-1-1 15,-3 1 3-15,10-2-6 0,-11 2 0 0,7-3-1 0,-3 3 3 16,4-1-2-16,-4 1 0 0,3 0 2 0,-3 0-3 15,3 0 2-15,-3 1 9 0,3-1-4 16,-3 0 2-16,3 0 0 0,-3 3 1 0,4-3-7 0,-4 0 8 16,-4-3-3-16,4 6 8 0,3-6-2 0,-3 2 1 15,3 1-3-15,-3 0 1 0,0 0-6 0,-3-1-9 16,6-1 7-16,-3 2 2 0,0-1-2 0,-3-1-5 16,6 2 4-16,-10-1-6 0,10 1 5 0,-3-3-6 15,0 2 3-15,-3-1-2 0,3 1 3 0,0-1-4 16,-4 2 0-16,8-3 0 0,-4 2 5 0,0-2 1 15,3 3-5-15,-3-3 2 0,-4 2-1 0,8-1 7 16,-4 2 3-16,3 0 0 0,-3-3-2 0,3 6 0 16,-3-3-3-16,0 0-3 0,-4 0 1 0,11 0 2 0,-10 2-3 15,9-1-2-15,-3 1-1 0,-6-2 0 0,10 0 0 16,-4 0 2-16,0-2-2 0,-3 1 2 0,7-1-1 16,-4 2 0-16,0-4 1 0,4 1-1 15,-4 2 3-15,4-1-3 0,-4 1-1 0,-3-1 2 0,3 4-1 16,4-2-1-16,-4-2 0 0,0 2-1 0,0-1 0 15,-3 1-1-15,7 1 2 0,-4-2-8 0,4 1 0 16,-4 0-7-16,-3 0 2 0,3-1-2 0,0-1 6 16,-3 2-2-16,-3-3 6 0,6 2-2 0,-3-1 3 15,0 1 0-15,-20 1 1 0,37-3-1 0,-37 3 5 16,30-1-8-16,-30 1 6 0,33-2-2 0,-33 2 5 16,30 0-4-16,-30 0 1 0,30 0-3 0,-30 0 7 15,29 2-4-15,-29-2 3 0,37 1-3 0,-37-1 3 16,30 3-3-16,-30-3 1 0,36 0 1 0,-36 0-2 0,34 3 0 15,-34-3 2-15,36 1-2 0,-36-1 0 16,37 0-1-16,-37 0-12 0,33-1 15 0,-33 1-1 16,33 0-8-16,-33 0-5 0,27 0-10 0,-27 0-4 0,30 0-17 15,-30 0-17-15,26 1-24 0,-26-1-23 0,24 3-37 16,-24-3 8-16,16 0-80 0,-16 0-2 16,0 0-51-16,20 2-53 0,-20-2-61 0,0 0-56 15,0 0-77-15,20 2-426 0,-20-2-893 0</inkml:trace>
  <inkml:trace contextRef="#ctx0" brushRef="#br0" timeOffset="103868.9">30026 10463 1540 0,'0'0'886'0,"0"0"-190"0,0 0-111 0,0 0-85 0,0 0-133 16,0 0-23-16,0 0-114 0,0 0-6 0,6 23-79 16,-6-23 23-16,7 26-61 0,-7-7 23 0,7 1-44 15,-1 3-10-15,1 1-7 0,-7-1-4 0,10 3-1 16,-4-2-2-16,1 1-4 0,0-4-14 0,-1 1 3 15,1-5-8-15,-4 0-8 0,1-1-9 0,-4-16-1 16,10 28-11-16,-10-28-10 0,6 21-19 0,-6-21-16 16,0 13-6-16,0-13 6 0,0 0 6 0,0 0 5 15,0 0 1-15,0 0-16 0,14-10-15 0,-14 10 26 16,0-24-56-16,0 24 33 0,6-37-52 0,-6 17 42 0,0-4-42 16,4 1 45-16,-4-3 2 0,3-1 8 15,0 4 9-15,1-3 5 0,-1 3 5 0,-3 5 4 16,7-1 5-16,-7 19 4 0,6-27 4 0,-6 27 17 15,7-18 18-15,-7 18 11 0,13-10-2 0,-13 10-29 0,0 0 48 16,23 10-42-16,-23-10 50 0,17 18-29 0,-10-7 53 16,6 4-40-16,0 3 63 0,-3 1-20 15,-3 1 0-15,6 0 0 0,-6 0 1 0,6 3-1 16,-6-4-10-16,-4-1-12 0,4-2-13 0,-1 1-17 0,1-2 3 16,-7 2-8-16,0-17-15 0,10 24-22 0,-10-24-21 15,3 19-32-15,-3-19-33 0,4 16-39 0,-4-16-42 16,0 0-51-16,3 20-16 0,-3-20-103 0,0 0-39 15,0 0-53-15,0 0-74 0,3 16-444 0,-3-16-934 16</inkml:trace>
  <inkml:trace contextRef="#ctx0" brushRef="#br0" timeOffset="104150.61">30710 10735 49 0,'-10'-13'1753'0,"10"13"-708"16,0 0-296-16,0 0-90 0,0 0-134 15,0 0-75-15,0 0-85 0,0 0-70 0,0 0-57 0,0 0-55 16,0 0-37-16,0 0-32 0,23 8-35 0,-23-8-43 15,20 12-50-15,-20-12-54 0,24 10-60 0,-24-10-24 16,23 11-107-16,-23-11-19 0,33 10-89 0,-33-10-40 16,23 10-65-16,-23-10-77 0,23 3-380 0,-23-3-859 15</inkml:trace>
  <inkml:trace contextRef="#ctx0" brushRef="#br0" timeOffset="104515.57">31252 10432 1184 0,'0'0'1210'0,"0"0"-339"16,0 0-221-16,0 0-57 0,0 0-93 0,13 24-61 0,-13-24-91 0,6 33-56 0,-6-11-53 16,4 4-44-16,-1 1-39 0,0 0-36 0,1 2-27 15,-1-3-27-15,-3-1-43 0,7 0-40 0,-7-4-28 16,6 1-35-16,-6-5-36 0,7 3-34 0,-7-20-25 15,7 32-26-15,-7-32 4 0,3 26-77 0,-3-26 1 16,3 21-68-16,-3-21-29 0,0 20-11 0,0-20-82 16,0 0-29-16,4 29-315 0,-4-29-515 0</inkml:trace>
  <inkml:trace contextRef="#ctx0" brushRef="#br0" timeOffset="112950.62">11671 9637 426 0,'0'0'558'0,"0"0"-143"0,0 0-130 16,-14-10 23-16,14 10-83 0,0 0-20 16,0 0-5-16,0 0-6 0,-13-10-6 0,13 10-16 0,0 0 6 15,0 0-46-15,0 0-10 0,0 0-13 0,-10-8-4 16,10 8-19-16,0 0-13 0,0 0-6 0,0 0 6 15,0 0 28-15,0 0 24 0,0 0 18 0,-10-11 12 16,10 11 8-16,0 0 5 0,0 0 2 0,0 0-2 16,0 0-1-16,0 0-42 0,0 0 43 0,0 0-41 15,0 0 28-15,0 0-22 0,0 0 13 0,0 0-19 16,0 0-5-16,0 0-12 0,0 0-9 0,0 0-20 0,14 17-8 16,-8-7-14-16,4 3-9 0,0 4-7 15,3 2-7-15,1 1-7 0,-1 0-12 0,4 2 1 16,-1 2-14-16,1-3 5 0,3 1-7 0,-4-1-10 15,1 0-20-15,0-3 1 0,-1 2-15 0,1-1-5 16,-1-1-24-16,-2-3 10 0,-1 2-34 0,0 1 15 16,1-4-60-16,-4 0 14 0,-1-4-28 0,1 2-31 15,-10-12-36-15,20 18-17 0,-20-18-50 0,14 16-41 16,-14-16-50-16,10 13-33 0,-10-13-95 0,6 10-376 16,-6-10-737-16</inkml:trace>
  <inkml:trace contextRef="#ctx0" brushRef="#br0" timeOffset="113256.89">11747 10037 1054 0,'0'0'934'0,"0"0"-278"0,0 0-128 0,0 0-99 0,-16-3-75 0,16 3-42 0,0 0 0 16,0 0-19-16,0 0-32 0,0 0-24 0,3-20-74 15,-3 20 13-15,13-20-67 0,-3 7 15 0,3-7-67 0,1 0 27 16,2-1-53-16,1-3 29 0,3 1-44 0,0-4 27 16,0 4-48-16,0 2 31 0,-7 3-50 15,4 0 26-15,-1 1-55 0,-3 2 31 0,1 2-50 0,-4 2 40 16,-10 11-5-16,16-19-6 0,-16 19-18 0,17-17-21 15,-17 17-35-15,10-11-52 0,-10 11-59 0,0 0-76 16,13-12-58-16,-13 12-49 0,0 0-50 0,0 0-424 16,0 0-733-16</inkml:trace>
  <inkml:trace contextRef="#ctx0" brushRef="#br0" timeOffset="113686.27">12332 9932 390 0,'0'0'1036'0,"0"0"-334"0,0 0-126 0,0 0-33 0,0 0-37 15,0 0-77-15,0 0 49 0,0 0-75 0,0 0-46 16,0 0-90-16,0 0-27 0,0 0-62 0,10 16-23 15,-10-16-42-15,3 23-20 0,-3-23-22 0,3 27-6 16,-3-27-34-16,0 26-9 0,0-26-44 0,7 25-6 16,-7-25-56-16,3 21 7 0,-3-21-47 0,4 17-47 15,-4-17-48-15,0 0-61 0,3 22-54 0,-3-22-77 16,0 0-29-16,0 0-81 0,0 0-397 0,0 0-833 16</inkml:trace>
  <inkml:trace contextRef="#ctx0" brushRef="#br0" timeOffset="113838.1">12388 9714 1463 0,'-3'-20'1323'0,"3"20"-382"0,0 0-276 16,0 0-150-16,-7-16-138 0,7 16-102 0,0 0-175 0,0 0-129 16,0 0-180-16,0 0-175 0,0 0-164 0,4-20-489 15,-4 20-1140-15</inkml:trace>
  <inkml:trace contextRef="#ctx0" brushRef="#br0" timeOffset="114569.16">12817 10011 926 0,'0'0'748'0,"0"0"-183"0,0 0-109 0,0 0-61 16,0 0-50-16,0 0-53 0,0 0-17 0,0 0-4 0,0 0-6 15,0 0-10-15,7 13 4 0,-7-13-48 16,0 0 15-16,0 0-61 0,19 0 13 0,-19 0-37 0,20 3-11 0,-20-3-40 15,20 6 4-15,-20-6-41 0,24 4 9 16,-24-4-34-16,23 4 13 0,-23-4-29 0,23 5 13 16,-23-5-48-16,27 4 9 0,-27-4-69 0,20 0 6 15,-20 0-45-15,20 1-50 0,-20-1-51 0,0 0-53 16,26-1-65-16,-26 1-82 0,13-6-62 16,-13 6-502-16,0 0-1020 0</inkml:trace>
  <inkml:trace contextRef="#ctx0" brushRef="#br0" timeOffset="115103.65">13418 9750 235 0,'0'0'1051'0,"0"0"-419"0,0 0-184 0,0 0-26 0,0 0-116 0,0 0 30 16,0 0-44-16,0 0-30 0,-6-16-11 0,6 16 1 15,0 0-35-15,0 0 66 0,0 0-31 0,0 0 10 16,0 0 1-16,0 0-5 0,0 0-10 0,26 6-18 15,-26-6-22-15,17 16-27 0,-7-5-32 0,0 2-23 16,3 4-24-16,4 2-21 0,-1 1-20 0,1 4-14 16,3-1-8-16,-4 2-19 0,4-1-28 0,-3 1-19 15,3-4-24-15,-4-1-15 0,1-1-21 0,0 0-2 16,-4-4-25-16,0 1 15 0,1 0-36 0,-5-6 14 16,5 0-36-16,-14-10 34 0,16 19-8 0,-16-19-16 15,14 14-18-15,-14-14-20 0,13 11-32 0,-13-11-35 16,10 12-52-16,-10-12-65 0,0 0-29 0,10 14-79 15,-10-14-411-15,0 0-741 0</inkml:trace>
  <inkml:trace contextRef="#ctx0" brushRef="#br0" timeOffset="115354.29">13591 10123 180 0,'-17'-1'1470'0,"17"1"-608"0,0 0-203 0,-16-5-140 15,16 5-103-15,0 0-78 0,0 0-67 16,-17-4-48-16,17 4-24 0,0 0 24 0,0 0-45 0,0 0 23 16,0 0-50-16,7-24-8 0,-7 24-24 0,13-18-11 15,-6 7-41-15,3-2 5 0,3-3-32 0,4-1-11 16,-4 1-8-16,0 1-21 0,4 0-35 0,-4-2-39 16,4 1-44-16,-4 3-8 0,0-1-90 0,-3 1-8 15,0 1-92-15,0 2-22 0,-10 10-37 0,17-20-37 16,-17 20-45-16,13-16-431 0,-13 16-747 0</inkml:trace>
  <inkml:trace contextRef="#ctx0" brushRef="#br0" timeOffset="116430.5">14216 9397 554 0,'0'0'1046'0,"0"0"-357"0,0 0-168 0,0 0-91 16,-7-13-76-16,7 13-71 0,0 0-42 0,0 0-35 0,0 0-26 0,0 0-18 0,0 0-7 16,0 0-2-16,0 0 8 0,0 0 7 0,0 0 3 0,0 0-34 15,0 0 45-15,0 0-29 0,0 0 21 0,0 0-15 16,16 16 3-16,-16-16-16 0,10 24-16 0,-3-4-19 16,0 0-11-16,3 6-11 0,-4 6-15 15,4 2-15-15,-3 3-11 0,3 4-11 0,-3-1-6 0,-1 4-7 0,-2-2-5 16,2 1-7-16,-3-1-6 0,-3-1-1 15,0-3-17-15,0-4-5 0,0-2-7 0,0-2-2 16,-3-1-13-16,0-4-11 0,0-3-28 0,3-2-4 0,-4-1-61 16,4-19-26-16,-6 31-76 0,6-31-82 0,-7 24-74 15,7-24-83-15,-7 20-93 0,7-20-504 16,-6 15-1221-16</inkml:trace>
  <inkml:trace contextRef="#ctx0" brushRef="#br0" timeOffset="117254.02">11508 9365 937 0,'0'0'965'15,"0"0"-268"-15,0 0-120 0,0 0-93 0,0 0-81 16,0 0-58-16,0 0-44 0,-17-2-33 0,17 2-39 16,-10 11-33-16,10-11-62 0,-13 21 21 0,6-5-46 15,-3 4 25-15,1 3-37 0,2 2-9 0,0 5-6 0,1 4-8 16,-1 3-9-16,7 4-3 0,0-1 4 16,0 2-31-16,3 2-3 0,4-2-12 0,0-1 7 15,3-1-30-15,-1-1 0 0,5-4-48 0,-1-1 4 0,0-1-34 16,4 0-34-16,0-3-31 0,-4-4-29 0,3 1-21 15,4-4-61-15,-6-1-21 0,2-2-109 0,-2-2-55 16,-1-3-98-16,3 2-362 0,-2-4-782 0</inkml:trace>
  <inkml:trace contextRef="#ctx0" brushRef="#br0" timeOffset="118206.37">14528 9310 679 0,'0'0'1040'0,"0"0"-404"0,0 0-192 0,0 0-112 0,0 0-73 16,0 0-71-16,0 0-39 0,0 0-26 0,0 0-31 0,0 0-18 15,0 0-18-15,6-15-12 0,-6 15-6 0,0 0-12 16,17-12-7-16,-17 12 5 0,0 0 16 15,20-7 36-15,-20 7 50 0,0 0 41 0,20 1 37 0,-20-1 18 16,13 9 7-16,-13-9-8 0,13 13-48 0,-13-13 22 16,14 23-29-16,-14-23-11 0,6 29-25 15,-2-13 0-15,-4-16-30 0,3 31 0 0,-3-31-23 0,3 35-10 16,-3-35-22-16,-3 33-16 0,3-33-24 0,-7 30-12 16,7-30-29-16,-6 21-24 0,6-21-26 0,-7 19-36 15,7-19-2-15,-7 11-59 0,7-11 20 16,0 0-21-16,0 0-23 0,-23-1-8 0,23 1-6 15,-10-11-15-15,10 11 8 0,-6-15 18 0,6 15 26 0,0 0 33 16,-4-23 25-16,4 23 27 0,0 0 24 0,0 0 55 16,4-17 50-16,-4 17 44 0,0 0 13 0,10 7 26 15,-10-7 13-15,13 16 10 0,-13-16-4 0,13 20-15 16,-13-20-22-16,17 23-25 0,-7-13-75 0,-10-10-5 16,13 19-82-16,-13-19-124 0,17 13-88 0,-17-13-123 15,16 8-475-15,-16-8-790 0</inkml:trace>
  <inkml:trace contextRef="#ctx0" brushRef="#br0" timeOffset="120127.55">13495 9453 1464 0,'0'0'852'0,"0"0"-170"15,0 0-92-15,0 0-86 0,0 0-48 0,0 0-89 0,0 0-10 16,0 0-92-16,0 0-15 0,0 0-56 16,0 0-18-16,0 0-47 0,0 0-17 0,0 0-28 0,6 18-7 15,-6-18-29-15,14 9-7 0,-14-9-9 0,13 10-4 16,-13-10-15-16,16 7-2 0,-16-7-35 16,20 7 8-16,-20-7-40 0,17 5 21 0,-17-5-45 0,0 0 18 15,23 4-51-15,-23-4 26 0,0 0-54 16,20 4 25-16,-20-4-25 0,0 0-26 0,0 0-31 0,17 5-38 15,-17-5-46-15,0 0-38 0,0 0-46 0,0 0-64 16,20-5-472-16,-20 5-783 0</inkml:trace>
  <inkml:trace contextRef="#ctx0" brushRef="#br0" timeOffset="134066.43">12133 10874 216 0,'0'0'1415'0,"0"0"-582"0,0 0-186 16,0 0-115-16,0 0-79 0,0 0-49 16,-14-7-81-16,14 7 9 0,0 0-93 0,0 0-7 0,0 0-64 15,0 0-16-15,0 0-56 0,0 0 6 0,0 0-51 16,0 0 18-16,-6-13-38 0,6 13 20 15,0 0-37-15,0 0 24 0,10-13-33 0,-10 13 24 0,13-7-33 16,-13 7 30-16,16-7-30 0,-16 7 25 0,20-2-28 16,-20 2 28-16,24 0-31 0,-24 0 31 0,23 6-28 15,-23-6 28-15,26 10-28 0,-26-10 30 0,24 14-21 16,-24-14 25-16,20 18-19 0,-10-10-1 0,-10-8 7 16,13 20-2-16,-13-20-1 0,10 23-1 0,-10-23 3 15,7 20-5-15,-7-20-2 0,3 20 0 0,-3-20-4 16,0 20-2-16,0-20 2 0,0 0-1 0,-3 23-7 15,3-23-2-15,0 0-7 0,-10 20-6 0,10-20-10 16,0 0-8-16,-10 12-15 0,10-12-13 0,0 0-1 16,0 0 28-16,-10 14-48 0,10-14 38 0,0 0-46 15,0 0 39-15,0 0-37 0,0 22 52 0,0-22-34 16,0 0 49-16,10 21 2 0,-10-21 5 0,10 19 5 0,-10-19 3 16,10 23 0-16,-10-23 4 0,9 26 5 15,-9-26 0-15,10 24 6 0,-10-24 0 0,10 25 4 16,-10-25 6-16,7 21 0 0,-7-21 2 0,0 20-1 0,0-20 4 15,0 0-5-15,0 29-5 0,0-29-2 16,-7 14-6-16,7-14-7 0,-10 13-8 0,10-13-19 0,-13 12-17 16,13-12-27-16,-13 5-19 0,13-5-22 0,0 0-25 15,-20 3-50-15,20-3-41 0,0 0-30 0,0 0-34 16,-23-1 1-16,23 1-42 0,0 0-27 0,0 0-402 16,0 0-435-16</inkml:trace>
  <inkml:trace contextRef="#ctx0" brushRef="#br0" timeOffset="134502.37">12564 11073 1313 0,'0'0'802'0,"10"-10"-139"0,-10 10-172 0,0 0-35 16,0 0-105-16,0 0 9 0,0 0-90 0,0 0 26 15,0 0-77-15,0 0-23 0,0 0-9 0,0 0-10 0,0 0-21 16,0 0-13-16,0 0-14 0,-13 15-25 16,13-15-13-16,0 0-6 0,0 29 2 0,0-29-16 0,3 24-4 15,-3-24-17-15,7 23-1 0,-7-23-18 0,7 27-2 16,-7-27-21-16,13 22 10 0,-13-22-12 0,13 21 2 16,-13-21-16-16,17 13-3 0,-17-13-16 15,16 7 11-15,-16-7-19 0,0 0 18 0,27-3-17 0,-27 3 16 16,17-10-27-16,-17 10-7 0,20-18 2 0,-20 18-7 15,13-26-7-15,-6 10-7 0,-4 2-9 0,0-5-6 16,1 1 27-16,-4 0-44 0,0-2 47 0,0 0-25 16,-4-2 54-16,1 2-34 0,0-1 58 0,-4-1-35 15,0 2 47-15,1 4-18 0,-1 1 72 0,-3 0-21 16,3 2 57-16,7 13-37 0,-16-14 21 0,16 14-33 0,-17-4 15 16,17 4-42-16,0 0-3 0,-20 11-20 0,20-11-14 15,-10 16-21-15,10-16-24 0,-3 24-26 16,3-24 13-16,-3 29-71 0,3-29-3 0,3 29-91 15,-3-29-7-15,3 30-80 0,-3-30-41 0,10 30-52 16,-10-30-73-16,13 24-376 0,-13-24-683 0</inkml:trace>
  <inkml:trace contextRef="#ctx0" brushRef="#br0" timeOffset="134835.21">12966 11283 315 0,'0'0'1551'0,"0"0"-580"16,0 0-184-16,0 0-175 0,0 0-68 0,0 0-122 0,0 0-76 16,0 21-76-16,0-21-41 0,0 0-48 0,4 31-32 0,-4-31-40 15,0 21-18-15,0-21-32 0,3 27-26 0,-3-27-36 16,3 25-6-16,-3-25-65 0,4 22-10 0,-4-22-58 16,3 21-53-16,-3-21-56 0,3 17-54 0,-3-17-65 15,4 20-85-15,-4-20-59 0,0 0-474 0,3 18-1016 16</inkml:trace>
  <inkml:trace contextRef="#ctx0" brushRef="#br0" timeOffset="135518.09">13126 10964 584 0,'0'0'1062'0,"0"0"-435"0,0 0-85 0,0 0-106 0,0 0-99 16,0 0-76-16,0 0-62 0,0 0-43 0,0 0-33 15,-13-7-18-15,13 7-2 0,0 0 3 0,0 0-7 16,0 0-15-16,0 0-11 0,3-16-9 0,-3 16 3 15,0 0 6-15,0 0 5 0,13-11-1 0,-13 11 6 16,0 0-36-16,0 0 45 0,23-6-42 0,-23 6 50 16,0 0-41-16,24 3 54 0,-24-3-53 0,16 7 36 15,-16-7-33-15,20 15 1 0,-20-15-3 0,20 18-4 0,-10-5-1 16,0 0-4-16,0 1 1 16,-3 2-5-16,3-2 10 0,-4 5-25 0,1 0 7 0,-4-1-26 15,1 0 14-15,-1 2-24 0,0 0 16 0,-3 0-28 16,0 0 11-16,0 0-44 0,-3 0 15 0,0-4-62 15,-4 1 24-15,4-2-32 0,3-15-39 0,-14 24-38 0,14-24-23 16,-16 14-15-16,16-14-7 0,-17 6-3 0,17-6-3 16,0 0 12-16,-20-3 22 0,20 3 17 0,-6-11 30 15,6 11 21-15,0 0 24 0,-7-19 22 0,7 19 17 16,0 0 19-16,0 0 38 0,7-19 47 16,-7 19 47-16,0 0 40 0,0 0 38 0,19-1 28 0,-19 1 11 15,14 6 4-15,-14-6-6 0,20 8-14 0,-20-8-29 16,16 16-31-16,-16-16-65 0,20 16 23 0,-6-9-23 15,-14-7-27-15,19 17-50 0,-19-17-55 0,20 15-56 16,-20-15-63-16,20 11-68 0,-20-11-80 0,20 7-69 16,-20-7-56-16,17 6-476 0,-17-6-865 0</inkml:trace>
  <inkml:trace contextRef="#ctx0" brushRef="#br0" timeOffset="136146.97">13701 10930 987 0,'10'-7'755'0,"-10"7"-235"0,0 0-23 0,0 0-66 0,0 0-50 0,0 0-40 16,0 0-27-16,0 0-64 0,0 0 35 0,0 0-65 15,0 0 41-15,0 0-72 0,0 0-5 0,0 0-6 16,0 0-5-16,0 0-20 0,0 0-34 0,0 0-22 16,0 0-16-16,0 0 2 0,0 0-2 0,0 0 3 15,-24 1-3-15,24-1-2 0,-16 6 1 0,16-6-8 0,-17 7-12 16,17-7-10-16,-20 7-6 0,20-7-9 0,-16 10-9 16,16-10-8-16,-10 10-8 0,10-10-13 0,-14 9-24 15,14-9-18-15,-6 11-7 0,6-11-2 0,0 0 1 16,-4 26 2-16,4-26-2 0,4 20 7 0,-4-20 5 15,10 26 8-15,-4-12 0 0,4 2 9 0,0 1 9 16,0 0-19-16,3 1 25 0,1-2-31 0,-1 4 29 16,0-3-29-16,1-1 31 0,-1 1-28 0,-3-2 31 15,0-1-19-15,0-3 37 0,0 1-11 0,-10-12 44 16,13 20-1-16,-13-20 16 0,10 18-19 16,-10-18-15-16,3 19 3 0,-3-19 3 0,-3 19-17 0,3-19 3 15,-10 20-12-15,10-20 5 0,-17 20-21 0,7-11-1 16,0 1-36-16,1 0 0 0,9-10-53 0,-20 17 10 15,20-17-47-15,-14 13-60 0,14-13-72 0,-13 10-79 16,13-10-65-16,0 0-63 0,-10 12-102 0,10-12-373 16,0 0-918-16</inkml:trace>
  <inkml:trace contextRef="#ctx0" brushRef="#br0" timeOffset="140306.29">12528 11893 174 0,'0'0'1482'0,"0"0"-621"0,0 0-215 0,0 0-134 0,0 0-77 0,-10-9-57 0,10 9-50 0,0 0-39 0,0 0-82 15,0 0 19-15,-17 5-58 0,17-5-4 0,0 0-34 16,-13 8 4-16,13-8-44 0,0 0 0 0,-10 18-38 16,10-18 10-16,-3 15-33 0,3-15 17 0,-4 22-26 15,4-22 17-15,4 27-20 0,-1-10 15 0,0-2-17 16,4 4-6-16,0-1-2 0,-1 1-4 0,1 0-3 15,3 1 7-15,-3-5-10 0,3 0-3 0,-1-1-5 16,1-3-14-16,4 1-4 0,-14-12-12 0,20 16-9 16,-20-16-6-16,20 8-5 0,-20-8-9 0,0 0-5 15,26-4 34-15,-26 4-59 0,13-13 21 0,-13 13-60 0,14-23 29 16,-14 23-11-16,3-23-1 0,-3 23 0 16,0-30 10-16,0 30 13 0,-3-36 12 0,-4 21 19 0,0-3 15 15,1 4 20-15,-4-2 19 0,3 4 45 0,1-1 22 16,-4 2-2-16,10 11 4 0,-20-14 14 15,20 14 5-15,-14-12 3 0,14 12-10 0,-16-7-17 0,16 7-10 16,0 0-14-16,0 0-11 0,-23 3-18 0,23-3-20 16,0 0-20-16,-10 8-35 0,10-8-34 0,0 0-49 15,-4 21-31-15,4-21-39 0,0 0-39 0,0 22-35 16,0-22-33-16,4 18-44 0,-4-18-423 0,3 17-508 16</inkml:trace>
  <inkml:trace contextRef="#ctx0" brushRef="#br0" timeOffset="140604.91">12551 12186 407 0,'-3'29'1111'0,"3"-29"-398"16,0 0-171-16,0 25-41 0,0-25-157 0,0 19-7 15,0-19-86-15,6 24 21 0,-6-24-75 0,7 28 22 16,0-15-71-16,-1 1 22 0,4-1-73 0,-3 0 16 16,3-2-62-16,-3 1 30 0,3-3-55 0,-10-9 32 0,19 18-38 15,-19-18 22-15,20 10-51 0,-20-10 41 0,17 6-46 16,-17-6 37-16,0 0-44 0,23-4 34 0,-23 4-46 15,10-10 35-15,-10 10-51 0,7-19 30 0,-7 19-51 16,3-20 34-16,-3 20-51 0,-6-29 39 0,6 29-38 16,-10-30 55-16,3 16-35 0,0 0 57 0,-3 0 3 15,0 3-38-15,4-1 55 0,6 12 0 16,-20-17 0-16,20 17-5 0,-13-11-2 0,13 11-16 0,0 0-20 16,0 0-22-16,-24 0-56 0,24 0 20 15,0 0-50-15,-6 20-6 0,6-20-47 0,0 20-8 0,0-20-22 16,0 21-72-16,0-21-65 0,6 21-429 0,-6-21-476 15</inkml:trace>
  <inkml:trace contextRef="#ctx0" brushRef="#br0" timeOffset="140788.2">12927 12446 1704 0,'3'18'909'0,"-3"-18"-230"0,3 19-173 0,-3-19-122 0,0 20-90 0,0-20-71 0,0 0-74 0,3 26-91 0,-3-26-88 16,0 0-95-16,0 21-87 0,0-21-76 0,0 0-64 15,7 19-73-15,-7-19-396 0,0 0-557 16</inkml:trace>
  <inkml:trace contextRef="#ctx0" brushRef="#br0" timeOffset="141249.14">13086 11955 1351 0,'0'0'907'0,"0"0"-228"15,-10-19-113-15,10 19-116 0,0 0-65 0,0 0-53 16,-7-13-53-16,7 13-51 0,0 0-58 0,0 0-40 15,0 0-28-15,0 0-20 0,0 0-56 0,0 27 36 16,0-27-47-16,7 22 44 0,-7-22-42 0,10 26 48 16,-3-6-40-16,3-4 47 0,-4-2-50 0,1 2 40 0,3-3-46 15,-4 0 30-15,4 1-50 0,0-4-2 16,-10-10-1-16,17 20 4 0,-17-20-9 0,13 15 42 0,-13-15-60 16,14 11 40-16,-14-11-57 0,0 0 33 15,20 9-49-15,-20-9 29 0,0 0-50 0,0 0 26 0,16-9-21 16,-16 9-16-16,7-16-11 0,-7 16-4 15,3-21 4-15,-3 21 5 0,3-26 11 0,-3 26 18 0,0-23 16 16,0 23 12-16,4-19 21 0,-4 19 43 0,0 0 38 16,0-21 34-16,0 21 33 0,0 0-15 15,0 0-20-15,0 0-20 0,0 0-7 0,13 13-41 0,-13-13 45 16,7 26-27-16,-4-9 18 0,4 0-47 0,-4 3 40 16,4-3-52-16,-1 6-1 0,1 0 38 0,0-3-57 15,3 0 21-15,-4-4-73 0,1 1 9 0,-1-1-77 16,1-2-2-16,0-2-49 0,-7-12-85 0,13 23-12 15,-13-23-33-15,13 16-37 0,-13-16-40 0,14 10-442 16,-14-10-617-16</inkml:trace>
  <inkml:trace contextRef="#ctx0" brushRef="#br0" timeOffset="141524.29">13591 12038 325 0,'0'0'1227'0,"0"0"-449"0,7-17-148 0,-7 17-71 0,0 0-66 15,0 0-20-15,0 0-62 0,3-16 10 0,-3 16-69 0,0 0-38 16,0 0-50-16,10 20-29 0,-10-20-28 16,10 29-26-16,-7-10-37 0,0 5-26 0,4 2-49 0,0 1 8 15,-4 2-17-15,4-2-17 0,-1 0-33 0,1 2-34 16,0-3-37-16,-1-2-38 0,-2 1-42 0,2-4-51 15,-2-2-22-15,2-2-98 0,-2 0-21 0,-4-17-57 16,10 26-52-16,-10-26-82 0,3 20-75 0,-3-20-343 16,0 0-901-16</inkml:trace>
  <inkml:trace contextRef="#ctx0" brushRef="#br0" timeOffset="143124.81">12319 13110 948 0,'0'0'899'0,"-4"-17"-255"0,4 17-150 15,-3-16-98-15,3 16-81 0,-3-18-36 0,3 18-39 16,0-20-46-16,0 20-35 0,3-22-28 0,-3 22-29 15,3-21-19-15,-3 21-17 0,10-22-1 0,-10 22 17 16,10-19 22-16,-10 19-2 0,13-15 11 0,-13 15 30 16,14-12-23-16,-14 12 50 0,20-7-24 0,-20 7 30 15,0 0-7-15,26 4 5 0,-26-4-5 0,17 13-8 16,-17-13-14-16,20 20-13 0,-14-4-22 0,1 1-14 16,0 0-13-16,-1 2-17 0,-2 0-15 0,-1 4-9 15,0-2-14-15,1 2-13 0,-4 0-30 0,0 0-27 16,-4 1-26-16,1-2-19 0,0-2 1 0,3-1-21 15,-7 0-20-15,7-19-20 0,-3 30-30 0,3-30-11 16,-7 18-51-16,7-18 49 0,0 0 3 0,-17 9 10 0,17-9 15 16,0 0 22-16,-9-6 19 0,9 6 23 15,0 0 21-15,-7-17 11 0,7 17 12 0,0 0 12 16,0 0 26-16,-3-20 38 0,3 20 40 0,0 0 35 16,0 0 12-16,0 0 4 0,0 0-55 0,19 4 27 0,-19-4-53 15,14 15 33-15,-14-15-58 0,13 14 37 0,-13-14-78 16,17 17 2-16,-17-17-87 0,16 17-22 15,-16-17-74-15,14 16-107 0,-14-16-66 0,20 10-79 0,-20-10-482 16,16 12-910-16</inkml:trace>
  <inkml:trace contextRef="#ctx0" brushRef="#br0" timeOffset="143290.13">12817 13357 62 0,'0'0'1916'0,"7"16"-958"15,-7-16-178-15,0 0-243 0,0 29-121 0,0-29-98 16,0 18-70-16,0-18-68 0,3 22-87 0,-3-22-79 16,3 17-35-16,-3-17-123 0,7 17-30 0,-7-17-102 0,6 12-39 15,-6-12-34-15,14 10-92 0,-14-10-449 0,0 0-747 16</inkml:trace>
  <inkml:trace contextRef="#ctx0" brushRef="#br0" timeOffset="143674.37">13033 13120 1598 0,'-10'-13'1130'0,"10"13"-271"0,0 0-225 0,0 0-84 0,0 0-113 0,0 0-88 0,0 0-93 16,-13 6-42-16,13-6-62 0,0 0-22 0,3 17-36 15,-3-17-8-15,7 18-35 0,-7-18 3 0,10 21-23 16,-10-21-6-16,16 22-24 0,-9-12 8 0,-7-10-33 15,20 20 17-15,-20-20-33 0,20 17 25 0,-20-17-39 16,20 12 27-16,-20-12-42 0,19 8 29 0,-19-8-56 16,17 2 22-16,-17-2-21 0,0 0-27 0,23-6-19 0,-23 6-19 15,10-11-27-15,-10 11-19 0,7-19-28 0,-7 19-12 16,3-26 18-16,-3 26-25 0,-6-29 56 16,2 12-6-16,-2 0 74 0,-4-1 3 0,3 1 88 15,-3 1 21-15,0 2 56 0,-3 3 55 0,3-1 38 16,10 12 34-16,-17-14 22 0,17 14-5 0,-20-7-28 0,20 7-36 15,0 0-26-15,-20 5-20 0,20-5-23 16,-13 13-24-16,13-13-22 0,-7 19-24 0,7-19-39 0,-3 21-42 16,3-21-38-16,-3 23-28 0,3-23-41 0,3 22-37 15,-3-22-36-15,0 21-28 0,0-21-102 0,3 18-298 16,-3-18-321-16</inkml:trace>
  <inkml:trace contextRef="#ctx0" brushRef="#br0" timeOffset="143978.34">13056 13313 185 0,'0'0'1609'0,"-3"21"-703"0,3-21-210 0,0 0-222 0,0 23-47 0,0-23-128 0,6 20-16 15,-6-20-101-15,14 19 5 0,-14-19-78 0,16 23 14 0,-6-12-68 16,0-1 31-16,0-1-58 0,3 1 37 16,1-1-56-16,-4-1 37 0,-10-8-51 0,23 12 39 15,-23-12-52-15,20 7 43 0,-20-7-47 0,17 6 44 16,-17-6-46-16,0 0 41 0,19-6-55 0,-19 6 22 15,7-15-60-15,-7 15 24 0,3-21-21 0,-3 21-13 0,-3-29-1 16,3 29 2-16,-10-30 14 0,4 13 13 16,-1 1 14-16,0 0 17 0,-3 4 26 0,0-1 34 0,0 1 30 15,10 12 22-15,-16-16 2 0,16 16-9 0,-17-8-18 16,17 8-10-16,0 0-16 0,-23 4-14 0,23-4-20 16,-10 10-29-16,10-10-30 0,0 0-43 0,-7 20-45 15,7-20-61-15,0 0-56 0,4 23-57 0,-4-23-37 16,6 13-21-16,-6-13-34 0,13 10-371 0,-13-10-471 15</inkml:trace>
  <inkml:trace contextRef="#ctx0" brushRef="#br0" timeOffset="144492.01">13601 13100 608 0,'0'0'1097'0,"0"0"-381"0,-17-7-137 16,17 7-96-16,0 0-67 0,-16-3-49 0,16 3-41 16,0 0-33-16,-24 0-27 0,24 0-76 0,0 0 17 15,-26 4-62-15,26-4 18 0,-13 6-46 0,13-6 15 0,-14 7-33 16,14-7 3-16,-10 12-40 0,10-12 6 0,-10 16-35 16,10-16 9-16,-6 18-25 0,6-18 0 15,0 22-12-15,0-22 17 0,3 20-34 0,-3-20 12 0,10 20-46 16,-10-20 21-16,10 18-57 0,-10-18 24 0,17 14-51 15,-17-14 21-15,20 11-51 0,-20-11 31 0,16 5-14 16,-16-5 2-16,0 0 7 0,23-2 9 0,-23 2 12 16,17-7 14-16,-17 7 10 0,10-10 11 0,-10 10 10 15,10-13 15-15,-10 13 2 0,3-16 7 0,-3 16 3 16,0-20 9-16,0 20-1 0,-3-22 5 0,3 22 3 16,-7-20-3-16,7 20 1 0,-6-20 2 0,6 20 6 15,-4-17 0-15,4 17 6 0,0 0 2 0,-3-20 10 16,3 20 8-16,0 0-4 0,0 0-5 0,0 0 0 15,0 0 5-15,10 14 4 0,-10-14 4 0,10 25 15 0,-3-7-1 16,-1 1 10-16,4 1 16 0,-3 3-26 16,3 3 58-16,0-2-39 0,-4 4 55 0,1-2-48 15,0-1 6-15,-1 1-2 0,1 1 2 0,-4-4 2 16,1 0-4-16,-4-3-7 0,3-1-10 0,-6 0-13 0,3 1-6 16,-7-1-14-16,0-1-10 0,1-2-15 15,-4 0-13-15,0-2-28 0,0-1 6 0,0-1-77 0,-3-1 11 16,3-1-88-16,0-1-5 0,10-9-61 0,-20 18-63 15,20-18-96-15,-17 15-80 0,17-15-496 16,-13 17-1029-16</inkml:trace>
  <inkml:trace contextRef="#ctx0" brushRef="#br0" timeOffset="145983.24">12408 14349 1129 0,'0'0'950'0,"0"0"-208"0,0 0-84 0,0 0-82 0,0 0-43 0,0 0-82 16,0 0-31-16,0 0-70 0,0 0-41 0,0 0-36 15,0 0-34-15,0 0-45 0,0 0-47 0,-10 16-27 0,10-16-28 16,0 22-18-16,0-22-16 0,0 31-12 16,0-11-9-16,4-1-10 0,-1 1-5 0,0 1-5 15,4 1-6-15,0 1-3 0,-1-3-3 0,1-3-4 0,-1-1-2 16,4 1-10-16,0-4-14 0,-3 0-10 16,3-2-11-16,-10-11-8 0,17 18-8 0,-17-18-14 0,20 6-15 15,-20-6-15-15,0 0-6 0,23-5-17 0,-23 5 10 16,13-19-64-16,-6 5 20 0,-1-3-19 0,-2-5-19 15,-1-2-10-15,0-3 7 0,-3-2 26 16,0-2 20-16,-3-1 32 0,0 2 25 0,-1 1 30 0,1 3 32 16,-4 0 57-16,1 3 66 0,-1 2 31 0,1 4 41 15,-1 2 29-15,0 2 2 0,7 13-47 0,-13-15 6 16,13 15-64-16,0 0 19 0,0 0-60 0,-23 5 30 16,23-5-58-16,-10 19 7 0,10-19-35 0,-7 26-42 15,7-26-48-15,-3 30-45 0,3-30-37 0,0 31-51 0,0-31-63 16,6 32-55-16,-2-14-42 0,-1-3-39 15,0 1-476-15,1 0-819 0</inkml:trace>
  <inkml:trace contextRef="#ctx0" brushRef="#br0" timeOffset="146195.84">12820 14649 964 0,'0'0'1402'0,"0"0"-517"0,0 25-151 0,0-25-200 0,-3 18-113 0,3-18-93 16,-3 20-88-16,3-20-50 0,-4 22-58 0,4-22-65 15,-3 19-56-15,3-19-79 0,0 0-23 0,3 28-113 16,-3-28-4-16,0 0-99 0,4 25-22 0,-4-25-15 16,0 0-56-16,6 18-44 0,-6-18-385 0,0 0-580 15</inkml:trace>
  <inkml:trace contextRef="#ctx0" brushRef="#br0" timeOffset="146578.94">13026 14501 1121 0,'0'0'1333'0,"0"0"-395"0,0 0-271 0,0 0-96 0,0 0-147 0,-6 13-75 0,6-13-99 0,0 0-35 0,0 20-63 16,0-20-18-16,6 19-45 0,-6-19 0 0,10 20-34 15,-10-20-1-15,17 23-24 0,-11-13 13 0,-6-10-27 16,20 20 12-16,-20-20-19 0,20 17 12 0,-20-17-26 16,17 13 19-16,-17-13-27 0,16 9 22 0,-16-9-32 15,17 4 21-15,-17-4-24 0,0 0 19 0,23-6-46 16,-23 6 27-16,10-17-67 0,-10 17 12 0,4-26-27 16,-4 26-23-16,3-34-12 0,-6 14-6 0,-1-5 14 15,-2 1 27-15,-1 0 31 0,-3-2 7 0,0 3 19 16,0 2 49-16,-3 0 40 0,0 4 42 0,3 5 23 15,0 2 11-15,-4 2-1 0,14 8-16 0,-16-7-48 16,16 7 29-16,0 0-58 0,-27 7 33 0,27-7-53 16,-10 17 20-16,10-17-23 0,-3 22-22 0,3-22-20 0,0 27-26 15,0-27-28-15,3 30-27 0,1-14-25 16,-1 1-32-16,0 0-40 0,4-1-46 0,3 0-40 16,-4-2-27-16,4 2-31 0,0-2-43 0,4-2-407 0,-4-1-547 15</inkml:trace>
  <inkml:trace contextRef="#ctx0" brushRef="#br0" timeOffset="146761.29">13342 14350 502 0,'0'0'1540'0,"0"0"-570"0,0 0-221 0,0 0-149 0,0 0-138 15,10 13-52-15,-10-13-106 0,6 32-45 0,-2-12-69 16,-1 3-31-16,0 3-46 0,1 1-25 0,2 1-75 15,1-3-52-15,0 1-22 0,-1 0-114 0,-2-2-33 16,2-1-110-16,1-3-39 0,0-2-71 0,-4-1-104 16,3-4-450-16,-6-13-1002 0</inkml:trace>
  <inkml:trace contextRef="#ctx0" brushRef="#br0" timeOffset="147395.17">12671 15275 1408 0,'0'0'862'0,"0"0"-192"0,-24 6-92 0,24-6-85 16,-16 7-40-16,16-7-32 0,-17 10-80 16,17-10-33-16,-16 13-64 0,16-13-27 0,-17 17-53 0,17-17-24 15,-10 26-37-15,10-26-9 0,-3 30-21 0,3-30 5 16,0 36-7-16,3-16 4 0,4 3-8 16,-1 0 1-16,1 1-8 0,0-2 0 0,3 1-13 0,0-3-12 15,0 0-6-15,-1-2-5 0,1 0-9 0,4-5-5 16,-4 0-7-16,-4-2-3 0,-6-11-7 0,24 18-6 15,-24-18-19-15,16 7-1 0,-16-7-16 0,17-6 2 16,-17 6-35-16,16-19 4 0,-9 5-54 0,-4-2 13 16,1-4-29-16,-1 0-20 0,-3-3-8 0,0-3 9 15,-3-3 21-15,-1 2 28 0,-2 0 25 0,-1 1 20 16,0 0 21-16,-2 3 37 0,-5-1 47 0,1 5 45 16,0 2-8-16,3 4 62 0,-4 3-42 0,14 10 34 15,-20-13-48-15,20 13 11 0,-19 0-48 0,19 0 14 16,-17 9-55-16,17-9 14 0,-10 20-77 0,10-20 3 15,-7 27-53-15,7-27-47 0,-3 36-50 0,3-36-44 0,3 36-44 16,1-19-50-16,-1 0-29 0,4 2-77 16,3-5-448-16,-4 2-791 0</inkml:trace>
  <inkml:trace contextRef="#ctx0" brushRef="#br0" timeOffset="147560.01">12910 15700 736 0,'0'0'1466'0,"3"33"-526"0,-3-33-223 0,0 30-180 0,0-30-70 16,0 30-139-16,0-30-57 0,-3 27-93 0,3-27-30 0,0 26-113 0,0-26-29 15,3 22-112-15,-3-22-22 0,4 20-65 0,-4-20-66 16,0 20-56-16,0-20-43 0,6 15-31 0,-6-15-33 16,0 0-437-16,7 15-666 0</inkml:trace>
  <inkml:trace contextRef="#ctx0" brushRef="#br0" timeOffset="147963.31">13142 15567 1740 0,'0'0'1125'0,"0"0"-275"0,0 0-228 0,0 0-86 15,-10 11-117-15,10-11-84 0,0 0-77 0,-3 26-49 16,3-26-55-16,0 20-22 0,0-20-37 0,3 23-10 0,-3-23-31 15,10 26 1-15,-10-26-21 0,17 24-2 0,-10-11-12 16,3-2 3-16,0 1-13 0,-10-12 1 16,20 19-15-16,-20-19-6 0,20 12-26 0,-20-12 13 0,16 8-31 15,-16-8 25-15,20-2-37 0,-20 2 28 0,17-8-42 16,-17 8-2-16,16-18-16 0,-16 18-15 0,14-27-14 16,-14 10-4-16,3-2-2 0,-3-2 21 15,0-1 8-15,-3-3 30 0,-4 0 3 0,0-1 19 0,-3 3 20 16,0 0 42-16,-3 2 36 0,0-1 41 0,-1 5 33 15,1 1 23-15,0 2-39 0,0 4 30 0,3 1-48 16,10 9 11-16,-24-10-50 0,24 10 15 0,0 0-56 16,-26 7 14-16,26-7-59 0,-10 16 27 0,10-16-34 0,-3 22-35 15,3-22-31-15,-4 28-35 0,4-28-33 16,4 30-17-16,2-14-63 0,-3 0-56 0,4-2-22 16,0 2-70-16,3-4-39 0,0-1-423 0,0 2-694 0</inkml:trace>
  <inkml:trace contextRef="#ctx0" brushRef="#br0" timeOffset="148119.06">13422 15426 1533 0,'0'0'1121'0,"0"0"-287"0,0 0-200 0,6 17-119 0,-6-17-137 16,3 27-41-16,1-8-98 0,-1 1-21 0,0 7-64 15,1-1-15-15,-1 4-61 0,0 1-6 0,4-1-79 16,-4 1-9-16,4 1-104 0,-4-4-20 0,1 1-79 15,2-3-87-15,-2 0-96 0,-4-5-136 0,3-2-504 16,-3-19-1145-16</inkml:trace>
  <inkml:trace contextRef="#ctx0" brushRef="#br0" timeOffset="148804.19">12541 16392 893 0,'0'0'1008'0,"-10"18"-285"16,10-18-124-16,-10 23-100 0,10-23-71 0,-13 22-47 0,13-22-45 16,-7 27-44-16,1-8-88 0,6-19 7 0,-4 30-61 15,4-30 14-15,4 36-45 0,-4-16 14 16,6 0-24-16,-2 3 13 0,6 0-8 0,-4 0-13 0,4 1 2 15,3-1-7-15,1 0-17 0,-4-2-14 0,3 0-18 16,0-1-9-16,1-1-16 0,-4-3-1 0,3-3-11 16,-3-1-10-16,3-1-22 0,-13-11-1 0,23 12-28 15,-23-12-3-15,20 5-14 0,-20-5 10 0,17-7-54 16,-17 7 16-16,13-21-30 0,-6 7-26 0,-4-5-30 16,0-1-26-16,-3-1-19 0,0-3-5 0,-3-1 6 15,0-4 15-15,0 0 44 0,-7 1 27 0,3 1 47 16,-6-2 20-16,3 4 121 0,-4 4 76 0,-2 1 42 0,2 3 26 15,1 4-18-15,0 3 45 0,0 1-59 16,13 9 14-16,-24-6-51 0,24 6-7 0,-23 6-50 0,23-6 15 16,-17 13-64-16,17-13 9 0,-16 22-78 0,16-22-8 15,-7 28-62-15,7-28-58 0,0 36-65 0,0-17-59 16,4-1-73-16,-1 0-29 0,4 0-92 16,-1-2-430-16,1 0-857 0</inkml:trace>
  <inkml:trace contextRef="#ctx0" brushRef="#br0" timeOffset="148995.25">12930 16962 1932 0,'3'20'1025'0,"-3"-20"-255"0,0 37-222 0,0-37-68 0,-3 33-149 0,3-33-39 15,0 33-110-15,0-33-19 0,-3 26-122 0,3-26-27 16,0 23-113-16,0-23-23 0,0 0-80 0,0 27-78 15,0-27-74-15,0 0-46 0,3 23-53 0,-3-23-449 16,0 0-789-16</inkml:trace>
  <inkml:trace contextRef="#ctx0" brushRef="#br0" timeOffset="149434.22">13172 16639 1343 0,'0'0'981'16,"0"0"-248"-16,0 0-133 0,-10 13-96 0,10-13-66 0,-6 14-69 0,6-14-102 0,-7 19-13 0,7-19-70 16,-7 25-1-16,7-25-49 0,0 28-1 0,0-28-45 0,4 34 8 15,-1-15-34-15,4 3 4 0,3 0-22 16,-4 3 9-16,4-4-22 0,4-1 9 0,-4 1-21 15,3-3 6-15,-3 1-18 0,3-3 13 0,-3-2-25 0,3-3 13 16,-3-1-29-16,-10-10 8 0,20 16-36 0,-20-16 22 16,20 7-50-16,-20-7 29 0,17-4-66 0,-17 4 19 15,13-13-33-15,-13 13-35 0,10-27-27 0,-7 10-39 0,-3 17 9 16,0-42-54-16,-3 18 11 0,0-2 28 0,-4-3 38 16,0 5 43-16,-6-2 45 0,3 3 95 15,-3 0 73-15,0 6 72 0,-1 1 54 0,-2 1 31 0,2 5-6 16,4 3-17-16,10 7-15 0,-23-8-40 15,23 8-30-15,-20 1-26 0,20-1-24 0,-13 10-36 0,13-10-34 16,-10 16-33-16,10-16-30 0,-3 20-36 16,3-20-14-16,0 23-64 0,0-23-43 0,10 23-41 0,-10-23-10 15,10 28-62-15,0-16-25 0,0 1-96 0,0-3-267 16,0 2-370-16</inkml:trace>
  <inkml:trace contextRef="#ctx0" brushRef="#br0" timeOffset="149668.25">13624 16593 227 0,'0'0'1695'0,"0"0"-647"0,10-12-205 0,-10 12-202 0,0 0-92 0,0 0-104 0,10 16-63 15,-10-16-53-15,7 30-43 0,-7-10-47 0,6 8-48 16,-2 2-36-16,2 5-34 0,-2 2-23 0,2 3-23 0,-2-4-16 15,2 0-25-15,1-5-30 0,-4-2-24 16,4-2-35-16,-4-1-24 0,1-2-47 0,2-5-36 0,-2-4-126 16,-1 0-48-16,-3-15-88 0,6 23-70 15,-6-23-104-15,0 0-530 0,7 17-1308 0</inkml:trace>
  <inkml:trace contextRef="#ctx0" brushRef="#br0" timeOffset="151180.09">12385 17479 1179 0,'0'0'702'0,"0"0"-83"0,-13-8-153 0,13 8-2 0,0 0-118 0,0 0-36 16,0 0-101-16,0 0 0 0,0 0-89 0,0 0 17 0,0 0-50 16,0 0 62-16,0 0-41 0,0 0 33 0,0 0-63 15,10-17 50-15,-10 17-39 0,0 0 38 0,0 0-44 16,20-3 19-16,-20 3 0 0,16 6 2 0,-16-6 2 16,20 13 1-16,-20-13-5 0,20 19 8 0,-10-8 3 15,0 5-1-15,0 1-10 0,-3 3 1 16,3 3 0-16,-4 1 2 0,1 1-3 0,0 1-14 0,-4 0-6 15,4 1-16-15,-7 3-11 0,3-1-13 0,0-2-5 16,-3-1-11-16,3-5-6 0,-3 2-28 0,0-3-33 16,0-20-31-16,0 36-47 0,0-36-28 0,0 31-82 15,0-31-31-15,4 23-78 0,-4-23-64 0,0 20-55 16,0-20-53-16,0 0-81 0,0 20-441 0,0-20-1127 16</inkml:trace>
  <inkml:trace contextRef="#ctx0" brushRef="#br0" timeOffset="151384.91">12441 17840 211 0,'0'0'1597'0,"-9"-10"-702"0,9 10-235 0,0 0-177 0,-10-13-109 0,10 13-86 0,0 0-38 0,0 0-5 0,0 0-33 0,0 0-40 16,10-16-40-16,-10 16-27 0,0 0-22 0,23-4-22 15,-23 4-43-15,20 0-38 0,-20 0-41 0,20 0-43 16,-20 0-49-16,26 2-48 0,-26-2-69 0,23 5-75 15,-23-5-75-15,30 7-106 0,-16-1-339 0,-14-6-681 16</inkml:trace>
  <inkml:trace contextRef="#ctx0" brushRef="#br0" timeOffset="151558.16">12857 17958 1269 0,'0'0'1362'0,"0"26"-407"0,0-26-254 0,0 31-114 0,0-31-131 0,0 36-104 0,0-36-88 0,-4 35-53 16,4-35-82-16,0 30-47 0,0-30-99 0,4 24-39 0,-4-24-79 15,3 23-73-15,-3-23-75 0,7 19-61 16,-7-19-61-16,0 0-12 0,6 18-51 0,-6-18-43 16,0 0-320-16,0 0-587 0</inkml:trace>
  <inkml:trace contextRef="#ctx0" brushRef="#br0" timeOffset="151948.6">13063 17606 1377 0,'0'0'1310'0,"0"0"-397"0,0 0-184 0,0 0-118 0,0 0-124 0,-20 6-104 0,20-6-87 16,0 0-65-16,0 0-52 0,-4 20-32 0,4-20-38 15,4 16-32-15,-4-16-36 0,10 17-16 0,-10-17-23 0,13 23-8 16,-13-23-15-16,17 23 4 0,-7-13-23 16,0 2 10-16,0-2-17 0,-10-10 10 0,19 18-34 15,-19-18 23-15,20 15-38 0,-20-15 30 0,17 8-22 16,-17-8-22-16,0 0-9 0,20 3-19 0,-20-3-16 0,0 0-22 16,13-11-25-16,-13 11-15 0,0 0-11 15,7-28 0-15,-7 28 15 0,-3-24 36 0,3 24 32 0,-10-26 31 16,10 26 3-16,-14-27 94 0,14 27 61 15,-16-20 55-15,16 20 31 0,-20-15 11 0,20 15-8 16,-17-7-13-16,17 7-2 0,0 0-18 0,-26 1-16 0,26-1-24 16,-17 6-20-16,17-6-34 0,-13 9-36 0,13-9-38 15,-10 13-45-15,10-13-53 0,-7 16-46 0,7-16-36 16,-3 17-56-16,3-17-39 0,0 20-93 0,0-20-417 16,0 20-618-16</inkml:trace>
  <inkml:trace contextRef="#ctx0" brushRef="#br0" timeOffset="152233.91">13093 17933 1399 0,'0'0'1091'0,"0"0"-291"15,0 25-176-15,0-25-114 0,3 20-93 0,-3-20-82 16,7 17-95-16,-7-17-10 0,10 19-71 0,-10-19-4 16,10 16-33-16,-10-16-18 0,16 14-20 0,-16-14-20 15,17 13-13-15,-17-13-14 0,16 6-8 0,-16-6-14 16,14 4 0-16,-14-4-9 0,0 0-2 0,20-4-15 0,-20 4 2 15,10-12-49-15,-10 12 19 0,6-18-11 0,-6 18-17 16,4-25-6-16,-4 25-7 0,-4-27 0 16,4 27 18-16,-10-29 12 0,10 29 10 0,-10-24 9 0,4 11 10 15,6 13 5-15,-17-20 8 0,17 20 21 0,-17-15 1 16,17 15 1-16,-16-7-6 0,16 7-3 16,0 0-23-16,-20 3-14 0,20-3-25 0,-13 11-9 0,13-11-36 15,-10 19-4-15,10-19-48 0,0 22-10 16,0-22-65-16,0 24-48 0,0-24-18 0,6 29-71 15,-6-29-20-15,10 23-83 0,-10-23-274 0,13 23-387 0</inkml:trace>
  <inkml:trace contextRef="#ctx0" brushRef="#br0" timeOffset="153079.84">13478 17620 1283 0,'0'0'1083'0,"0"0"-257"0,0 0-197 0,0 0-37 16,0 0-122-16,0 0-50 0,0 0-95 0,-10 12-53 16,10-12-55-16,0 0-28 0,0 23-42 0,0-23-17 15,3 22-27-15,-3-22-14 0,7 27-19 0,-4-13-8 16,4 2-17-16,0 0-4 0,-4 1-13 0,4-1-1 15,3-2-13-15,-4 2 0 0,4-2-6 0,-3 1 2 16,3-3-8-16,0 1 0 0,0 0-5 16,0 0 0-16,0-3-17 0,-10-10-4 0,16 20-22 0,-16-20 1 15,17 13-29-15,-17-13 10 0,16 11-40 0,-16-11 23 16,17 4-50-16,-17-4 39 0,0 0-10 0,17-6-8 16,-17 6-9-16,10-12 0 0,-10 12 3 0,10-20 13 15,-10 20 13-15,3-23 15 0,-3 23 16 0,0-23 13 0,0 23 10 16,0-20 15-16,0 20 35 0,0 0 47 15,3-23 47-15,-3 23-4 0,0 0 38 0,0 0-59 0,0 0 28 16,0 0-47-16,0 0 29 0,4 33-31 0,-1-14 18 16,0 1-29-16,1 7 10 0,-1 0-33 0,4 1 15 15,-4 1-22-15,0-2-6 0,0 2-50 0,4-1 10 16,-4-3-74-16,4-4-7 0,-4-3-61 0,1-1-64 16,-4-17-67-16,6 28-63 0,-6-28-78 15,4 20-29-15,-4-20-75 0,6 16-342 0,-6-16-739 0</inkml:trace>
  <inkml:trace contextRef="#ctx0" brushRef="#br0" timeOffset="155932.97">12518 18644 563 0,'0'0'1394'0,"0"0"-514"15,0 0-187-15,-13 10-177 0,13-10-18 0,-10 12-119 16,10-12-55-16,-14 14-58 0,14-14-24 0,-13 20-60 15,13-20-27-15,-10 23-55 0,10-23-3 0,-7 24-43 16,7-24 3-16,0 23-45 0,0-23 15 0,0 26-41 16,0-26 17-16,7 27-34 0,-7-27 33 15,13 22-48-15,-13-22 36 0,10 19-51 0,-10-19 39 0,14 14-35 16,-14-14 34-16,13 10-40 0,-13-10 40 0,0 0-38 16,23 3 43-16,-23-3-49 0,0 0 35 0,17-10-46 15,-17 10 43-15,10-14-46 0,-10 14 32 0,6-20-42 0,-6 20 47 16,0-24-52-16,0 24 54 0,0-27 8 15,0 27 9-15,-6-30 5 0,6 30 7 0,-7-29 11 16,7 29 9-16,-7-23 28 0,7 23 25 0,-6-20 19 16,6 20 17-16,-7-15-30 0,7 15 59 0,0 0-50 0,0 0 24 15,-6-15-63-15,6 15 31 0,0 0-53 16,0 0-3-16,3 23-7 0,-3-23 43 0,7 22-52 0,-7-22 42 16,9 30-47-16,-5-13 41 0,-1 0-37 0,4 3 47 15,-1 2-36-15,1-2 43 0,0 3-22 0,-4-3 23 16,0 0-22-16,1-1 25 0,2 0-23 0,-6-1 20 15,4 1-29-15,-4-19 14 0,0 34-22 0,0-34-15 16,-4 33 12-16,1-17-10 0,3-16-12 0,-13 29-13 16,6-16-27-16,0-2-12 0,-3 0-25 0,0-1-31 15,10-10-26-15,-16 15-36 0,16-15-17 0,-17 13-54 16,17-13-14-16,-16 9-94 0,16-9-41 0,0 0-86 16,0 0-419-16,-14 7-806 0</inkml:trace>
  <inkml:trace contextRef="#ctx0" brushRef="#br0" timeOffset="156148.87">12927 19185 1106 0,'0'0'1346'0,"0"0"-415"0,3 23-224 0,-3-23-143 15,0 0-121-15,-3 26-104 0,3-26-84 0,0 20-54 0,0-20-56 16,0 0-56-16,-7 23-55 0,7-23-66 0,0 0-71 15,0 22-50-15,0-22-65 0,0 0-15 0,0 0-78 16,0 23-12-16,0-23-62 0,0 0-3 0,0 0-33 16,0 0-426-16,7 11-624 0</inkml:trace>
  <inkml:trace contextRef="#ctx0" brushRef="#br0" timeOffset="156567.47">13069 18816 414 0,'0'0'1476'0,"-10"-14"-565"0,10 14-237 0,0 0-96 0,0 0-135 0,-16 7-10 0,16-7-87 0,-7 13-52 0,7-13-73 0,-6 16-25 0,6-16-46 15,-7 26-10-15,7-26-36 0,-3 34-15 16,3-34-17-16,0 39 0 0,3-16-11 0,0 1-9 0,1 1-6 15,2-1-7-15,1 2-3 0,3-2-6 16,-4-1-8-16,4 0-3 0,-3-2-8 0,3-1-4 0,0-2-6 16,0-3-7-16,-3-2-15 0,3-2 0 0,-10-11-7 15,16 20-6-15,-16-20-8 0,17 10-6 16,-17-10-26-16,0 0-4 0,20 0-14 0,-20 0-35 0,10-13-39 16,-10 13-26-16,6-23-42 0,-6 23-2 0,0-33-39 15,0 33-22-15,0-40 20 0,-3 21 27 0,0-1 41 16,-4 1 42-16,0 1 48 0,1 1 70 0,-1 2 83 15,0 2 53-15,7 13 56 0,-13-20 25 0,13 20-7 16,-13-10-2-16,13 10-28 0,0 0-26 0,-17 6-23 16,17-6-18-16,-6 14-4 0,6-14-31 0,0 17-18 15,0-17-54-15,0 22-27 0,0-22-72 0,6 21-8 16,-6-21-88-16,14 23-28 0,-14-23-56 0,13 22-71 16,-13-22-435-16,20 18-574 0</inkml:trace>
  <inkml:trace contextRef="#ctx0" brushRef="#br0" timeOffset="156834.2">13475 18747 49 0,'0'0'1433'0,"0"0"-614"0,0 0-169 0,-4-17-85 0,4 17-67 0,0 0-98 15,0 0 17-15,0 0-78 0,0 0-31 0,10 19-24 16,-10-19-37-16,10 33-19 0,-3-10-26 0,0 4-17 16,-1 2-27-16,1 5-27 0,0 2-27 0,-1 3-23 15,-3-2-20-15,7-2-13 0,-6-5-25 0,2-2-31 16,-2-2-31-16,-1-1-29 0,0-5-33 0,1-3-43 16,-1 0-77-16,-3-17-68 0,7 26-56 0,-7-26-85 15,3 20-38-15,-3-20-73 0,0 0-519 0,0 0-1181 16</inkml:trace>
  <inkml:trace contextRef="#ctx0" brushRef="#br0" timeOffset="160119.71">12498 19738 360 0,'0'0'1607'0,"0"0"-681"0,0 0-226 0,0 0-165 0,0 0-79 16,0 0-74-16,0 0-89 0,3 29-14 0,1-12-55 15,-1 3-17-15,0 3-48 0,1 4-16 0,-1-1-46 16,0 1-7-16,1 2-32 0,-1-5 0 0,4 2-30 16,-7-2-8-16,6-3-32 0,-3-1 4 0,-3-1-20 15,4-2-61-15,-4-17 14 0,6 27-32 0,-6-27-44 0,4 23-33 16,-4-23-41-16,0 0-70 0,3 26-62 15,-3-26-35-15,0 0-58 0,0 0-40 0,7 16-391 0,-7-16-722 16</inkml:trace>
  <inkml:trace contextRef="#ctx0" brushRef="#br0" timeOffset="160502.14">12907 19784 1783 0,'0'0'973'0,"0"0"-216"0,-7-13-157 0,7 13-96 0,0 0-115 0,-20-3-34 0,20 3-92 0,0 0-32 0,-23 3-64 0,23-3-22 16,0 0-44-16,-24 3-3 0,24-3-39 0,0 0 2 16,-19 3-31-16,19-3 9 0,0 0-40 0,-17 4 3 0,17-4-40 15,0 0 27-15,0 0-49 0,-13 10 39 16,13-10-39-16,0 0 48 0,0 19-36 0,0-19 43 15,0 18-34-15,0-18 44 0,10 26-42 0,-10-26 46 16,10 30-45-16,-4-15 41 0,1 0-39 0,0 1 34 0,-1-1-40 16,1 0 46-16,-1 0-38 0,1-1 50 0,-7-14-36 15,10 24 39-15,-10-24-34 0,7 22 48 0,-7-22-42 16,6 22 40-16,-6-22-41 0,-3 21 36 0,3-21-42 16,-3 22 43-16,3-22-44 0,-10 18 36 0,10-18-37 15,-10 19 28-15,10-19-15 0,-14 14-34 0,14-14-38 16,-13 13-45-16,13-13-48 0,-13 10-56 0,13-10-57 15,0 0-73-15,-13 10-27 0,13-10-47 0,0 0-26 16,0 0-411-16,0 0-684 0</inkml:trace>
  <inkml:trace contextRef="#ctx0" brushRef="#br0" timeOffset="160706.84">13099 20156 957 0,'0'0'1249'0,"0"0"-412"0,7 11-170 16,-7-11-122-16,7 14-82 0,-7-14-82 0,6 22-62 0,-6-22-64 15,4 32-50-15,-4-32-45 0,6 34-35 0,-3-17-24 0,-3 2-22 16,0-19-31-16,4 32-37 0,-4-32-42 16,6 28-60-16,-6-28-60 0,4 23-84 0,-4-23-56 0,3 18-117 15,-3-18-77-15,0 0-71 0,7 12-406 0,-7-12-955 16</inkml:trace>
  <inkml:trace contextRef="#ctx0" brushRef="#br0" timeOffset="161292.26">13392 19912 1002 0,'0'0'1003'0,"0"0"-337"16,0 0-178-16,-10-9-127 0,10 9-95 0,0 0-56 16,0 0-51-16,-7-16-36 0,7 16-24 0,0 0-17 15,3-17-27-15,-3 17-12 0,0 0-6 0,10-19-10 16,-10 19-4-16,0 0 14 0,14-13 42 0,-14 13 45 16,0 0 41-16,0 0 26 0,26 5 11 0,-26-5-39 15,17 16 42-15,-7-5-34 0,-4 5 5 0,1 1-21 16,0 3-11-16,-1 3-20 0,1 0-15 0,0 1-26 15,-4 2-12-15,0-1-23 0,-3 1-13 0,0-2-1 16,0-1-19-16,0 1-16 0,-3 1-20 0,0-4-24 16,-4-1-9-16,4-3-17 0,-4-1-20 0,4 0-46 15,3-16-49-15,-17 20-15 0,17-20-39 0,-13 7 2 16,13-7-21-16,0 0 35 0,-23-7-34 0,23 7 7 16,-10-13 64-16,10 13-28 0,-10-20 71 0,10 20-16 0,-4-20 67 15,4 20-19-15,0-20 25 0,0 20 30 16,4-16 47-16,-4 16 47 0,0 0 54 0,10-14 30 0,-10 14 22 15,0 0 38-15,26 1 4 0,-26-1-5 0,20 9-18 16,-20-9-22-16,23 13-29 0,-9-6-16 0,-1 3-31 16,0-3-24-16,0 2-60 0,1-1-41 0,-1 0-88 15,0 0-33-15,1-1-113 0,-14-7-56 0,23 13-87 16,-23-13-428-16,26 7-680 0</inkml:trace>
  <inkml:trace contextRef="#ctx0" brushRef="#br0" timeOffset="161541.76">13843 19877 1246 0,'-3'-20'1236'0,"3"20"-332"0,0 0-260 0,0 0-85 16,0 0-70-16,0 0-59 0,7 27-64 0,-7-27-51 15,3 35-45-15,0-14-33 0,1 5-32 0,-1 3-42 0,0 0-23 16,4 2-35-16,-4-1-15 0,1 1-25 15,2 0-22-15,-2-1-18 0,2 0-32 0,-2-4-28 16,2-3-38-16,-2-3-34 0,-1-1-33 0,0-2-48 0,-3-17-75 16,7 25-76-16,-7-25-50 0,6 21-103 15,-6-21-58-15,0 0-101 0,4 16-341 0,-4-16-1039 0</inkml:trace>
  <inkml:trace contextRef="#ctx0" brushRef="#br0" timeOffset="167002.38">5269 20776 380 0,'0'0'1338'0,"7"-16"-564"0,-7 16-166 0,0 0-116 15,0 0-93-15,10-13-59 0,-10 13-48 0,0 0-41 16,0 0-36-16,0 0-29 0,0 0-33 0,0 0-20 0,6-13-12 16,-6 13 11-16,0 0-33 0,0 0 33 0,0 0-33 15,0 0 36-15,0 0-29 0,0 0 12 0,0 0-25 16,0 0-5-16,0 0-24 0,0 0 12 0,-13 17-27 16,13-17 19-16,-17 16-12 0,4-7 10 15,0 1-21-15,-1 0 15 0,-6 1-18 0,4-1 15 0,-4 3-15 16,3-3 6-16,-3 2-24 0,0-2 9 0,1-2-20 15,5 2 8-15,1-2-15 0,13-8 5 0,-27 11-15 16,27-11 3-16,-20 11-14 0,20-11 7 0,-13 8-15 16,13-8 9-16,0 0-4 0,-13 13 14 15,13-13-12-15,0 0 18 0,0 0-14 0,13 16 15 0,-13-16-13 16,13 8 15-16,-13-8-17 0,24 9 19 0,-11-3-14 16,4-1 13-16,-4 1-12 0,4 1 13 0,2-1-14 15,-2 0 16-15,0 1-13 0,-1 0 13 0,1 0-14 16,-1 0 15-16,1 1-12 0,-4-3 9 0,1 3-4 15,-14-8 13-15,23 11-10 0,-23-11 20 0,20 10-6 16,-20-10 12-16,13 11-16 0,-13-11 11 0,7 13-5 16,-7-13-15-16,0 0 9 0,0 25-4 0,0-25-3 15,-13 18-2-15,6-6 0 0,-6-1-3 0,3-1 0 0,-10 3-3 16,3 0-3-16,-6 0-6 0,3-1 3 16,-7 2 0-16,1 2 1 0,2 0-10 0,1-2 15 0,0-1-12 15,3 0 14-15,0 1-13 0,3-1 15 0,1-1-16 16,3-4 12-16,3 2-15 0,0 0 5 0,0 3-9 15,10-13 13-15,-14 19-10 0,14-19 10 0,-3 19-8 16,3-19 14-16,3 20-14 0,-3-20 14 0,10 18-11 16,-10-18 16-16,20 20-15 0,-6-10 12 0,-1-1-11 15,3-3 12-15,4 3-8 0,4-2 11 0,-1-1-15 16,0-1 14-16,0 0-13 0,1 0 8 0,-4-3-8 16,0 1 11-16,-1-2-9 0,1 2 8 0,-20-3-11 15,34 4 1-15,-34-4-33 0,26 3-4 0,-26-3-40 16,20 2-6-16,-20-2-59 0,0 0-19 0,27 0-91 15,-27 0-97-15,0 0-74 0,0 0-140 0,0 0-124 16,0 0-352-16,0 0-1157 0</inkml:trace>
  <inkml:trace contextRef="#ctx0" brushRef="#br0" timeOffset="170800.05">11937 20823 1270 0,'0'0'1461'0,"0"0"-427"0,-10-11-240 16,10 11-152-16,0 0-143 0,0 0-105 0,-14-10-91 0,14 10-63 0,0 0-55 0,0 0-51 15,0 0-31-15,-6-15-18 0,6 15-25 0,0 0-39 16,10-13-17-16,-10 13-23 0,13-10-17 0,-13 10-17 16,16-8 15-16,-16 8 6 0,20-6 5 0,-20 6 7 15,17-1 6-15,-17 1 0 0,23 2 11 0,-23-2 12 16,20 12 10-16,-20-12 10 0,17 21 5 16,-7-8 7-16,0 3 11 0,-4 4 4 0,-2 3-7 0,2 3 10 15,-2 1 7-15,-1 2-7 0,0 1-2 0,1 3-6 16,-4 0 6-16,0 0-17 0,0 0 10 0,0-3-23 15,0 2 7-15,-4-4-19 0,4 0 4 0,0-1-20 16,-3-1-17-16,3-3-23 0,0 0-25 0,-3-1-31 16,3-4-32-16,0 2-51 0,0-20-24 0,-4 30-62 15,4-30-52-15,0 26-73 0,0-26-16 0,-3 20-105 16,3-20-57-16,0 0-497 0,0 23-1190 0</inkml:trace>
  <inkml:trace contextRef="#ctx0" brushRef="#br0" timeOffset="171014.73">12006 21199 177 0,'0'0'1457'0,"0"0"-693"0,0 0-157 16,0-20-123-16,0 20-77 0,0 0-83 0,0 0-59 16,7-16-64-16,-7 16-35 0,0 0-53 15,17-7-46-15,-17 7-69 0,16-3-31 0,-16 3-86 0,0 0-27 16,27-4-100-16,-27 4-34 0,20-3-89 0,-20 3-64 15,20 0-374-15,-20 0-515 0</inkml:trace>
  <inkml:trace contextRef="#ctx0" brushRef="#br0" timeOffset="171429.9">12375 20849 1698 0,'0'0'983'0,"0"0"-214"0,0 0-160 0,0 0-65 0,0 0-91 0,0 0-82 0,0 0-79 0,0 0-56 16,0 0-53-16,0 0-33 0,0 0-30 15,0 0-25-15,-3 16-20 0,3-16-15 0,3 21-14 0,-3-21-19 16,10 27 0-16,-3-12-1 0,-1-1-5 0,1 2-6 15,0-1-16-15,3 0 7 0,-4-2-13 0,4 2 11 16,0-3-26-16,-10-12 6 0,17 19-33 16,-17-19 13-16,16 17-40 0,-16-17 20 0,14 10-52 0,-14-10 20 15,0 0-15-15,20 3-24 0,-20-3-29 16,10-11-35-16,-10 11-21 0,3-22-46 0,-3 22 13 0,7-30-42 16,-7 30 66-16,0-36-6 0,0 36 80 0,-4-37-10 15,4 37 79-15,-3-28 9 0,3 28 115 0,0-24 12 16,0 24 75-16,0 0 4 0,-3-19 14 0,3 19-20 15,0 0 12-15,0 0-10 0,0 0 10 0,-7 26-11 0,7-26-11 16,0 25-18-16,0-25-22 0,3 34-9 16,-3-15-23-16,4 1-13 0,-1-1-17 0,0 1-31 0,1 0-32 15,-1 1-52-15,3 1-57 0,-2 1-75 16,2-2-71-16,1-1-82 0,0 2-72 0,3-4-455 16,-4 2-804-16</inkml:trace>
  <inkml:trace contextRef="#ctx0" brushRef="#br0" timeOffset="171626.91">12843 21353 1457 0,'0'0'1223'0,"4"18"-351"0,-4-18-207 0,0 26-155 15,0-26-114-15,3 26-98 0,-3-26-79 0,3 27-71 16,-3-27-87-16,4 26-94 0,-4-26-91 0,3 23-114 15,-3-23-73-15,3 18-145 0,-3-18-83 0,7 14-422 16,-7-14-951-16</inkml:trace>
  <inkml:trace contextRef="#ctx0" brushRef="#br0" timeOffset="172195.34">12993 20988 1019 0,'0'0'973'0,"0"0"-352"0,0 0-123 0,-10-14-136 15,10 14-73-15,0 0-86 0,0 0-17 0,-3-20-62 16,3 20-4-16,0 0-41 0,3-17 2 0,-3 17-17 16,0 0 35-16,10-17 11 0,-10 17 17 0,0 0 15 0,17-11 25 15,-17 11 23-15,0 0 17 0,20 0-7 0,-20 0-2 16,16 6-4-16,-16-6-4 0,20 19-6 15,-10-6-12-15,-10-13-25 0,17 28-25 0,-7-8-11 16,-4 2-19-16,1 2-10 0,0-1-19 0,-1 3-5 0,-3 0-15 16,-3 0-8-16,4-1-11 0,-4 0-13 0,0-3-28 15,-4 4-29-15,1-2-12 0,0-1-26 0,-4-3-21 16,1-1-21-16,2-4-21 0,-2 0-46 16,6-15-46-16,-17 18-11 0,17-18-23 0,-17 9 10 0,17-9-22 15,0 0 2-15,-23-3 5 0,23 3 9 16,-10-10 49-16,10 10-3 0,-6-16 37 0,6 16 31 0,-4-18 32 15,4 18 61-15,0 0-15 0,4-25 79 0,-4 25-13 16,0 0 45-16,13-20 50 0,-13 20 45 16,0 0 32-16,16-7 15 0,-16 7 28 0,0 0-11 0,24 0-22 15,-24 0-25-15,16 7-28 0,-16-7-27 0,17 10-20 16,-17-10-19-16,20 10-58 0,-20-10-53 0,16 13-73 16,-16-13-82-16,20 10-88 0,-20-10-61 0,17 12-115 15,-17-12-388-15,17 8-685 0</inkml:trace>
  <inkml:trace contextRef="#ctx0" brushRef="#br0" timeOffset="172617.84">13348 20955 1885 0,'0'0'1005'0,"-6"-14"-255"16,6 14-140-16,0 0-113 0,-7-14-91 0,7 14-84 15,0 0-48-15,0 0-39 0,0 0-47 0,0 0-36 0,0 0-31 16,0 0-13-16,0 0-30 0,7 24 2 0,-1-10 0 16,1 1-7-16,0 3 3 0,-1 1-12 0,1 4 1 15,3-3-15-15,0 1-10 0,0-2-13 0,0 1-5 16,0-3-10-16,-4-1-10 0,4-3-28 0,0 0-18 16,-10-13-35-16,17 20-8 0,-17-20-43 0,17 10 12 15,-17-10-65-15,0 0 11 0,20-6-36 0,-20 6-25 16,6-18-22-16,-6 18 29 0,7-29-18 0,-4 10 55 15,1 2 2-15,-4-1 72 0,0 18-5 0,3-33 76 16,-3 33 37-16,0-26 102 0,0 26 66 16,3-20 53-16,-3 20 19 0,0 0-14 0,0 0-23 0,0 0-11 0,0 0-15 15,3 24-13-15,1-4 6 0,-1 6-19 0,4 4-13 16,-4 2-26-16,0 3-14 0,4 2-21 16,0-3-19-16,-1 1-12 0,1-4-16 0,0-4-36 0,-1 1-36 15,-2-3-31-15,2-5-35 0,1-1-67 0,-4-3-57 16,-3-16-78-16,10 24-22 0,-10-24-94 0,3 13-87 15,-3-13-576-15,0 0-1248 0</inkml:trace>
  <inkml:trace contextRef="#ctx0" brushRef="#br0" timeOffset="174513.64">26674 11246 365 0,'0'0'1393'0,"0"0"-515"0,6-12-159 0,-6 12-138 0,0 0-90 0,0 0-75 0,0 0-114 0,0 0 4 0,0 0-57 0,0 0-50 16,0 0-43-16,0 0-29 0,0 0-26 0,0 0-13 16,0 0-11-16,-13 6-1 0,13-6-1 0,-13 7 2 15,13-7-3-15,-17 7 4 0,17-7-2 0,-20 9-3 0,20-9-4 16,-23 8-8-16,23-8-6 0,-20 8-10 16,20-8-9-16,-17 8-12 0,17-8-1 0,-13 6-10 15,13-6-4-15,0 0-12 0,-13 10-8 0,13-10-5 0,0 0-7 16,-10 13 4-16,10-13-4 0,0 0 1 0,0 27-3 15,0-27-4-15,10 30-9 0,3-11-4 16,-6 0-8-16,6 4-3 0,-3 1 3 0,10 2 2 0,-7 1 4 16,4-1 6-16,3-2 10 0,-4 2 2 15,-2-3 6-15,-1-3 6 0,-3 0 8 0,3-1 1 0,-6 0 17 16,-1-5 16-16,4 4 13 0,-3-3 10 0,-7-15 1 16,7 28-5-16,-7-28-3 0,0 21-6 0,0-21-12 15,0 23-8-15,0-23-6 0,-14 14-12 0,14-14-18 16,-16 12-21-16,16-12-36 0,-20 4-37 0,20-4-50 0,-17 0-10 15,17 0-92-15,-20-8-15 0,20 8-65 16,-23-15-51-16,23 15-78 0,-13-20-54 0,13 20-444 16,-7-20-971-16</inkml:trace>
  <inkml:trace contextRef="#ctx0" brushRef="#br0" timeOffset="175025.11">27049 11010 1075 0,'0'0'726'0,"0"0"-226"0,0-23-113 0,0 23-62 15,0 0-40-15,0 0-8 0,7-18-91 0,-7 18 30 16,0 0-70-16,10-13 41 0,-10 13-45 0,0 0 58 16,13-7-31-16,-13 7 49 0,0 0-53 0,20 5-2 0,-20-5-9 15,6 15-6-15,-6-15-52 0,10 24 44 16,-10-24-14-16,7 32-13 0,0-14-19 0,-7-18-13 0,0 36-18 15,-7-16-12-15,7-1-12 0,-7 1-14 16,7-1-22-16,-10-1-18 0,10-2-38 0,-6 0-24 16,6-16-37-16,-7 24-4 0,7-24-86 0,-13 13 22 0,13-13-52 15,0 0 36-15,0 0-54 0,0 0 64 0,-17-4-19 16,17 4 23-16,0 0 56 0,0 0 1 0,0-23 20 16,0 23 30-16,0 0 33 0,4-14 44 0,-4 14 44 15,0 0 40-15,13-7 71 0,-13 7-40 0,0 0 57 16,20 5-62-16,-20-5 28 0,16 12-69 0,-16-12 28 15,27 14-65-15,-17-4 33 0,3-1-80 0,1-1 4 16,9 2-101-16,-10 0-24 0,10 0-94 0,-3-1-65 16,-6 1-84-16,9-3-114 0,-3 0-313 0,3 2-514 15</inkml:trace>
  <inkml:trace contextRef="#ctx0" brushRef="#br0" timeOffset="175239.86">27707 11408 753 0,'0'0'1588'0,"20"0"-638"0,-20 0-235 0,0 0-139 0,0 0-119 0,0 0-106 15,0 0-79-15,0 0-56 0,0 0-47 0,23 7-35 0,-23-7-29 16,0 0-22-16,20 3-29 0,-20-3-38 0,23 4-31 16,-23-4-35-16,23 6-26 0,-23-6-33 15,27 6 5-15,-27-6-79 0,23 6 4 0,-23-6-86 0,27 8-5 16,-27-8-59-16,16 7-51 0,-16-7-54 0,20 9-93 15,-20-9-304-15,17 10-581 0</inkml:trace>
  <inkml:trace contextRef="#ctx0" brushRef="#br0" timeOffset="175435.99">27757 11715 1885 0,'-14'12'1043'0,"14"-12"-303"0,0 0-104 0,-6 10-150 0,6-10-56 0,0 0-53 0,0 0-19 0,0 0-24 0,0 0-40 0,6 14-41 16,-6-14-50-16,0 0-47 0,27 3-28 0,-27-3-28 16,23 3-35-16,-23-3-55 0,23 0-55 15,-23 0-61-15,27 1-79 0,-27-1-104 0,30 0-91 0,-30 0-142 16,26 3-124-16,-26-3-607 0,24 3-1544 0</inkml:trace>
  <inkml:trace contextRef="#ctx0" brushRef="#br0" timeOffset="176689.8">28753 11267 1111 0,'0'0'1038'0,"0"0"-351"0,0 0-57 16,0 0-174-16,0 0-19 0,-6-10-112 0,6 10-63 16,0 0 11-16,0 0-65 0,0 0-13 0,0 0-21 0,0 0-22 15,0 0-18-15,6-16-18 0,-6 16-11 0,0 0-14 16,0 0-14-16,27-2-8 0,-27 2-10 0,16 2-11 16,-16-2-9-16,20 10-5 0,-20-10-6 15,17 16-4-15,-4-6-3 0,1 3-3 0,-4 1-7 0,-4 4 13 16,7 0 7-16,-3 2-6 0,-3 5 16 15,0-5-5-15,-1 6 10 0,1 1 6 0,-7-4 2 0,0 6-11 16,7-3-5-16,-7-2-10 0,0-2-7 0,0-1-9 16,0 1-22-16,0-2-32 0,0 1-44 0,-7-4-32 15,7-17-41-15,0 32-29 0,0-32-108 0,0 26-23 16,0-26-73-16,0 22-57 0,0-22-84 0,0 0-67 16,0 27-347-16,0-27-912 0</inkml:trace>
  <inkml:trace contextRef="#ctx0" brushRef="#br0" timeOffset="176904.08">28883 11570 825 0,'-7'-13'1303'0,"7"13"-458"16,0 0-196-16,-13-13-198 0,13 13-54 0,0 0-136 0,0 0 10 16,0 0-72-16,0 0 5 0,7-17-71 0,-7 17-4 15,0 0-64-15,19-4 26 0,-19 4-62 0,17-5 11 16,-17 5-74-16,20-4 16 0,-20 4-72 0,23 0 15 15,-23 0-33-15,27-3-40 0,-27 3-42 0,23 3-53 16,-23-3-56-16,27 0-50 0,-27 0-51 0,23 3-84 16,-23-3-333-16,23 0-545 0</inkml:trace>
  <inkml:trace contextRef="#ctx0" brushRef="#br0" timeOffset="177272.21">29202 11304 648 0,'0'0'1184'0,"-10"-11"-337"0,10 11-215 0,-13-10-61 0,13 10-146 0,0 0-68 16,-7-12-66-16,7 12-51 0,0 0-46 0,0 0-36 15,0 0-32-15,0 0-21 0,0 0-26 0,0 0-15 0,0 0-10 16,0 26-7-16,0-26-10 0,13 29-2 0,-3-15 8 16,-3 2-4-16,-1 0-5 0,1 1-3 0,0-4-8 15,6 2-2-15,-10-2-8 0,4-1-7 16,-7-12-5-16,20 22-9 0,-20-22-18 0,10 16-17 0,-10-16 24 15,13 11-59-15,-13-11 23 0,0 0-65 16,0 0 10-16,20-7-65 0,-20 7 17 0,7-17-64 0,-7 17 16 16,6-22-40-16,-2 4 43 0,-4 18 3 15,0-28 54-15,0 28 6 0,0-26 59 0,0 26-4 0,6-18 62 16,-6 18 69-16,0 0 42 0,0-20 19 0,0 20 46 16,0 0-49-16,0 0 59 0,0 0-41 0,0 21 47 15,0-21-58-15,0 29 36 0,0-29-64 0,7 36 27 16,-7-16-62-16,7 0 28 0,-7 5-54 0,6-1 40 15,4 0-66-15,-3-1 22 0,0 2-78 0,-1-4 14 16,1 2-47-16,6 0-61 0,-3-3-84 0,-3-1-68 16,6-2-72-16,-3 2-82 0,-3-6-439 0,6 0-778 15</inkml:trace>
  <inkml:trace contextRef="#ctx0" brushRef="#br0" timeOffset="177472.22">29737 11737 1590 0,'3'16'1055'0,"-3"-16"-331"0,3 18-126 0,-3-18-160 0,7 23-56 0,-7-23-132 0,0 26-29 0,0-26-127 0,13 26-24 0,-13-26-113 0,7 24-30 0,-7-24-85 16,10 22-89-16,-10-22-78 0,6 17-86 15,-6-17-99-15,14 13-348 0,-14-13-664 0</inkml:trace>
  <inkml:trace contextRef="#ctx0" brushRef="#br0" timeOffset="178049.81">29923 11401 1021 0,'0'0'761'0,"0"0"-164"0,0 0-197 0,0 0-7 0,-7-16-125 0,7 16-14 0,0 0-58 0,0 0-84 0,0-22 23 15,0 22-71-15,0 0 51 0,7-17-40 0,-7 17 61 16,0 0-25-16,13-13 77 0,-13 13-16 0,0 0 77 16,0 0-47-16,17-6 11 0,-17 6 0 0,6 9 5 15,-6-9-13-15,14 19-8 0,-5-6-15 0,-5 2-18 16,6 3-18-16,-10 2-19 0,6 4-19 15,1-1-18-15,-7 3-26 0,7 3-7 0,-7-3-8 0,0-1-14 16,0-5-21-16,0 3-27 0,0 0-26 0,0-1-31 16,0-2-15-16,-7-2-38 0,7 0-4 0,0-18-66 0,-13 27-11 15,13-27-73-15,-7 19 22 0,7-19-19 16,-16 7-4-16,16-7 4 0,0 0-6 0,-14-3 15 0,14 3 12 16,-10-14 63-16,10 14-15 0,-6-14 35 0,6 14 33 15,-4-19 24-15,4 19 29 0,0 0 43 0,0-23 53 16,0 23 43-16,0 0 7 0,7-12 82 0,-7 12 26 15,0 0 12-15,13-7-1 0,-13 7-15 0,0 0-19 16,27 3-19-16,-27-3-33 0,23 4-19 0,-23-4-15 16,20 7-19-16,-20-7-35 0,23 7-42 0,-23-7-55 15,23 8-67-15,-23-8-76 0,30 7-76 0,-30-7-72 16,20 5-99-16,-20-5-330 0,24 4-529 16</inkml:trace>
  <inkml:trace contextRef="#ctx0" brushRef="#br0" timeOffset="178439.94">30305 11380 1410 0,'0'-17'906'0,"0"17"-162"0,0 0-190 0,-7-20-49 0,7 20-129 0,0 0-53 0,0 0-37 15,0 0-34-15,0 0-55 0,0 0-31 0,0 0-20 0,0 0-19 16,0 0-8-16,13 17-8 0,-13-17 2 15,7 29-9-15,0-14-11 0,-4 2-15 0,4 0-13 0,6 0-15 16,-6 1-11-16,-1-3-12 0,1 1-16 0,3-2-23 16,-4-1-30-16,1-1-25 0,-7-12-20 15,17 18-14-15,-17-18 27 0,13 9-59 0,-13-9 18 0,0 0-61 16,17-3 17-16,-17 3-59 0,10-14 27 0,-10 14-50 16,3-26 27-16,4 10-24 0,-7 16 44 0,6-37 8 15,-6 18 50-15,0-1 7 0,7 2 45 16,-7 18-5-16,0-32 51 0,0 32 27 0,0-25 59 0,0 25 41 15,0 0 24-15,0 0 43 0,0 0-49 0,0 0 45 16,0 0-61-16,-7 25 33 0,7-2-63 0,0 4 28 16,0 5-62-16,-6 2 30 0,6 1-80 0,0 2 14 15,0-3-79-15,0-1 0 0,6 0-97 0,-6-4-22 16,0-3-59-16,7 0-99 0,-7-5-118 0,0-2-291 16,0-19-444-16</inkml:trace>
  <inkml:trace contextRef="#ctx0" brushRef="#br0" timeOffset="179175.61">28876 11985 665 0,'0'0'675'0,"0"0"-191"0,0 0-65 0,-23-5-60 15,23 5-87-15,0 0 23 0,0 0-91 16,0 0 20-16,-20-1-33 0,20 1-4 0,0 0 16 0,0 0 14 16,0 0 0-16,0 0-4 0,0 0-45 0,0 0 37 15,20-7-67-15,-20 7 32 0,17 0-58 0,-17 0 39 16,33 1-58-16,-17 2-15 0,8-1-9 0,-4-1-11 15,9 0-10-15,-2 4-8 0,3-4-8 0,0 2-2 16,13 0-9-16,-6 1-6 0,-1-3-3 0,7 0-2 16,1 2-5-16,-1 1 1 0,7-4-3 0,-7 3 3 15,7-3-4-15,-7 2-1 0,7-1 1 0,3 3-2 0,-3-1 6 16,-7 4-3-16,0-4-3 0,0 3-3 0,0-2-3 16,0 1-3-16,1-1-7 0,-8 0-4 15,-6-1-1-15,7-2-8 0,-11 2-2 0,4-3-3 0,-3 0 4 16,-4 0 9-16,-3-4 3 0,-3 4 3 0,-17 0 3 15,36 0 4-15,-36 0 1 0,30-1 1 0,-30 1 4 16,20-2-1-16,-20 2-5 0,23 0-25 0,-23 0 11 16,0 0-88-16,27 2-16 0,-27-2-95 0,0 0-23 15,0 0-98-15,23 1-91 0,-23-1-109 0,0 0-376 16,0 0-826-16</inkml:trace>
  <inkml:trace contextRef="#ctx0" brushRef="#br0" timeOffset="179680.99">29481 12414 608 0,'0'0'1011'0,"0"0"-305"0,-20-6-103 0,20 6-85 0,0 0-79 0,-20 3-68 0,20-3-81 0,0 0-59 0,-17 13-24 16,17-13-58-16,0 17 14 0,0-17-72 0,0 22 16 0,0-22-63 15,7 21 32-15,-7-21-55 0,10 26 36 0,-3-14-56 16,-7-12 39-16,13 21-49 0,-13-21 41 0,23 16-50 15,-23-16 42-15,20 10-46 0,-20-10 40 16,23 7-45-16,-23-7 45 0,20 0-48 0,-20 0 42 0,24-7-51 16,-24 7 38-16,19-13-44 0,-19 13 33 0,17-17-49 15,-17 17 35-15,7-23-50 0,-7 23 32 0,6-26-44 16,-6 26 8-16,0-30 4 0,0 30 8 0,0-31 13 0,-6 15 11 16,2-1 57-16,-2 4-42 0,-8 0 72 15,8 1-26-15,6 12 70 0,-23-17-24 0,23 17 10 16,-20-9-8-16,20 9 10 0,0 0-29 0,-24 0-10 0,24 0-9 15,-20 12-15-15,20-12-19 0,-10 14-15 0,10-14-25 16,-13 23 23-16,13-23-66 0,-6 26 26 16,6-26-75-16,0 23 23 0,0-23-77 0,0 27 24 15,0-27-40-15,0 23-10 0,0-23-24 0,6 24-33 0,-6-24-34 16,7 22-80-16,-7-22-323 0,3 17-325 16</inkml:trace>
  <inkml:trace contextRef="#ctx0" brushRef="#br0" timeOffset="179968.31">29481 12654 1061 0,'0'0'951'0,"0"0"-353"16,-7 19-62-16,7-19-116 0,0 0-97 0,-6 21-70 0,6-21-49 15,0 20-43-15,0-20-21 0,6 20-22 0,-6-20-9 16,17 23-6-16,-11-11-1 0,1 1 2 0,6-2-7 16,-3 1-17-16,4-2-14 0,-8 1-14 0,8-4-7 15,-14-7-14-15,23 13-8 0,-23-13-18 0,26 7-13 16,-26-7-12-16,17 0-13 0,-17 0-22 0,20-8-17 15,-20 8-26-15,10-19-27 0,-10 19-14 0,7-29-4 0,-7 29 11 16,6-33-16-16,-12 13 66 0,6 3-27 16,-7 0 84-16,0 0 7 0,-3 2 103 0,-3 1-10 15,0 4 75-15,3 0-21 0,-4 4 37 0,14 6-53 0,-23-7 35 16,23 7-75-16,-20 4 20 0,20-4-79 0,-16 13 1 16,16-13-81-16,-14 19-1 0,14-19-56 15,-6 21-64-15,6-21-44 0,0 26-91 0,0-26-72 0,6 26-99 16,-6-26-344-16,10 27-604 0</inkml:trace>
  <inkml:trace contextRef="#ctx0" brushRef="#br0" timeOffset="180969.81">26803 13720 549 0,'13'7'874'0,"-13"-7"-262"0,0 0-174 16,0 0-74-16,0 0-43 0,0 0 8 0,17 9-98 16,-17-9 24-16,0 0-69 0,0 0 36 0,0 0-56 0,0 0 45 15,0 0-45-15,0 0-7 0,0 0-12 0,0 0-11 16,0 0-16-16,0 0 0 0,-7 17 0 0,7-17 5 15,0 0-3-15,-23 12-5 0,23-12 0 16,-13 7-21-16,13-7-15 0,-23 7-14 0,23-7-15 0,-20 6-9 16,20-6-5-16,-17 6-10 0,17-6-4 0,-13 6-8 15,13-6 0-15,0 0-7 0,-20 8-5 0,20-8-13 16,-7 13-7-16,7-13-6 0,-3 17 1 0,3-17-1 16,0 26 0-16,0-10-9 0,10 4-2 0,-3 2-1 15,-1 2-2-15,1 0-7 0,6-1 32 0,-3 6-44 16,3-2 23-16,1-4-23 0,2-1 50 0,-9-1-40 15,6 1 45-15,-3-3-33 0,3-1 40 0,-6-2-34 16,0 1 57-16,-7-17-28 0,13 25 48 0,-13-25-42 16,10 18 36-16,-10-18-46 0,0 0 32 0,0 22-22 15,0-22-21-15,0 0 37 0,-17 14-35 0,17-14-4 16,-20 4 2-16,20-4-1 0,-16 0 25 0,16 0-66 16,-27-4 16-16,27 4-74 0,-23-4 0 0,23 4-55 15,-20-9-54-15,20 9-56 0,-17-10-68 0,17 10-64 0,-6-13-58 16,6 13-475-16,0 0-902 0</inkml:trace>
  <inkml:trace contextRef="#ctx0" brushRef="#br0" timeOffset="181524.9">27165 13639 148 0,'0'0'1212'0,"0"0"-535"0,0 0-167 0,0 0-100 0,0 0-83 0,-16-9-64 16,16 9-69-16,0 0-37 0,0 0-28 0,0 0-26 0,0-22-15 15,0 22-14-15,0 0 40 0,10-15-48 0,-10 15 51 16,0 0-43-16,6-16 61 0,-6 16-31 16,0 0 76-16,0 0-15 0,14-10 17 0,-14 10 15 0,0 0 3 15,0 0-5-15,23 7-24 0,-23-7-63 0,6 13 38 16,-6-13-24-16,14 21-19 0,-14-21-21 0,10 29-15 15,-10-29-17-15,6 30-9 0,-6-30-9 0,7 33-19 16,-7-33-22-16,0 30-13 0,0-30-14 0,0 29-26 16,0-29-24-16,-7 26-29 0,7-26 14 0,-6 20-72 15,6-20 9-15,-10 16-61 0,10-16 37 0,0 0-12 16,-14 7 1-16,14-7-37 0,0 0 55 0,-13-7-31 16,13 7 64-16,0 0-7 0,-3-11 58 0,3 11-17 15,0 0 57-15,0 0-21 0,0 0 57 0,3-19-13 16,-3 19 96-16,0 0-22 0,0 0 70 0,0 0-41 15,20 4 48-15,-20-4-59 0,17 10 40 0,-17-10-25 16,20 18-16-16,-20-18-18 0,20 18-34 0,-10-8-47 16,3 0-54-16,0 0-89 0,4 0-93 0,-11 0-105 0,8 0-503 15,2 0-740-15</inkml:trace>
  <inkml:trace contextRef="#ctx0" brushRef="#br0" timeOffset="181773.57">27823 14128 1207 0,'0'0'938'0,"0"0"-239"0,13-10-112 0,-13 10-122 0,0 0-128 0,20-8-16 16,-20 8-107-16,17-6-1 0,-17 6-88 0,20-4 17 15,-20 4-77-15,23-2 1 0,-23 2-95 0,20 0-9 16,-20 0-66-16,30 0-64 0,-30 0-63 0,23 4-57 16,-23-4-67-16,20 6-61 0,-20-6-463 0,17 6-717 15</inkml:trace>
  <inkml:trace contextRef="#ctx0" brushRef="#br0" timeOffset="181988.87">27880 14340 693 0,'0'0'1298'0,"0"0"-458"0,-14 9-161 0,14-9-141 0,0 0-4 0,0 0-67 16,0 0-25-16,0 0-40 0,0 0-35 0,14 10-39 16,-14-10-53-16,0 0-63 0,23 6-38 0,-23-6-39 15,20 4-31-15,-20-4-40 0,23 4-54 0,-23-4-64 16,20 5-71-16,-20-5-96 0,23 3-109 0,-23-3-91 15,20 3-128-15,-20-3-148 0,23 1-516 0,-23-1-1464 16</inkml:trace>
  <inkml:trace contextRef="#ctx0" brushRef="#br0" timeOffset="184829.44">28963 13720 109 0,'0'0'1828'0,"0"0"-879"16,0 0-211-16,0 0-138 0,0 0-99 0,0 0-84 16,0 0-88-16,0 0-63 0,-14-7-51 0,14 7-35 15,0 0-33-15,0 0-24 0,0 0-26 0,-23 0-18 16,23 0-8-16,0 0-9 0,0 0 2 0,-13 7-8 15,13-7-8-15,0 0-15 0,-14 16-3 0,14-16-6 16,-10 17-11-16,10-17-4 0,0 23 0 0,0-23-10 16,0 25-3-16,0-25-17 0,0 33-1 0,7-14-20 15,-7-19 8-15,7 31-17 0,-4-14-19 0,4-2-13 16,-1-1 26-16,1 0-48 0,-7-14 30 0,13 18-44 0,-13-18 46 16,17 11-34-16,-17-11 56 0,0 0-34 15,13-1 46-15,-13 1-45 0,17-12 31 16,-17 12-51-16,6-23 27 0,-6 23-47 0,0-33 37 0,7 13-43 0,-7 0 51 15,0 0-28-15,0-3 23 0,-7 2 13 16,7 0 17-16,0 1 15 0,-3 1 78 0,0 2 0 0,3 17 89 16,-10-28-14-16,10 28 29 15,0-23-6-15,0 23-27 0,0 0-25 0,0 0-26 16,0 0-16-16,0 0-7 0,0 0-20 0,0 23-9 0,0-23 29 0,10 32-40 16,-4-10 23-16,1 2-37 0,0 1 35 0,-1 7-39 15,8-2 43-15,-4 3-38 0,-4-2 48 0,1-2-27 16,0-2 59-16,6-1-33 0,-10 0 51 0,4-2-41 15,-1-4 35-15,-6-1-20 0,0 1 8 0,0-20-23 16,0 35 14-16,0-35-34 0,-6 31 16 0,-1-18-34 16,4 0 15-16,-10-3-46 0,6 0 14 0,-6-3-53 15,13-7 22-15,-30 9-69 0,30-9 12 0,-30 4-34 16,30-4-36-16,-27 0-38 0,27 0-45 0,-23 0-58 16,23 0-56-16,-13-3-53 0,13 3-61 0,0 0-389 0,0 0-699 15</inkml:trace>
  <inkml:trace contextRef="#ctx0" brushRef="#br0" timeOffset="185021.45">29288 14233 1590 0,'0'0'1128'0,"0"0"-352"0,7 13-120 0,-7-13-176 0,0 0-107 0,6 24-87 0,-6-24-71 0,7 20-76 15,-7-20-74-15,0 23-34 0,0-23-122 0,7 20-45 16,-7-20-88-16,6 19-107 0,-6-19-68 0,4 14-72 16,-4-14-477-16,0 0-916 0</inkml:trace>
  <inkml:trace contextRef="#ctx0" brushRef="#br0" timeOffset="185456.84">29541 13656 442 0,'0'0'917'16,"13"-10"-311"-16,-13 10-93 0,0 0-38 0,0 0-27 0,20 4-31 0,-20-4-14 0,10 7-5 15,-10-7-14-15,13 13-20 0,-13-13-34 0,10 23-13 16,-3-7-27-16,-7 1-47 0,6 2-10 0,-6 2-33 16,0 5-23-16,7 3-28 0,-14 0-22 0,7-1-19 15,0 3-23-15,-6-1-17 0,6-2-19 0,-7-2-31 16,4 0-31-16,-4-3-21 0,0-5-26 0,1 0-24 16,6-18-35-16,-7 29-32 0,7-29-43 0,-10 17 14 15,10-17-58-15,-13 7 35 0,13-7 1 0,0 0 13 16,-20-8 13-16,20 8 18 0,-7-15 13 0,7 15 26 15,-3-16 22-15,3 16 22 0,0 0 14 0,-7-23 9 16,7 23 17-16,0 0 14 0,7-17 36 0,-7 17 35 16,0 0 26-16,0 0-33 0,17-7 51 0,-17 7-50 0,0 0 32 15,13 11-53-15,-13-11 31 0,20 17-55 16,-20-17 9-16,16 17-39 0,-2-7-53 0,-4 0-66 16,-4 0-85-16,8 0-97 0,-14-10-90 0,23 17-102 0,-16-10-377 15,-7-7-782-15</inkml:trace>
  <inkml:trace contextRef="#ctx0" brushRef="#br0" timeOffset="185874.75">30032 13700 718 0,'0'0'1323'0,"-3"-16"-429"0,3 16-158 0,0 0-109 0,-13-17-137 16,13 17-14-16,0 0-97 0,0 0-66 0,0 0-63 15,-20 5-45-15,20-5-44 0,0 17-31 0,0-17-24 16,0 24-25-16,0-24-18 0,0 30-11 0,0-30-10 0,6 36-10 16,1-20-6-16,-7 1-1 0,7 2-10 15,6-2-2-15,-10-1-6 0,4 1-3 0,6-2-19 16,-6-1-11-16,3-3-22 0,-4 1-10 0,-6-12-26 16,27 16 11-16,-27-16-56 0,17 7 9 0,-17-7-75 15,0 0 10-15,30-6-64 0,-30 6 21 0,13-14-71 16,-13 14 18-16,13-25-32 0,-13 11 15 0,0 14 27 15,7-36 26-15,-7 36 50 0,0-36 33 0,0 18 51 0,-7-1 45 16,1 1 57-16,-1 0 48 0,-3 1 54 0,-3 2 66 16,6 4 55-16,-6 1 38 0,-1 3 17 15,14 7 0-15,-30-8-7 0,30 8-14 0,-23 3-47 0,23-3-19 16,-30 10-38-16,17-1-23 0,0 0-31 0,6 2-24 16,0 2-19-16,7-13-30 0,-16 27-24 0,16-27 16 15,-7 28-80-15,7-28 13 0,-6 31-67 0,6-31 1 16,0 28-43-16,0-28-45 0,0 28-42 0,0-28-57 15,6 29-50-15,-6-29-45 0,7 24-70 0,-7-24-376 16,7 20-639-16</inkml:trace>
  <inkml:trace contextRef="#ctx0" brushRef="#br0" timeOffset="186156.44">30032 14015 1391 0,'0'0'1232'0,"0"0"-376"0,-6 15-129 0,6-15-140 16,0 0-86-16,0 26-110 0,0-26-63 0,3 22-60 15,-3-22-39-15,10 27-44 0,-3-12-35 0,-1-1-35 16,8 0-27-16,-5-1-21 0,-2 0-21 0,6-1-35 16,1-1-23-16,-4-2-29 0,-10-9-11 0,26 11-36 0,-26-11 8 15,24 3-64-15,-24-3 9 0,19-6-68 0,-19 6 18 16,17-20-24-16,-10 7-14 0,-1-2-8 0,1-3 3 16,-7 0-39-16,0-2 76 0,0-2-1 0,-7 4 82 15,1-3 14-15,-1 2 118 0,-3 1 11 0,-3 3 99 16,0 5-23-16,-4 0 67 0,4 6-42 0,13 4 33 15,-34 0-77-15,18 6 22 0,-1-1-63 0,-3 7 13 16,0 1-95-16,4 1-7 0,2 3-67 0,1 2-80 16,3 0-97-16,-3 1-80 0,6 0-65 0,1-4-102 15,-1 4-317-15,0 0-625 0</inkml:trace>
  <inkml:trace contextRef="#ctx0" brushRef="#br0" timeOffset="190118.62">26790 14721 1075 0,'0'0'892'0,"0"0"-205"0,-7-11-200 15,7 11-43-15,0 0-134 0,0 0-4 0,0 0-77 16,0 0 16-16,0 0-82 0,14-8 12 0,-14 8-80 16,0 0 27-16,29-4-71 0,-29 4 31 0,30-1-58 15,-10-1 34-15,0-1-51 0,-3 2 38 0,9-2-44 0,-2 3 59 16,-1-1-13-16,3 1 44 0,4 0-35 0,0 1 62 16,-3 1-45-16,3 0 6 0,0 1-11 15,6 0-7-15,-9 0-5 0,16 1-7 0,-13 1-2 0,13-1-12 16,-6 0-4-16,-1-1-5 0,7 0-4 15,-6-2-7-15,6 1-1 0,0-1 2 0,-6-1-7 0,6 2-2 16,0-2 1-16,0 0-3 0,1 0 0 0,-1 0 2 16,-7-2-4-16,7 2 2 0,1 0 5 0,-1 0 0 15,-7 0 1-15,1 0-2 0,-4 0-1 16,4 0 1-16,6 0-1 0,-13 0 1 0,6 0-1 0,1 2 1 16,-4-1 5-16,-3-1-6 0,7 0 4 0,-8 2-1 15,8-2-2-15,-4 1-2 0,-3-1-2 0,0 0 3 16,0-1-4-16,3 1 1 0,-3-2 0 0,0 2-1 15,0-1 0-15,3-1 3 0,-3 2-6 0,0-1 4 16,0-1 1-16,3 1 12 0,-3 1 11 0,0 1 1 16,3-1-1-16,-3 0-7 0,-7 2 3 0,7-1-6 0,-3-1-1 15,-4 0-3-15,7 2 1 0,-10-2-7 0,6 0 3 16,-2 0-2-16,-1 0 2 0,-3 0-2 16,3-2 2-16,4 2 2 0,-4-1 7 0,0-1 2 0,4 1 0 15,-4 0 11-15,3-1 10 0,4 1 2 0,-6-1-1 16,2 1-7-16,4-1-5 0,0-1-5 0,-3 1-6 15,-4-1-6-15,7 0-2 0,-4 0-1 16,4-3-2-16,0 2-4 0,3-2-1 0,-3 1 1 0,0-1-3 16,0 1 6-16,3-2 8 0,-3 1 5 0,0-1-2 15,0 3 10-15,-3-2 4 0,9 2-1 0,-6-1-2 16,-3 2-8-16,2 1-1 0,1 0-4 0,4 2-5 16,-5-1-6-16,1 2-21 0,0-1 24 0,0 2-26 15,-3-1 27-15,3 2-27 0,0-2 27 0,-4 2-25 16,4 0 26-16,0 0-26 0,0 0 26 0,-4 0-25 15,4 1 26-15,-3-1-28 0,-4 0 29 0,7 0-23 16,-3-2 21-16,-4 2-9 0,7 0 5 0,-10 0-3 16,6-1 1-16,-9 0-28 0,6 0 29 0,-3-1-3 0,3 2 0 15,-3-3-2-15,0 2 0 0,-3-1 1 0,-17-1-6 16,36 0 2-16,-36 0 0 0,34 0-1 0,-34 0-2 16,29 0-4-16,-29 0-15 0,24 1-12 0,-24-1-13 15,20 0-20-15,-20 0-24 0,0 0-37 0,23 2-59 16,-23-2-80-16,0 0-61 0,0 0-131 0,20 4-35 15,-20-4-67-15,0 0-631 0,0 0-1420 16</inkml:trace>
  <inkml:trace contextRef="#ctx0" brushRef="#br0" timeOffset="190577.56">30909 13476 728 0,'0'0'1052'0,"0"0"-371"0,-3-18-24 0,3 18-146 15,0 0-11-15,0 0-108 0,0 0-39 0,0 0-19 16,3 24-78-16,1-8 38 0,-4 11-71 0,0 2 25 16,6 11-30-16,-6 6-24 0,0 9-16 0,7 3-15 15,-7 3-12-15,0 2-11 0,0 0-20 0,-7-1-13 16,7-2-19-16,0-5-17 0,0-6-16 0,-6-4-9 15,6-2-11-15,0-11-10 0,0 1-15 0,0-3-17 16,-4-4-15-16,4-4-17 0,0-2-14 0,0-2-16 16,0-18-19-16,-3 32-15 0,3-32-14 0,0 27-15 15,0-27-19-15,0 22-18 0,0-22-28 0,0 0 12 0,0 28-71 16,0-28 4-16,0 0-80 0,3 25 4 16,-3-25-68-16,0 0-57 0,4 21-75 0,-4-21-393 15,0 0-836-15</inkml:trace>
  <inkml:trace contextRef="#ctx0" brushRef="#br0" timeOffset="198898.29">35507 7393 595 0,'0'0'1045'0,"0"0"-313"0,0 0-175 0,-3-16-98 15,3 16-140-15,0 0-6 0,0 0-41 0,0 0-53 16,0 0-39-16,0 0-33 0,0 0-27 0,0 0-17 0,10 20-18 16,-10-20-13-16,7 23-6 0,-7-23-9 15,9 29-1-15,-9-29-2 0,7 27 2 0,-7-27-4 16,10 27-2-16,-10-27-4 0,10 23 1 0,-10-23-3 16,3 18-2-16,-3-18-7 0,7 16-5 0,-7-16-6 15,0 0-2-15,7 15-8 0,-7-15-7 0,0 0-1 0,0 0-8 16,0 0 0-16,0 0-2 0,0 0-6 15,0 0-3-15,0 0-7 0,0 0 0 0,-4-24-35 0,4 24 37 16,-3-19-41-16,3 19 47 0,-7-22-32 0,7 22 44 16,-3-20-39-16,3 20 54 0,-10-15-42 15,10 15 49-15,0 0-30 0,-3-18 65 0,3 18-27 0,0 0 41 16,0 0-55-16,0 0 37 0,0 0-52 0,0 0 42 16,0 0-47-16,-7 15 44 0,7-15-39 0,0 0 38 15,0 27-47-15,0-27 43 0,3 20-44 0,-3-20 44 16,0 0-49-16,4 23 39 0,-4-23-42 0,0 0 42 15,0 19-50-15,0-19 39 0,0 0-56 0,0 0 30 16,0 0-5-16,0 0 2 0,0 0 3 0,0 0 3 16,0 0 1-16,0 0 5 0,0 0-35 0,0 0 40 15,0 0-41-15,0-23 47 0,0 23-39 0,-4-22 44 16,4 22-43-16,-3-26 41 0,3 26-36 0,-7-27 43 16,7 27-41-16,-6-30 42 0,6 30-40 0,-7-26 42 0,7 26-42 15,-3-20 46-15,3 20-45 0,-3-17 44 16,3 17-45-16,0 0 52 0,-4-20-51 0,4 20 39 0,0 0-44 15,0 0 46-15,0 0-42 0,0 0 47 16,17 11-28-16,-17-11 19 0,16 22-42 0,-9-9 44 0,3 1-42 16,0 0 41-16,0 2-39 0,3 0 43 0,-3-2-44 15,0-1 43-15,0 0-5 0,0 0-4 16,-10-13 0-16,17 20 13 0,-17-20-35 0,13 16 49 0,-13-16-29 16,10 15 57-16,-10-15-29 0,10 11 54 0,-10-11-33 15,0 0 18-15,7 14-46 0,-7-14 17 0,0 0-37 16,0 0 20-16,-7 15-49 0,7-15 8 0,0 0-65 15,-17 4 5-15,17-4-38 0,0 0-43 0,-23-1-50 16,23 1-54-16,0 0-67 0,-16-5-65 0,16 5-57 16,0 0-65-16,-14-10-387 0,14 10-768 0</inkml:trace>
  <inkml:trace contextRef="#ctx0" brushRef="#br0" timeOffset="203052.86">36334 7097 78 0,'0'0'1765'0,"-10"-20"-798"0,10 20-222 0,-9-13-117 0,9 13-112 0,0 0-56 16,-10-11-101-16,10 11-77 0,0 0-71 0,-10 11-34 16,10-11-44-16,-4 23-12 0,4-23-36 0,4 40-9 15,-1-14-24-15,4 3 1 0,-4-1-23 0,7 2 5 16,-4 1-18-16,1-2 6 0,0-1-13 0,3-2 5 15,-4-3-8-15,1 0 1 0,0-6-13 0,-1-1 11 16,-6-16-14-16,7 27 8 0,-7-27-15 0,10 19 15 16,-10-19-15-16,0 0 12 0,10 10-5 0,-10-10 9 0,0 0-17 15,10-22 3-15,-10 22-29 0,3-31 3 0,-3 9-27 16,0-5-4-16,-3-4 3 0,0-2 38 16,-1-5-36-16,1-2 46 0,-4 0-32 0,1-2 36 0,2-1 8 15,-2 0 2-15,-1 3-2 0,4 1 3 0,-4 2 4 16,7 8-5-16,-3 0-3 0,-1 8 5 0,1-1-6 15,3 5 3-15,0 17 4 0,0-26 11 0,0 26 2 16,10-13 0-16,-10 13 0 0,0 0-2 0,20 6-1 16,-7 4-37-16,1 6 44 0,-1 1-35 0,7 7 37 15,-4 2-38-15,4 3 48 0,-3 0-29 0,3 1 7 16,-4 3 5-16,1 0 10 0,0 0 29 0,-4-3-24 16,0 2 26-16,1-4-12 0,-8-2 18 0,4-2-4 15,-3 1 7-15,-4-2-15 0,0-1 1 16,-3-1 1-16,0-21 9 0,0 36-10 0,0-36-9 0,-6 33-18 0,6-33-10 15,-10 27-23-15,10-27-7 0,-17 23-29 16,17-23-2-16,-20 13-44 0,20-13-25 0,-16 9-50 16,16-9-46-16,0 0-45 0,-24 0-44 0,24 0-54 15,0 0-69-15,-16-9-42 0,16 9-98 0,0 0-328 16,0 0-770-16</inkml:trace>
  <inkml:trace contextRef="#ctx0" brushRef="#br0" timeOffset="203441.42">36972 7241 1725 0,'0'0'988'0,"0"0"-225"0,-16-8-244 0,16 8-44 0,0 0-150 0,0 0-75 0,0 0-60 0,-14-7-50 0,14 7-22 16,0 0-30-16,0 0-23 0,0 0 8 15,17 7-73-15,-17-7 27 0,0 0-62 0,17 7 36 0,-17-7-45 16,0 0 38-16,20 5-43 0,-20-5 34 0,0 0-42 16,16 6 32-16,-16-6-64 0,0 0 34 0,0 0-51 15,0 0 39-15,0 0-35 0,17-6 60 0,-17 6-47 16,0 0 49-16,0-17-42 0,0 17 58 0,-10-16-35 15,10 16 54-15,-17-22 4 0,11 12 2 0,-8 0 17 16,4 0 19-16,-3 0 13 0,3 2 12 0,-3-1 1 16,13 9 3-16,-20-10-12 0,20 10-11 0,-17-6-21 15,17 6-34-15,0 0-34 0,-20 9-44 0,20-9-80 16,-6 14 14-16,6-14-57 0,0 20-27 0,0-20-49 16,6 25-59-16,-6-25-96 0,14 24-303 0,-4-10-394 15</inkml:trace>
  <inkml:trace contextRef="#ctx0" brushRef="#br0" timeOffset="203734.53">37288 7134 593 0,'-17'-11'1272'0,"17"11"-508"0,-13-6-175 0,13 6-106 0,-17-7-95 0,17 7-75 15,0 0-62-15,-20-6-63 0,20 6-53 0,0 0-39 16,0 0-33-16,-13 12-29 0,13-12-61 0,3 18 38 0,-3-18-57 15,7 29 49-15,0-12-1 0,-1 1 3 0,1 3-3 16,3 0 9-16,-3 0 24 0,3 1 7 0,-4-1 14 16,1-2 6-16,0-2 9 0,-4 0 13 0,-3-17-3 15,10 27 7-15,-10-27-6 0,3 23-13 0,-3-23-20 16,0 0-20-16,0 23-19 0,0-23-26 0,-10 12-18 16,10-12-24-16,-13 5-17 0,13-5-24 0,0 0-24 15,-30-3-36-15,30 3-40 0,-23-7-42 0,23 7-41 16,-23-13-36-16,23 13-33 0,-20-14-45 0,20 14-438 15,-14-13-594-15</inkml:trace>
  <inkml:trace contextRef="#ctx0" brushRef="#br0" timeOffset="204521.72">37577 7212 989 0,'0'0'817'0,"0"0"-268"0,0 0-25 0,-10-16-52 0,10 16-75 0,0 0-32 0,0 0-19 15,0 0-60-15,0 0 49 0,0 0-47 0,0 0-22 16,0 0-26-16,0 0-23 0,10 12-32 0,-10-12-42 15,13 22-19-15,-6-8-29 0,3 0-18 0,0 5-21 16,0-1-4-16,0 1-19 0,0 0-3 0,0 1-13 16,0-3 1-16,0-3-16 0,-4 2-1 0,4-3-18 15,-3-2-1-15,-7-11-30 0,16 22 6 0,-16-22-26 16,14 13 29-16,-14-13-23 0,0 0 36 0,16 4-29 16,-16-4 31-16,0 0-44 0,14-16 34 0,-14 16-45 0,10-24 37 15,-10 24-54-15,3-36 35 0,0 16-42 16,-3-1 38-16,4-4-4 0,-4-2 0 0,0 3-7 15,0 1-18-15,0 2-17 0,0 0-23 0,0 21-15 0,3-35-15 16,-3 35-21-16,0-24-41 0,0 24-70 0,0 0-49 16,0 0-85-16,7-14-422 0,-7 14-650 0</inkml:trace>
  <inkml:trace contextRef="#ctx0" brushRef="#br0" timeOffset="204710.87">38092 7476 449 0,'0'0'1842'0,"0"0"-800"0,16-6-272 16,-16 6-192-16,0 0-118 0,0 0-132 0,0 0-86 16,0 0-160-16,0 0-121 0,0 0-177 0,0 0-182 15,0 0-228-15,0 0-419 0,20 0-1149 0</inkml:trace>
  <inkml:trace contextRef="#ctx0" brushRef="#br0" timeOffset="205306.73">38730 7216 1168 0,'0'0'986'0,"0"0"-294"0,0 0-131 0,0 0-116 0,-20-3-77 15,20 3-117-15,0 0-17 0,0 0-53 0,0 0 41 16,0 0-64-16,0 0 12 0,0 0-79 0,20 3 16 16,-20-3-59-16,20 3 26 0,-20-3-54 0,20 0 31 15,-20 0-59-15,23-3 19 0,-23 3-54 0,20-3 21 16,-20 3-52-16,20-8 36 0,-20 8-9 0,16-9-2 16,-16 9-9-16,14-11 6 0,-14 11 3 0,3-15 2 15,-3 15-3-15,0 0 8 0,-3-23 7 0,3 23 8 16,-14-14 3-16,14 14 9 0,-20-14 4 0,20 14 8 15,-23-10 8-15,23 10 11 0,-23-6 10 0,23 6 1 0,-23-3-3 16,23 3-19-16,-20 4-25 0,20-4-23 16,-14 12-21-16,14-12-20 0,-10 21-29 0,10-21-25 15,0 28-34-15,4-11-23 0,-1 1-29 0,4 1-15 16,3 1 16-16,0-1-47 0,3 0-29 0,0-2-78 16,4-1-275-16,-4-2-207 0</inkml:trace>
  <inkml:trace contextRef="#ctx0" brushRef="#br0" timeOffset="205585.77">39172 7153 987 0,'0'0'992'0,"-14"-16"-343"0,14 16-145 0,-13-17-102 0,13 17-94 0,-10-16-68 0,10 16-52 0,-13-11-48 16,13 11-36-16,0 0-25 0,-10-14-31 0,10 14-12 15,0 0-14-15,0 0-6 0,0 0-9 16,0 0-2-16,13 21-8 0,-13-21 5 0,13 27-2 0,-6-10 12 15,3 2 8-15,-3-2 13 0,3 3 10 0,-4 0 13 16,1-1 11-16,3-3 11 0,-7 0 4 16,4-2 8-16,-7-14 2 0,6 25-4 0,-6-25-3 0,7 20-14 15,-7-20-25-15,0 0-25 0,-3 23-21 0,3-23-16 16,0 0-16-16,-14 13-23 0,14-13-21 0,0 0-25 16,-23 3-35-16,23-3-42 0,0 0-47 0,-23-6-45 15,23 6-43-15,-17-6-13 0,17 6-59 0,-10-13-441 16,10 13-570-16</inkml:trace>
  <inkml:trace contextRef="#ctx0" brushRef="#br0" timeOffset="205989.29">39490 6912 1494 0,'0'0'1051'0,"0"0"-256"0,0 0-158 0,0 0-114 0,0 0-130 15,0 0-30-15,0 0-106 0,7 21-22 0,-7-21-64 16,7 32-14-16,-4-10-50 0,4 4-14 0,-1 2-26 16,1 8 6-16,3 1-36 0,-3 1 11 0,3 0-26 15,0-2 12-15,0 0-28 0,0 2 12 0,-4-2-36 16,1-1 9-16,3-6-19 0,-7-2-67 0,4-2 7 16,-1-4-41-16,-2-2-50 0,-1-3-33 0,-3-16-67 15,7 25-52-15,-7-25-37 0,0 0 19 16,0 0-24-16,0 0 26 0,-10 9-3 0,10-9 24 0,-7-12 33 15,7 12 74-15,-17-22 59 0,7 9 73 0,1-2 74 16,-1 1 59-16,3 0 51 0,-3-1 45 0,0 1 33 16,0 3 18-16,10 11 9 0,-13-21-54 0,13 21 30 15,-10-17-23-15,10 17-16 0,-10-14 7 0,10 14 3 16,0 0-5-16,0 0-7 0,-4-19-30 0,4 19-19 16,0 0-19-16,0 0-21 0,0 0-16 0,27 3-42 0,-27-3-43 15,17 9-69-15,-17-9-52 0,23 13-57 16,-10-5-30-16,0-1-83 0,1 2-112 0,2 1-267 0,1-1-351 15</inkml:trace>
  <inkml:trace contextRef="#ctx0" brushRef="#br0" timeOffset="206454.39">39926 7557 1419 0,'0'0'823'0,"0"0"-269"15,16 5-65-15,-16-5-112 0,0 0-49 0,17 5-81 0,-17-5-39 16,0 0-54-16,26 0-18 0,-26 0-34 0,0 0-9 15,27-2-25-15,-27 2-6 0,0 0-23 0,27-4 2 16,-27 4-16-16,0 0 6 0,20-6-14 0,-20 6 14 16,0 0 3-16,13-13 10 0,-13 13-13 0,0 0 0 15,3-22-3-15,-3 22 1 0,-3-20 0 0,3 20 0 16,-13-25 1-16,6 10 2 0,-3 2 5 0,-3-2 14 16,-1 0 8-16,-2 2-32 0,2-1 56 0,1 4-37 15,0 1 50-15,0 2-52 0,13 7 34 0,-24-10-54 16,24 10 34-16,-16-3-51 0,16 3 35 0,-17 6-48 15,17-6 37-15,-6 16-43 0,6-16 38 0,-7 21-44 16,7-21 41-16,3 29-9 0,1-12-6 0,2 2-4 0,1-2-15 16,-1 3-1-16,4-3-8 0,0 2-12 0,-3-4-15 15,3-1-16-15,0 0-20 0,0-2-27 0,-10-12-28 16,20 18-7-16,-20-18-30 0,20 10 10 16,-20-10-43-16,0 0 16 0,23-2-57 0,-23 2 29 0,10-13-40 15,-10 13 45-15,7-25-12 0,-7 25 47 0,3-33 4 16,-3 33 50-16,0-33 23 0,0 33 108 15,-7-33 17-15,7 33 58 0,-3-29 48 0,3 29 39 0,-3-25 21 16,3 25 32-16,-7-19 3 0,7 19-13 0,0 0-33 16,-3-19-41-16,3 19-27 0,0 0-36 0,0 0-24 15,0 0-26-15,0 0-30 0,10 20-19 0,-10-20-56 16,10 23-1-16,-4-10-49 0,1 2 29 0,3 0-68 16,0 0 4-16,0 2-83 0,0 0-20 0,3-1-61 15,0-3-101-15,-3-1-243 0,4-1-257 0</inkml:trace>
  <inkml:trace contextRef="#ctx0" brushRef="#br0" timeOffset="206803.67">40311 7370 1114 0,'0'0'1014'0,"0"0"-287"0,0 0-113 0,0 0-99 0,0-20-67 15,0 20-70-15,0 0-88 0,0 0 1 0,0 0-76 16,7 17 3-16,-7-17-44 0,3 19-12 0,-3-19-20 15,7 23-15-15,-7-23-25 0,6 27-19 0,-6-27-22 16,7 26-11-16,-7-26-9 0,7 21-9 0,-7-21-11 16,3 19-14-16,-3-19-25 0,0 0-25 15,7 21-25-15,-7-21-15 0,0 0-28 0,0 0-16 0,0 0-35 16,0 0-43-16,0 0-35 0,10-13-68 0,-10 13-40 16,3-20-19-16,-3 20 45 0,3-28 7 0,1 10 68 15,-1 3 18-15,3 0 67 0,-6 15 4 0,10-27 35 16,-10 27 71-16,7-17 78 0,-7 17 65 0,0 0 81 15,13-12 22-15,-13 12 24 0,0 0 0 0,10 13-10 0,-10-13-29 16,7 19-27-16,-7-19-19 0,10 26-38 16,-10-26-17-16,10 27-57 0,-3-13-22 0,-1 2-63 15,4-2-23-15,-3 1-91 0,3-1-56 0,0-2-38 0,0-2-91 16,0 2-77-16,3-4-338 0,-13-8-453 16</inkml:trace>
  <inkml:trace contextRef="#ctx0" brushRef="#br0" timeOffset="207196.25">40803 7439 1751 0,'0'0'1040'0,"0"0"-247"0,0 0-203 0,0 0-57 0,0 0-111 0,0 0-73 0,0 0-84 0,16 7-45 0,-16-7-57 0,7 14-25 0,-7-14-40 16,10 17-10-16,-10-17-41 0,10 22 2 0,-10-22-25 15,13 20-14-15,-13-20-10 0,14 18-12 0,-14-18-13 16,13 14-41-16,-13-14 32 0,10 10-12 0,-10-10-13 15,0 0-11-15,0 0-9 0,20-1-13 0,-20 1-21 16,6-16-22-16,-6 16-13 0,4-28-5 0,-4 8 7 16,0-3 2-16,0-4 2 0,-7-5 23 0,7-2 20 15,-3-6 20-15,-4-2 17 0,4-1 26 0,-4 3 46 0,4-2 15 16,-4 3 50-16,0 4 11 0,1 6 43 0,3 0 38 16,-4 6 40-16,4 3 8 0,-4 4-17 15,7 16-24-15,-7-21-18 0,7 21-13 0,0 0-17 16,0 0-6-16,0 0-16 0,-16 10-15 0,16-10-10 0,-4 26-13 15,4-26-15-15,4 34-12 0,-1-11-10 16,-3 2-5-16,7 3-12 0,-1-1-27 0,1 6-14 0,3 2-29 16,0-1-4-16,0 0-43 0,3 0 7 15,-3-1-20-15,3 0-29 0,-3-3-30 0,4 0-27 0,-4-5-50 16,0-1-12-16,-1-3-81 0,1-2-35 0,0-1-74 16,0-4-51-16,-3-1-385 0,3-2-761 0</inkml:trace>
  <inkml:trace contextRef="#ctx0" brushRef="#br0" timeOffset="207655.52">41132 7588 454 0,'0'0'1275'0,"0"0"-472"16,0 0-225-16,0 0-92 0,13-7-99 0,-13 7-41 15,0 0-59-15,0 0-58 0,17-7-46 0,-17 7-42 16,0 0-29-16,19-9-28 0,-19 9-9 0,17-7-19 0,-17 7-14 16,20-6-8-16,-20 6-8 0,20-7-5 15,-20 7-6-15,20-5-5 0,-20 5-2 0,20-5-12 0,-20 5-18 16,20-9-2-16,-20 9-14 0,13-10 10 0,-13 10-11 15,10-11 13-15,-10 11-4 0,7-16 6 0,-7 16 5 16,0 0 5-16,-7-29 5 0,7 29 7 16,-10-23 4-16,0 13 20 0,0-1 6 0,-3-1 21 15,3 4 20-15,-3-1 10 0,-1 2 13 0,14 7-29 16,-23-9 52-16,23 9-42 0,-17-4 35 0,17 4-43 0,-16 4 17 16,16-4-45-16,-17 9 24 0,17-9-21 0,-6 17 5 15,6-17-6-15,-4 25-28 0,4-25-7 0,4 25 19 16,-4-25-3-16,6 32-6 0,-6-32-5 0,10 29-11 15,-3-15-3-15,3-3-12 0,-4 1-14 0,-6-12-24 16,17 19-16-16,-17-19-14 0,20 11-9 0,-20-11-16 16,20 6-12-16,-20-6-22 0,16-4 1 0,-16 4-26 15,17-13 13-15,-17 13-32 0,17-22 38 0,-17 22-26 16,10-26 20-16,-10 26 28 0,6-30 29 0,-6 30 22 0,4-33 12 16,-4 33 38-16,0-26 41 0,0 26 32 15,-4-24 41-15,4 24 30 0,0 0-2 0,0-26-7 16,0 26-17-16,0 0-17 0,0 0-14 0,0 0-15 15,0 0-8-15,0 0-22 0,0 0-28 0,0 0-13 0,4 22-60 16,-4-22-7-16,10 23-60 0,-10-23-7 16,10 27-93-16,-4-13-1 0,1 2-43 0,0-2-26 0,-1 1-47 15,4 0-343-15,-3-2-333 0</inkml:trace>
  <inkml:trace contextRef="#ctx0" brushRef="#br0" timeOffset="208031.4">41673 7295 1044 0,'0'0'917'0,"7"-14"-239"0,-7 14-82 0,0 0-72 0,0 0-55 0,0 0-37 16,16-3-81-16,-16 3-10 0,0 0-67 0,17 17-5 15,-17-17-28-15,10 26-19 0,0-7-20 0,-7 2-21 16,4 5-20-16,0 1-29 0,3 6-26 0,-7 0-9 16,3-1-7-16,-2-3 4 0,-1 0-18 0,4-2-4 15,-7-3-26-15,3-5-1 0,0 1-28 0,-3-20-21 16,4 30-27-16,-4-30-20 0,3 19-1 0,-3-19-1 0,0 0-4 16,0 0-10-16,0 0-21 0,0 0 2 0,0 0-9 15,-3-26 5-15,3 26-5 0,0-30-5 16,0 30-19-16,0-38-17 0,0 38-9 0,0-35-11 15,0 35-18-15,3-35-27 0,-3 35-36 0,0-29-37 0,0 29-57 16,0-23-51-16,0 23-29 0,0 0-104 16,0-27-358-16,0 27-706 0</inkml:trace>
  <inkml:trace contextRef="#ctx0" brushRef="#br0" timeOffset="208922.33">36889 7190 1119 0,'0'0'1000'0,"0"0"-335"0,0 0-30 15,0 0-158-15,0 0 7 0,0 0-99 0,-13 6-52 0,13-6-59 16,0 0-44-16,3 22-21 0,-3-22-18 0,7 24-10 15,-4-8-35-15,4 1-19 0,0 5-32 0,-1-1-10 16,4 2-28-16,0 0-6 0,0-3-26 0,0 0-17 16,0-1-54-16,0 1-13 0,3-4-87 0,-3-2-31 15,0-2-76-15,-3-1-76 0,-7-11-75 0,16 17-96 16,-16-17-90-16,14 10-397 0,-14-10-1024 0</inkml:trace>
  <inkml:trace contextRef="#ctx0" brushRef="#br0" timeOffset="-210982.75">35976 8727 424 0,'0'0'1425'0,"0"0"-555"0,13-8-173 15,-13 8-173-15,0 0-3 0,0 0-114 0,13-9-48 0,-13 9-61 16,0 0-40-16,0 0-26 0,0 0-41 0,0 0-44 15,0 0-22-15,0 0-19 0,0 0-8 0,0 0 0 16,0 0 1-16,-20-2-2 0,20 2-7 0,0 0 0 16,-23 5 0-16,23-5-8 0,-23 3-8 0,23-3-12 15,-20 9-3-15,20-9-7 0,-27 7-1 0,27-7-6 16,-20 9-9-16,20-9-12 0,-20 10-3 0,20-10-20 16,-13 10-21-16,13-10-18 0,-13 14-14 0,13-14-6 0,-7 16 0 15,7-16 0-15,-3 22 1 0,3-22 6 16,7 30-9-16,-4-12 8 0,7 5-2 0,0 2 7 15,3 3-2-15,4 5 11 0,6 3-3 0,-3 3 11 0,0-3-7 16,3 4 18-16,0-4-11 0,1-3 17 16,-5-3-5-16,1-3 12 0,-3-1-8 0,0-4 10 0,-4-4-3 15,-3-1 13-15,0-3 6 0,0-1 27 16,-10-13 8-16,13 20 15 0,-13-20-13 0,10 14-10 0,-10-14-14 16,0 0-5-16,-10 10-8 0,10-10 0 15,0 0-18-15,-33 0-11 0,33 0-24 0,-30-10-3 0,13 4-31 16,1-1 3-16,-4 0-47 0,3 1 11 15,1-1-74-15,2 0 6 0,14 7-39 0,-23-7-43 0,23 7-57 16,-20-9-63-16,20 9-60 0,0 0-41 0,-13-7-69 16,13 7-319-16,0 0-685 0</inkml:trace>
  <inkml:trace contextRef="#ctx0" brushRef="#br0" timeOffset="-210713.15">36514 9037 1783 0,'0'0'1264'0,"-3"-18"-399"0,3 18-167 16,0 0-125-16,0 0-137 0,-7-16-74 0,7 16-82 15,0 0-63-15,0 0-48 0,0 0-37 0,0 0-28 16,10-10-22-16,-10 10-24 0,0 0-44 0,26-1-34 15,-26 1-47-15,24 4-16 0,-24-4-79 0,33 3-16 0,-16 0-51 16,-4 1-45-16,7-1-39 0,-7 1-38 0,4 1-47 16,-17-5-33-16,26 7-30 0,-26-7-58 0,23 7-318 15,-23-7-602-15</inkml:trace>
  <inkml:trace contextRef="#ctx0" brushRef="#br0" timeOffset="-210533.4">36544 9207 1521 0,'0'0'988'0,"-17"10"-232"0,17-10-125 15,0 0-125-15,0 0-34 0,0 0-104 0,0 0-54 0,13 10-74 0,-13-10-34 0,0 0-59 16,27 0-15-16,-27 0-40 0,27 0-48 0,-27 0-100 16,29 0-63-16,-29 0-127 0,34 0-139 0,-34 0-154 15,33 5-650-15,-33-5-1419 0</inkml:trace>
  <inkml:trace contextRef="#ctx0" brushRef="#br0" timeOffset="-209446.52">37178 8874 660 0,'0'0'815'0,"0"0"-257"0,0 0-114 0,0 0-52 0,0 0-40 0,-13-8-41 0,13 8-31 0,0 0-23 15,0 0-13-15,0 0-4 0,0 0 1 0,0 0-12 16,0 0-64-16,7 18 22 0,-7-18-65 0,10 23 24 0,0-3-56 16,0 0 35-16,-1 5-50 0,5 2 20 0,2 2-41 15,1 1 24-15,0 0-40 0,-1 0 24 0,1 2-36 16,-1-5 25-16,1 2-35 0,0-2 23 16,-4-5-34-16,0-1 25 0,1-1-34 0,-1-3 26 0,-3-2-31 15,0-2 5-15,-4 1-10 0,-6-14 2 16,17 23-30-16,-17-23 30 0,10 16-43 0,-10-16 48 0,0 0-37 15,13 9 48-15,-13-9-45 0,0 0 32 0,0 0-46 16,14-16 30-16,-14 16-13 0,0-20-5 0,0 20-5 16,-4-29-4-16,4 11-3 0,-3-3 3 0,0-3 11 15,-4-4 6-15,0 1 8 0,1-9 5 0,-4 3 5 16,0-1 8-16,-4 2 1 0,4-1 13 0,-3 4 13 16,3-1 20-16,-3 2-21 0,3 3 61 0,0 1-36 15,0 2 47-15,0 2-44 0,3 3 42 0,1 1-51 16,-1 1-4-16,7 15-9 0,-10-25-4 0,10 25-7 15,-6-20-1-15,6 20-3 0,-7-16 11 0,7 16 22 16,0 0 6-16,3-20 2 0,-3 20 5 0,17-8 2 16,-17 8-19-16,26-5 6 0,-6 1-20 0,4 3 8 15,5 0-16-15,1 0 9 0,10-1-21 0,3 2 17 16,1-1-19-16,5-2 13 0,5 3-16 0,2-1 12 0,1-1-14 16,-1 2 1-16,0 0 0 0,1 0 15 15,-1 2-17-15,-9-1 11 0,3-1-10 0,-4 1 15 0,-3 2-19 16,1-3 14-16,-4 2-15 0,-7-2 18 0,0 0-16 15,-3 0 5-15,0 0-10 0,-4-2 18 0,-2 2-19 16,-1 0 19-16,-7-1-16 0,-16 1 12 0,37-3-35 16,-37 3 10-16,27 0-57 0,-27 0 0 15,23-1-91-15,-23 1-24 0,16-2-85 0,-16 2-97 0,0 0-114 16,20 4-113-16,-20-4-402 0,0 0-1075 0</inkml:trace>
  <inkml:trace contextRef="#ctx0" brushRef="#br0" timeOffset="-206797.6">38029 8920 1122 0,'0'0'838'0,"0"0"-206"0,0 0-98 16,0 0-79-16,0 0-70 0,0 0-49 0,0 0-46 0,0 0-46 16,0 0-36-16,0 0-33 0,0 0-27 0,0 0-63 15,0 0 34-15,0 0-43 0,0 0 36 0,0 0-40 16,0 0 28-16,0 0-56 0,0 0 30 0,0 0-51 16,0 0 36-16,0 0-33 0,0 0 39 0,-20 3-34 15,20-3 29-15,0 0-30 0,-23 3 13 16,23-3-21-16,-20 3 23 0,20-3-26 0,-20 1 19 0,20-1-30 15,-20 0 19-15,20 0-15 0,-20 0 7 0,20 0-24 16,0 0 22-16,-20 3-28 0,20-3 24 16,0 0-26-16,0 0 25 0,-23 1-28 0,23-1 23 0,0 0-30 15,0 0 25-15,-10 12-30 0,10-12 21 0,0 0-28 16,3 27 35-16,-3-27-42 0,13 29 37 0,-6-13-38 16,3 3 38-16,0 2-42 0,3 2 40 0,4 1-44 15,-4-2 44-15,4 5-41 0,-4-4 46 0,0-1-33 16,1-1 39-16,-1-1-35 0,-3-1 50 0,3-2-44 0,-6-3 56 15,3 1-34-15,-4-2 57 0,-6-13-34 16,10 22 3-16,-10-22-2 0,7 18-9 0,-7-18-7 16,0 0-2-16,-3 23-6 0,3-23-1 0,-10 10 29 15,10-10-49-15,-17 6 21 0,17-6-58 0,-20 1 13 16,20-1-67-16,-20 0 5 0,20 0-39 0,-23-3-43 16,23 3-59-16,0 0-66 0,-23-1-94 0,23 1-76 15,0 0-481-15,0 0-969 0</inkml:trace>
  <inkml:trace contextRef="#ctx0" brushRef="#br0" timeOffset="-206159.97">38308 8857 355 0,'0'0'854'0,"0"0"-312"0,0 0-141 0,0 0-88 0,0 0-58 0,0 0-47 0,0 0-46 0,0 0-35 16,10-14-25-16,-10 14-23 0,0 0-10 0,0 0 9 15,0 0 0-15,13-6-20 0,-13 6 75 0,0 0 23 16,0 0 15-16,20 7 5 0,-20-7 14 0,10 12-9 16,-10-12-4-16,10 18-2 0,-10-18-9 0,10 25-9 15,-10-25-64-15,10 30 25 0,-10-30-38 0,3 31 31 16,-3-31-57-16,4 33 28 0,-4-33-52 16,0 32 29-16,0-32-60 0,0 27 19 0,0-27-67 0,-4 25 17 15,4-25-31-15,-3 20-37 0,3-20-35 0,0 0-23 16,-10 14-17-16,10-14-10 0,0 0 4 0,0 0-4 15,0 0-7-15,-17-10 34 0,17 10-7 0,0 0 21 16,-3-18 27-16,3 18 20 0,0 0 22 0,3-18 16 16,-3 18 23-16,0 0 35 0,10-13 32 0,-10 13 29 15,0 0 39-15,17 6-4 0,-17-6 6 0,16 10 1 16,-16-10-5-16,20 16-15 0,-20-16-13 0,24 20-20 16,-14-10-15-16,3 0-14 0,0 0-42 0,0-3-58 15,1 2-82-15,-14-9-86 0,23 11-79 0,-23-11-540 16,27 6-691-16</inkml:trace>
  <inkml:trace contextRef="#ctx0" brushRef="#br0" timeOffset="-205126.34">36158 10779 30 0,'0'0'1381'0,"0"0"-664"0,0 0-72 0,0 0-82 16,0 0-87-16,17 4-112 0,-17-4-2 0,0 0-102 15,0 0 7-15,0 0-88 0,0 0 14 0,0 0-77 16,0 0 23-16,0 0-66 0,0 0 28 0,0 0-62 15,0 0 37-15,0 0-30 0,0 0 6 0,-17-7-3 16,17 7 6-16,0 0 11 0,-26-4 5 0,26 4 0 16,-20-2-13-16,20 2-9 0,-20-2-8 0,20 2-9 15,-20 0-4-15,20 0-10 0,0 0-2 0,-27 0-16 16,27 0-28-16,0 0-23 0,-16 2-29 0,16-2-17 16,0 0 26-16,-10 13-53 0,10-13 46 0,0 0-36 15,0 25 47-15,0-25-33 0,10 30 47 0,0-10-32 0,0 3 13 16,3 6 46-16,0 2-37 0,4 1 47 0,3-2-37 15,-4 3 55-15,1-3-43 0,3 3 46 16,-3-5 4-16,-4 2-1 0,4-4 4 0,-4-5 12 16,-3 1 9-16,0-7 5 0,-4 1 16 0,1-2-41 15,-7-14 34-15,7 21-55 0,-7-21 33 0,0 0-46 0,-4 17 43 16,4-17-44-16,0 0 42 0,-23 0-43 0,23 0 39 16,-23-9-53-16,10 2 29 0,-4 1-53 15,4-2 21-15,-4-1-66 0,4-1 20 0,-1 0-71 0,1 1 11 16,13 9-72-16,-23-15-21 0,23 15-18 0,-13-15-16 15,13 15-78-15,-10-14-82 0,10 14-338 0,0 0-439 16</inkml:trace>
  <inkml:trace contextRef="#ctx0" brushRef="#br0" timeOffset="-204895.9">36693 10974 1431 0,'0'0'1049'0,"0"0"-269"0,0-18-250 15,0 18-48-15,0 0-148 0,0 0-33 0,0 0-109 0,0 0-40 16,17-9-38-16,-17 9-28 0,0 0-39 0,26-4-47 16,-26 4-17-16,20 0-101 0,-20 0-16 0,24 0-109 15,-24 0-23-15,23 0-28 0,-23 0-13 16,23 1-71-16,-23-1-11 0,20 3-405 0,-20-3-489 0</inkml:trace>
  <inkml:trace contextRef="#ctx0" brushRef="#br0" timeOffset="-204698.83">36660 11131 1207 0,'-7'14'956'0,"7"-14"-174"0,0 0-173 0,0 0-52 0,0 0-146 0,10 13-81 16,-10-13-62-16,0 0-66 0,24 5-51 0,-24-5-32 16,20 2-59-16,-20-2-86 0,23 3-62 0,-23-3-160 15,26 3-99-15,-26-3-131 0,27 6-554 0,-27-6-1126 16</inkml:trace>
  <inkml:trace contextRef="#ctx0" brushRef="#br0" timeOffset="-203862.57">37135 10778 829 0,'0'0'1022'0,"0"0"-218"0,-10-10-190 0,10 10-76 0,0 0-143 0,0 0-15 0,0 0-74 0,0 25-34 0,0-25-35 16,10 29-36-16,-3-9-71 0,3 5 43 0,0-1-84 16,3 6 35-16,0-1-20 0,1 1-21 15,-1 0-13-15,3-3-19 0,1 1-11 0,-4-3-9 0,-3-3-6 16,4-2-6-16,-4 1 12 0,3-4-25 0,-7-3 15 15,4-2-28-15,-3 0-9 0,-7-12-2 16,13 18 2-16,-13-18 4 0,0 0 4 0,14 8 7 0,-14-8-4 16,0 0 2-16,10-17 1 0,-10 17 8 0,0-30-15 15,0 8-48-15,-4-3 43 0,4-4-2 0,-3-6 1 0,-4-5 0 16,1-10 1-16,-1-2 6 0,-3-7 31 16,0-6-31-16,0 1 27 0,0-3-31 0,4 9 31 0,-1 1-27 15,-3 2 15-15,7 3 11 0,-4 1 4 0,4 8 6 16,-1 4 4-16,1 5 2 0,3 4-3 15,0 1 2-15,0 7 2 0,0 1 13 0,0 3 10 16,3 0 9-16,4 2 5 0,3 6-5 0,3 1-9 0,4 4-12 16,3 3-5-16,6 4-6 0,4 3-10 0,7 4-3 15,6 4-9-15,3 1 0 0,4 3-5 0,7 1 1 16,3 0-5-16,-1-2 0 0,5 0-4 0,-1-2 1 16,-10-2-8-16,3-2-2 0,4-3-16 15,-7 0-25-15,4 2-13 0,-4-5-30 0,-10 1-8 0,0-1-66 16,-3-3-1-16,-7 2-43 0,-3 0-38 0,-3 1-20 15,-4-2-15-15,-3-1-23 0,-3 2-47 0,-17-3-41 16,23 4-28-16,-23-4-84 0,0 0-329 0,0 0-600 16</inkml:trace>
  <inkml:trace contextRef="#ctx0" brushRef="#br0" timeOffset="-203245.39">37580 10654 130 0,'0'0'1305'0,"-10"-10"-573"0,10 10-178 0,0 0-70 0,-13-17-82 16,13 17-66-16,0 0-51 0,-10-13-41 0,10 13-45 0,0 0-33 16,0 0-26-16,0 0-28 0,0 0-23 0,0 0-20 15,0 0-15-15,0 0-14 0,0 0-6 0,3 23-7 16,-3-23-5-16,14 17-46 0,-14-17 41 0,20 22-4 0,-20-22-45 15,16 17 39-15,-16-17-17 0,20 14-42 0,-20-14 24 16,17 10-8-16,-17-10-7 0,20 3-22 16,-20-3-14-16,0 0-19 0,23-7-12 0,-23 7-8 15,10-13-21-15,-10 13-1 0,10-17-9 0,-10 17 19 16,0-24 9-16,0 24 25 0,0-25 20 0,0 25 32 16,-3-26 36-16,3 26 34 0,-7-24 28 0,7 24 25 15,-10-19 15-15,10 19 8 0,-7-14-3 0,7 14-12 0,0 0-18 16,-10-13-18-16,10 13-23 0,0 0-18 15,0 0-4-15,-6 17-9 0,6-17-1 0,3 19 3 0,-3-19 0 16,7 34 2-16,-1-15 12 0,1 5 13 0,0 1-26 16,-1 1 70-16,4-1-34 0,-3 3 55 15,3-3-42-15,0 1 49 0,0-1-43 0,-4-1 41 16,4-1-48-16,-3 0 45 0,-4-6-58 0,4 1 42 16,-4-3-46-16,-3-15 39 0,4 29-53 0,-4-29 30 0,0 19-62 15,0-19 17-15,-7 14-65 0,7-14 26 16,-17 10-60-16,17-10 1 0,-20 4-76 0,20-4-39 0,-20-4-22 15,20 4-22-15,-23-6-27 0,23 6-85 0,-20-10-69 16,20 10-334-16,-16-7-435 0</inkml:trace>
  <inkml:trace contextRef="#ctx0" brushRef="#br0" timeOffset="-203056.34">38092 11148 1031 0,'0'0'1255'0,"3"16"-496"0,-3-16-133 0,0 0-188 0,0 27-52 0,0-27-138 15,0 0-56-15,4 26-157 0,-4-26-66 0,0 0-162 16,3 27-64-16,-3-27-94 0,0 0-105 0,6 20-408 16,-6-20-679-16</inkml:trace>
  <inkml:trace contextRef="#ctx0" brushRef="#br0" timeOffset="-202672.04">38211 10607 56 0,'0'0'1127'0,"0"0"-501"0,4-20-114 16,-4 20-134-16,0 0 42 0,0 0-33 15,0 0-42-15,16-4-15 0,-16 4-9 0,0 0-51 0,17 15 43 16,-17-15-56-16,10 19-32 0,-10-19-19 0,10 29-11 16,-3-11-19-16,-4 1-20 0,0 2-28 15,-3 1-20-15,4-1-22 0,-4 4-19 0,0-4-18 0,-4 1-74 16,1 1 21-16,3-1-79 0,-3-4 20 0,-4 1-69 16,4-2-2-16,3-17-51 0,-7 25-43 0,7-25-21 15,-13 15 1-15,13-15 2 0,0 0 15 0,-17 3 27 16,17-3 19-16,0 0 23 0,-13-10 60 0,13 10-8 15,0 0 49-15,-10-21-16 0,10 21 52 0,0 0-15 16,0 0 69-16,0-22-18 0,0 22 92 0,0 0-24 16,0 0 65-16,13-7-57 0,-13 7 44 0,13 7-53 15,-13-7 38-15,17 14-66 0,-17-14 32 0,20 19-59 0,-10-7-12 16,0-1-27-16,3-1-43 0,-3 4-60 16,3-5-54-16,-3 1-48 0,4 0-67 0,-1 0-55 15,-13-10-519-15,23 10-670 0</inkml:trace>
  <inkml:trace contextRef="#ctx0" brushRef="#br0" timeOffset="-202325.72">38537 10818 199 0,'-10'-12'1729'0,"10"12"-766"0,0 0-294 0,0 0-70 16,-13-10-149-16,13 10-106 0,0 0-78 0,0 0-66 15,0 0-46-15,0 0-33 0,6 22-21 0,-6-22-27 16,14 17-16-16,-14-17-12 0,13 19-10 0,-13-19-7 15,20 19-9-15,-20-19-3 0,20 21-5 0,-20-21-3 16,16 13-10-16,-16-13-20 0,14 10-12 0,-14-10-10 16,0 0 25-16,20 6-64 0,-20-6 8 0,0 0-75 15,13-16 8-15,-13 16-32 0,7-19-29 0,-7 19-23 16,0-27-17-16,0 27 42 0,-4-36 31 0,1 21 34 16,-4-6 36-16,1 2 43 0,-1-1 54 0,-3 3 45 15,3 1 60-15,-3 3 48 0,1 1 33 0,-1 3 17 0,10 9 2 16,-20-13-8-16,20 13-75 0,-20-3 22 15,20 3-74-15,-17 7 28 0,17-7-64 0,-13 13 29 16,13-13-68-16,-10 20 17 0,10-20-70 0,-7 22 18 16,7-22-75-16,-3 26 15 0,3-26-82 0,3 28 16 15,-3-28-64-15,3 29-9 0,-3-29-25 0,7 33-59 16,-7-33-10-16,7 28-492 0,-7-28-575 0</inkml:trace>
  <inkml:trace contextRef="#ctx0" brushRef="#br0" timeOffset="-202040.59">38564 10989 360 0,'0'0'1407'0,"0"0"-538"0,0 21-144 0,0-21-198 0,3 15-80 0,-3-15-83 0,10 18-71 0,-10-18-59 15,10 20-58-15,-10-20-34 0,20 20-32 0,-20-20-24 16,20 19-19-16,-10-13-16 0,3 4-9 0,0-3 19 16,-13-7-63-16,24 12 23 0,-24-12-57 15,19 8 30-15,-19-8-52 0,20 6 27 0,-20-6-42 0,0 0 29 16,27-1-46-16,-27 1 25 0,10-12-52 0,-10 12 28 15,10-17-44-15,-10 17 37 0,0-22-41 0,0 22 46 16,-3-30-38-16,-4 14 65 0,4 0-31 16,-7-1 62-16,3 3-21 0,-3 1 83 0,0 0 33 0,0 3 29 15,10 10-32-15,-20-13 39 0,20 13-64 0,-20-3 36 16,20 3-54-16,-16 7 29 0,16-7-76 0,-10 13 9 16,10-13-102-16,-10 20-65 0,10-20-36 0,-4 25-47 15,4-25-68-15,-3 24-89 0,3-24-379 16,7 26-520-16</inkml:trace>
  <inkml:trace contextRef="#ctx0" brushRef="#br0" timeOffset="-201241.19">36288 12516 426 0,'0'0'1052'0,"0"0"-328"0,0 0-229 0,20 0 0 0,-20 0-129 16,0 0-4-16,0 0-94 0,0 0 26 0,0 0-76 15,0 0 37-15,0 0-64 0,0 0 15 0,0 0-91 16,0 0 29-16,0 0-50 0,0 0 3 0,0 0 7 16,0 0 17-16,0 0 12 0,-23-3-5 0,23 3-3 15,-24 2-19-15,24-2-15 0,-26 2-6 0,26-2-8 16,-23 3-14-16,23-3-18 0,-27 3 0 0,27-3-10 16,-20 3-6-16,20-3-7 0,-20 4-8 0,20-4-9 0,-13 6-8 15,13-6-15-15,0 0-6 0,-10 20-1 16,10-20 4-16,0 20 9 0,0-20-8 0,6 29 9 15,1-12-8-15,3 5 9 0,0-1-13 0,0 2 12 16,3 2-13-16,1-4 17 0,2 5-17 0,1-3 18 16,-4 0-18-16,4-3 21 0,-4-1-17 0,-3-1 19 0,3-2-10 15,-3-3 19-15,-3-1-10 0,-7-12 18 0,13 21 2 16,-13-21 11-16,10 16-21 0,-10-16 4 0,0 0-17 16,-3 20 9-16,3-20-13 0,-10 9 4 0,10-9-17 15,-20 7 9-15,20-7-32 0,-27 1 13 0,27-1-49 16,-26 0 22-16,26 0-66 0,-30-1 14 0,30 1-76 15,-27-3-2-15,27 3-71 0,-20-4-62 0,20 4-62 16,0 0-39-16,-16-2-49 0,16 2-471 0,0 0-901 16</inkml:trace>
  <inkml:trace contextRef="#ctx0" brushRef="#br0" timeOffset="-200909.45">36866 12589 1023 0,'0'0'1189'0,"0"0"-412"16,0 0-73-16,0 0-158 0,0 0-57 0,0 0-84 0,0 0-88 0,0 0-71 0,17-6-54 0,-17 6-41 16,0 0-31-16,20 6-33 0,-20-6-27 0,16 6-57 15,-16-6-44-15,20 6-34 0,-20-6-4 0,23 4-81 16,-23-4-2-16,27 5-79 0,-27-5 1 0,20 5-74 16,-20-5-22-16,23 3-35 0,-23-3-48 0,20 4-79 15,-20-4-302-15,0 0-498 0</inkml:trace>
  <inkml:trace contextRef="#ctx0" brushRef="#br0" timeOffset="-200702.05">36932 12819 586 0,'0'0'1391'0,"0"0"-504"0,-6 13-209 16,6-13-40-16,0 0-117 0,0 0-51 0,0 0-67 0,10 13-50 0,-10-13-44 15,0 0-46-15,23 7-45 0,-23-7-48 0,20 4-38 16,-20-4-32-16,23 3-21 0,-23-3-52 0,30 7-60 16,-30-7-51-16,30 3-93 0,-30-3-62 0,30 7-128 15,-30-7-51-15,26 3-84 0,-26-3-159 0,24 4-443 16,-24-4-1261-16</inkml:trace>
  <inkml:trace contextRef="#ctx0" brushRef="#br0" timeOffset="-198904.42">37537 12367 1249 0,'0'0'894'0,"0"0"-290"0,-7-19-116 0,7 19-52 16,0 0-145-16,0 0-15 0,-6-20-100 0,6 20 7 16,0 0-79-16,10-13 31 0,-10 13-68 0,0 0 35 0,16-7-55 15,-16 7 32-15,17 6-54 0,-17-6-2 16,23 11 50-16,-9-4-44 0,-5 5 51 0,1-2-41 0,4 1 56 16,-4 2-37-16,-4 0 56 0,4 0-41 0,-3 0 45 15,-7-13-16-15,10 26 9 16,-10-26 4-16,10 21-7 0,-10-21-18 0,0 20-10 0,0-20-12 0,-3 19-10 15,3-19-12-15,-4 16-10 0,4-16-16 16,-10 11-18-16,10-11-24 0,-10 13-27 0,10-13-25 0,0 0-24 16,-13 10 21-16,13-10-48 0,0 0 33 0,0 0-46 15,-20 6 42-15,20-6-36 0,0 0 43 0,0 0-40 16,0 0 44-16,-10 10 13 0,10-10 7 0,0 0 10 16,7 21 4-16,-7-21 1 0,6 21-1 0,1-7-2 15,0 2 7-15,-4 1 5 0,7 1 11 0,-3 0 6 16,-1 5 18-16,1-6 19 0,0 0 29 0,-1 1 13 15,1-1 14-15,-4 0 18 0,-3-17 12 0,7 29 1 0,-7-29-5 16,0 26-46-16,0-26 28 0,-4 24-46 16,4-24 27-16,-6 19-53 0,6-19 35 0,-10 14-49 15,10-14 25-15,-17 12-25 0,17-12-34 0,-20 6-33 16,20-6-34-16,-16 4-45 0,16-4-58 0,0 0-66 16,-24 3-67-16,24-3-56 0,0 0-75 0,0 0-383 15,0 0-666-15</inkml:trace>
  <inkml:trace contextRef="#ctx0" brushRef="#br0" timeOffset="-198714.78">37962 13014 1316 0,'0'0'1301'0,"0"0"-460"0,0 0-159 0,4 20-153 0,-4-20-81 0,0 0-130 0,0 0-62 16,-7 22-109-16,7-22-54 0,0 0-128 0,0 0-45 15,0 0-87-15,3 18-86 0,-3-18-80 0,0 0-59 16,7 13-39-16,-7-13-52 0,0 0-397 0,0 0-722 16</inkml:trace>
  <inkml:trace contextRef="#ctx0" brushRef="#br0" timeOffset="-198352.42">38185 12602 906 0,'0'0'1393'0,"0"0"-523"0,-10-16-183 0,10 16-102 0,0 0-96 0,0 0-99 0,0 0-83 15,0 0-71-15,-17 3-51 0,17-3-38 0,0 0-29 16,0 23-29-16,0-23-20 0,4 23-12 0,-4-23-13 0,6 32-8 16,-2-18-6-16,2 6 5 0,1-2-19 0,-4-1 10 15,7 0-16-15,-3 0-4 0,3-1 10 16,0-2-14-16,0-1 3 0,0 0-13 0,0-3-5 0,0 0-10 15,-10-10 6-15,16 13-32 0,-16-13 8 0,17 9-55 16,-17-9 1-16,0 0-68 0,20-9 0 0,-20 9-31 16,6-16-23-16,-6 16-21 0,7-27-13 0,-7 27-41 15,0-37 39-15,0 15 23 0,-3 1 48 0,-4-2 36 16,0-3 84-16,-3 4 29 0,1 1 63 16,-1-1 74-16,-4 5 47 0,1 2 28 0,3 3 57 0,-3 2-61 15,3 1-21-15,10 9 16 0,-24-7-78 0,24 7 10 0,-19 1-77 16,19-1 11-16,-17 10-76 0,17-10-1 15,-10 16-89-15,10-16-15 0,-7 22-53 0,7-22-58 16,-3 24-33-16,3-24-47 0,7 26-41 0,-7-26-93 16,10 27-275-16,-10-27-395 0</inkml:trace>
  <inkml:trace contextRef="#ctx0" brushRef="#br0" timeOffset="-197997.59">38733 12543 103 0,'0'0'1428'0,"-10"-13"-538"15,10 13-256-15,-13-13-33 0,3 3-144 0,10 10-11 0,-20-11-103 16,20 11-31-16,-20-9-51 0,20 9-41 0,-20-7-24 16,20 7-19-16,-20-4-38 0,20 4-22 0,0 0-30 15,-20 1-25-15,20-1-22 0,0 0-18 16,-13 12-19-16,13-12-12 0,0 18-11 0,0-18-6 0,3 23-4 0,4-5 2 15,-4-1 35-15,4 3-37 0,3 0 28 16,0 5-32-16,0-1 42 0,3 3-36 0,0 2 41 16,-3-5-36-16,4-1 41 0,-5 2-37 0,1-4 35 15,0 1-29-15,-3-5 45 0,3-3-20 0,-3 0 27 0,-7-14-13 16,6 24 19-16,-6-24-33 0,4 21 16 0,-4-21-29 16,0 0 19-16,-7 20-28 0,7-20 20 15,-13 10-41-15,13-10 9 0,-20 8-64 16,20-8 11-16,-20 4-78 0,20-4 3 0,-23 1-44 0,23-1-55 15,-17 3-58-15,17-3-61 0,-17 4-50 0,17-4-44 16,0 0-475-16,-20 6-885 0</inkml:trace>
  <inkml:trace contextRef="#ctx0" brushRef="#br0" timeOffset="-197122.65">36155 13241 343 0,'0'0'788'0,"-17"3"-282"0,17-3-92 0,-20 7-56 0,20-7-62 0,-16 6 36 0,16-6-97 0,-17 7 30 16,17-7-81-16,-16 7 50 0,16-7-62 0,-14 6 39 0,14-6-69 15,0 0 28-15,-16 7-80 0,16-7 27 16,0 0-66-16,0 0 31 0,-17 6-54 0,17-6 38 15,0 0-20-15,0 0 73 0,0 0-46 0,0 0 45 0,0 0-43 16,13 7 41-16,-13-7-44 0,20 1 39 0,-20-1-55 16,34 3 29-16,-14 0-51 0,6 0 29 15,4 4-50-15,10-1-3 0,6 4-1 0,4 1 3 16,13 2-3-16,4 3-4 0,3-3-3 0,3 4 0 0,10-1 0 16,-4-2 2-16,8 1 2 0,12-1-5 0,8 0 4 15,-4-5-6-15,3 1 2 0,-13-2-2 0,0-3 2 16,0 1 0-16,0-2 6 0,0 1-37 0,-3-5 46 15,0 5 13-15,-4 1 0 0,-3 0-3 0,-3 1-2 16,-7-1 14-16,0-1-14 0,-17 1 4 0,1 1 2 16,-7-1 11-16,-7 0 14 0,-7-2 2 0,1 3 15 15,-7-4 16-15,-4 1 12 0,-6 1 19 0,0-2 11 16,-3-2 1-16,-17-1-17 0,33 6 18 0,-33-6-36 16,23 4 5-16,-23-4-41 0,20 3 9 0,-20-3-38 15,0 0 4-15,27 1-63 0,-27-1-22 0,0 0-54 16,20 3-60-16,-20-3-63 0,0 0-75 0,0 0-76 15,20 0-38-15,-20 0-70 0,0 0-87 0,0 0-612 16,0 0-1412-16</inkml:trace>
  <inkml:trace contextRef="#ctx0" brushRef="#br0" timeOffset="-196705.76">39145 12215 665 0,'0'0'975'0,"0"0"-217"0,-3-21-187 0,3 21 2 0,0 0-154 0,0 0 3 15,0 0-99-15,0 0-32 0,0 26-33 0,0-6-76 16,0 8 35-16,0 5-14 0,0 11-24 16,0 18-8-16,0 14-32 0,0 7-14 0,0 5-10 15,3 5 4-15,-3 3-13 0,0-1-7 0,3-3-10 0,-3-3-40 16,4-8 25-16,-1-5-16 0,0-13-16 15,1-8-11-15,-1-3-27 0,0-10-24 0,1-5-16 16,-1-5-30-16,0-5-14 0,-3-3-44 0,4-2-35 0,-1-5-2 16,-3-17-70-16,0 29 17 0,0-29-44 0,0 0-67 15,3 24-76-15,-3-24-99 0,0 0-117 16,0 0-326-16,0 0-904 0</inkml:trace>
  <inkml:trace contextRef="#ctx0" brushRef="#br0" timeOffset="-157884.75">33165 18921 162 0,'-36'-4'119'0,"-1"0"-206"0,4 2 23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4-01-16T23:26:14.77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20538 12846 1587 0,'0'0'1055'0,"0"0"-301"0,0 0-105 0,0-19-142 16,0 19-93-16,0 0-87 0,0 0-77 0,0 0-39 15,0 28-24-15,0-28-16 0,6 37-23 0,-2-9-18 16,-1 3-19-16,4 8-11 0,-1 2-12 0,1 2-7 16,-1 8-6-16,4-3-4 0,-3 0-35 0,3 2 35 15,-3-1-32-15,-1-7 29 0,8-2-5 0,-11-2-6 16,4-2-7-16,-1-4-3 0,1-2-4 0,-1-3-5 0,1-1-8 15,-7-3-3-15,3-3-8 0,1 0-2 16,2-4-6-16,-6-16 0 0,4 23-3 0,-4-23-4 16,3 19-3-16,-3-19-7 0,0 0 5 0,0 0 2 15,0 0-2-15,0 0-1 0,0 0-25 0,0 0 30 0,0-22-26 16,0 4 32-16,-3-4-24 0,-1-7 24 0,1-8-1 16,-4-3-4-16,4-4-8 0,3-7 3 0,-10-2-3 15,4-2 1-15,2 1-3 0,1 1-2 0,-4 2 1 16,4 8 2-16,0-1 2 0,3 2-3 0,0 4 2 15,-7 3 0-15,7 2 0 0,0 2-1 0,0 2 0 16,0 3 2-16,0 1-3 0,7 4-2 0,-7 2 1 16,0-1-3-16,3 3 3 0,-3 17 1 0,7-29 1 15,-7 29 5-15,10-17 0 0,-10 17 2 0,16-10 1 16,-16 10 1-16,23 2 1 0,-9 3-1 0,2 5 0 16,-2 3 0-16,6 6-1 0,-1 2 5 0,5 4 0 15,-8 1 0-15,4 2-1 0,-6-1 1 0,2 1-2 16,-3 1 1-16,1-8 1 0,-4 4 1 0,0-4 12 0,0 1 3 15,-4-5 1-15,-2-1-3 0,-1 2 2 0,-3-18 0 16,0 28 3-16,0-28-3 0,-10 27-5 16,7-16-5-16,-11 1-2 0,1-2-10 0,-4-3-20 0,1 0-14 15,3-3-25-15,-7 0-27 0,3-3-28 0,17-1-35 16,-37 0-43-16,37 0-51 0,-29-4-28 0,29 4-103 16,-30-5-27-16,30 5-59 0,-20-3-115 15,20 3-540-15,0 0-1277 0</inkml:trace>
  <inkml:trace contextRef="#ctx0" brushRef="#br0" timeOffset="434.69">21149 13211 1441 0,'0'0'1300'0,"0"0"-389"0,0 0-188 0,0 0-128 0,0 0-111 0,0 0-88 15,-7 17-57-15,7-17-46 0,-3 30-44 0,3-30-55 16,0 40-59-16,0-18-9 0,0 2-42 0,3 2 8 16,-3-2-47-16,4 2 12 0,-4-6-50 0,3 3 7 0,0 2-56 15,1-2 9-15,-1-3-27 0,3-3-24 16,-6 2-40-16,0-19-41 0,7 31-47 0,-7-31-43 15,3 23-20-15,-3-23-101 0,4 22-25 0,-4-22-58 0,3 16-80 16,-3-16-21-16,0 0-349 0,7 15-807 16</inkml:trace>
  <inkml:trace contextRef="#ctx0" brushRef="#br0" timeOffset="854.69">21375 13397 1383 0,'0'0'1342'0,"0"0"-388"0,0 0-185 0,0 0-114 0,-14-10-121 0,14 10-103 0,0 0-101 0,0 0-39 16,0 0-94-16,-13 12-19 0,13-12-65 0,0 0 3 16,4 21-51-16,-4-21 13 0,3 17-39 0,-3-17 14 0,13 26-34 15,-13-26 23-15,13 25-33 0,-3-12 23 16,-3 1-25-16,3-4 29 0,0 5-31 0,0 3 28 15,0-5-32-15,-3-1 21 0,-7-12-28 0,19 21 24 16,-19-21-24-16,17 17 20 0,-17-17-34 0,17 10 28 16,-17-10-51-16,13 8 11 0,-13-8-45 0,0 0 11 15,30-2-52-15,-30 2 21 0,10-13-68 0,0 0 22 16,-4 0-64-16,1-2 11 0,-4-4-10 0,4-1 7 0,-7-2 58 16,7-5-10-16,-14 1 63 0,7-3-15 0,-7 2 67 15,1 0 16-15,-1-2 107 0,-3 5 16 16,4 1 53-16,-8 0 37 0,1 6 24 0,0 1 0 0,3 6-20 15,-7 3-42-15,17 7-31 0,-27-6-26 0,27 6-23 16,-19 7-25-16,19-7-41 0,-17 16-41 0,4-6-43 16,13-10-57-16,-10 27-51 0,3-11-52 0,7-16-50 15,-3 30-53-15,3-30-52 0,3 30-23 0,-3-30-43 16,7 32-85-16,-1-18-443 0,1-1-1012 0</inkml:trace>
  <inkml:trace contextRef="#ctx0" brushRef="#br0" timeOffset="1335.49">22106 13347 1111 0,'0'0'1514'0,"-14"-7"-499"0,14 7-206 0,0 0-117 0,0 0-123 0,0 0-102 16,-10-9-91-16,10 9-110 0,0 0-45 0,0 0-47 0,0 0-35 15,0 0-33-15,0 0-39 0,0 0-39 16,20 2-40-16,-20-2-30 0,17 4-29 0,-17-4-26 15,23 3-25-15,-23-3-31 0,27 7-31 0,-27-7-31 0,30 7 18 16,-30-7-66-16,26 9 16 0,-26-9-74 0,23 13 13 16,-23-13-71-16,20 11-45 0,-20-11-50 0,17 13-466 15,-17-13-890-15</inkml:trace>
  <inkml:trace contextRef="#ctx0" brushRef="#br0" timeOffset="1571.16">22112 13601 1178 0,'0'0'1287'16,"-13"7"-359"-16,13-7-218 0,0 0-186 0,-10 12-67 0,10-12-109 0,0 0-83 0,0 0-55 0,0 0-41 0,3 21-40 0,-3-21-25 15,14 8-22-15,-14-8-16 0,20 7-17 0,-20-7-19 16,23 4-27-16,-23-4-29 0,26 3-40 0,-26-3-37 0,24 1-46 15,-24-1-59-15,26 0-33 0,-26 0-126 16,23-1-83-16,-23 1-161 0,20 0-386 0,-20 0-1049 0</inkml:trace>
  <inkml:trace contextRef="#ctx0" brushRef="#br0" timeOffset="3940.17">22986 12882 1207 0,'0'0'1094'15,"0"0"-342"-15,0 0-70 0,0 0-156 0,0 0-66 16,0-19-50-16,0 19-62 0,0 0-63 0,0 0-54 16,3 20-21-16,-3-20-24 0,4 35-16 0,-4-9-16 15,6 4-9-15,-6 3-15 0,7 0-15 0,-7 7-15 0,0-5-36 16,0 5 20-16,7-1-38 0,-7-2 19 16,3-3-40-16,-3-1 23 0,3-1-37 0,1-2 23 0,-4 0-37 15,3-4 26-15,0-3-32 0,1-3 17 16,-4 0-50-16,3-1 3 0,-3-2-61 0,0-17 8 15,6 29-40-15,-6-29-56 0,0 23-64 0,0-23-70 0,7 19-65 16,-7-19-49-16,0 0-30 0,0 20-87 16,0-20-511-16,0 0-1189 0</inkml:trace>
  <inkml:trace contextRef="#ctx0" brushRef="#br0" timeOffset="4469.25">23401 13097 1457 0,'-6'-13'961'0,"6"13"-212"0,0 0-178 0,0 0-28 16,-14-10-111-16,14 10-40 0,0 0-60 0,0 0-46 0,0 0-44 16,0 0-36-16,-20 3-37 0,20-3-38 0,-6 13-23 15,6-13-13-15,-7 19-6 0,7-19-5 0,-3 33-7 16,3-15 0-16,-7 2-3 0,7 2-1 0,0 1-8 16,7 5-6-16,-7 0-38 0,3-3 25 0,4 3-31 15,-1-5 25-15,8 7-36 0,-8 3 26 0,4-7-35 16,4 1 25-16,-1-5-4 0,0-2-6 0,-3-1-3 15,10-2-6-15,-10-1-17 0,7-3-12 0,-1-3-8 16,-6-4-4-16,-10-6-3 0,33 5-5 0,-33-5-36 16,24-7 40-16,-11 0-6 0,0-4-11 0,1-4-15 15,-4-2-10-15,3-3-11 0,-7-4-7 0,-2-1 0 0,2-4 8 16,-6-1 60-16,-3-4-29 0,0-5 48 0,-7 0-34 16,3-1 57-16,-6 4-13 0,0 0 46 15,3 4 34-15,-10 5 35 0,3 1 12 0,4 6 10 0,-7 2-9 16,10 3-14-16,-13 5-22 0,9 3-18 0,1 1-15 15,13 6-14-15,-30-4-24 0,30 4-31 0,-20 4-29 16,20-4-30-16,-23 10-43 0,23-10-52 16,-13 13-29-16,13-13-92 0,-10 15-16 0,10-15-65 0,-4 15-58 15,4-15-110-15,0 0-545 0,-3 23-1227 0</inkml:trace>
  <inkml:trace contextRef="#ctx0" brushRef="#br0" timeOffset="7207.35">32115 8857 43 0,'0'0'1693'16,"0"0"-762"-16,4-16-197 0,-4 16-195 0,0 0-40 15,0 0-125-15,0 0-21 0,6 23-103 0,-6-4-21 16,7 2-69-16,-7 8-4 0,7 7-51 0,-1 4 6 16,1-1-37-16,-4 4 6 0,4 0-35 0,-7 0 14 15,6 0-34-15,1-1-2 0,3-2-5 0,-3-4 2 16,-1 0-9-16,1-6-3 0,-7 0-5 0,7-4-19 15,-1-2-33-15,-6-5-31 0,7 0-35 0,-4-4-44 16,-3-15-7-16,7 28-92 0,-7-28-15 0,3 21-74 16,-3-21-44-16,0 0-51 0,4 23-67 0,-4-23-366 0,0 0-713 15</inkml:trace>
  <inkml:trace contextRef="#ctx0" brushRef="#br0" timeOffset="7442.19">32242 9443 1725 0,'0'0'1078'0,"-7"-19"-335"0,7 19-113 0,0 0-174 0,0 0-55 0,0 0-123 0,0 0-30 15,3-17-78-15,-3 17-7 0,10-10-62 0,-10 10 7 16,30-14-35-16,-17 2-5 0,11-1-58 0,-4 2 6 16,-1-4-50-16,5 3 5 0,-4-2-21 0,-4 0-15 15,11 1-15-15,-11 0-13 0,4 2-13 0,-3 1-21 16,-4 1-12-16,4 0-16 0,-17 9-15 0,20-13-15 15,-20 13-12-15,20-8-39 0,-20 8-43 0,0 0-24 16,16-6-66-16,-16 6-55 0,0 0-339 0,0 0-426 16</inkml:trace>
  <inkml:trace contextRef="#ctx0" brushRef="#br0" timeOffset="7727.98">32358 9279 1217 0,'0'0'778'16,"0"0"-189"-16,0 0-104 0,0 0-65 0,0 0-56 0,-17 7-32 0,17-7-23 16,0 0-22-16,7 19-28 0,-7-19-59 0,10 20 14 15,-7-4-62-15,7 1 29 0,-3 2-49 0,6 1-10 16,0 0-15-16,-3 3-15 0,4-3-15 0,-1 3-16 15,3-4-11-15,-2 1-13 0,-1-5-2 0,0 1-14 16,-3 1-4-16,4-4-9 0,-4-3-12 0,0 0-32 16,-10-10-13-16,16 18-55 0,-16-18-37 0,13 13-12 0,-13-13-92 15,10 8-21-15,-10-8-89 0,0 0-77 16,14 9-86-16,-14-9-465 0,0 0-1002 0</inkml:trace>
  <inkml:trace contextRef="#ctx0" brushRef="#br0" timeOffset="8095.12">33225 9309 846 0,'0'0'1440'0,"-17"-6"-521"0,17 6-143 0,0 0-166 0,-13-8-81 0,13 8-116 16,0 0-89-16,0 0-77 0,-10-9-39 0,10 9-39 16,0 0-16-16,0 0-34 0,0 0-20 0,0 0-22 15,23 0-8-15,-23 0-13 0,27 3-6 0,-27-3-16 0,36 6-5 16,-12-3-7-16,2-1-3 0,-3 1-5 15,7 2-5-15,0-3-21 0,-3 3-21 0,3-2-26 16,-4-1-13-16,4 2-46 0,-3 0 3 0,-1-1-102 16,1 0-6-16,0 0-54 0,-8 0-57 0,1 1-55 15,-6-3-72-15,-14-1-52 0,33 5-504 0,-33-5-1099 0</inkml:trace>
  <inkml:trace contextRef="#ctx0" brushRef="#br0" timeOffset="11115.23">33670 9199 518 0,'0'0'979'0,"0"0"-299"0,0 0-139 0,0 0-54 16,0 0-67-16,0 0-58 0,0 0-70 0,0 0-64 16,0 0-44-16,0 0-31 0,0 0-29 0,0 0-17 15,0 21-18-15,0-21-18 0,7 25-13 0,-7-25-6 16,10 21-5-16,-10-21-6 0,3 23-5 0,-3-23-7 15,7 20-2-15,-7-20-5 0,6 18-3 0,-6-18 1 16,0 0-6-16,7 21-3 0,-7-21-3 16,0 0-1-16,3 15 0 0,-3-15-4 0,0 0-1 0,0 0 0 15,0 0 0-15,0 0 0 0,0 0 0 0,0 0 1 16,0 0-3-16,0 0 0 0,0 0-4 0,10-18 1 16,-10 18-11-16,0 0 11 0,0-27 3 0,0 27 3 15,-3-23-3-15,3 23 0 0,0-25 0 0,0 25 1 16,0-21 0-16,0 21 1 0,0 0 3 0,-7-26-2 15,7 26 3-15,0 0-3 0,0-20 4 0,0 20 6 16,0 0 2-16,0 0 1 0,0 0 7 0,0 0-12 16,7-16-1-16,-7 16-2 0,0 0-3 0,10 12 0 0,-10-12 2 15,13 17-2-15,-13-17-6 0,13 24 3 16,1-11 0-16,-4 4-1 0,0 1-1 0,0 0 2 16,3-3 2-16,-3 2-38 0,0-4 43 0,0 1-42 0,0-1 49 15,-4 0-44-15,-6-13 51 0,17 20-31 0,-17-20 55 16,10 16-38-16,-10-16 52 0,7 13-40 15,-7-13 43-15,0 0-61 0,0 0 38 0,0 0-45 0,0 0 33 16,0 0-43-16,-4 17 33 0,4-17-59 0,0 0 25 16,0 0-64-16,0 0 14 0,-23 0-34 0,23 0-49 15,0 0-58-15,0 0-82 0,0 0-90 16,0 0-93-16,0 0-506 0,-23 2-987 0</inkml:trace>
  <inkml:trace contextRef="#ctx0" brushRef="#br0" timeOffset="12245.75">34614 9335 43 0,'0'0'1354'0,"-17"-7"-655"16,17 7-74-16,0 0-79 0,0 0-97 0,-17-3-76 0,17 3-59 15,0 0-102-15,0 0-1 0,-10 19-73 0,10-19 31 16,0 26-59-16,0-6 26 0,4 3-58 0,-1 5 42 15,0 1-50-15,1 3-2 0,-1 3 1 16,7 1-7-16,-3 1-3 0,-1-10-3 0,1 7-1 0,3-4-12 16,-7 0-10-16,4-5-7 0,-1-1-6 0,1-4-5 15,-7-20 3-15,7 33-9 0,-7-33-2 0,6 27-5 16,-6-27 4-16,7 15 1 0,-7-15 0 0,0 0-2 16,0 0 2-16,0 0-4 0,-7-26 3 0,4 9-6 15,-4-8-12-15,-3-1-17 0,-3-8-15 0,3-3 32 16,-3-8-48-16,0 1 52 0,-1-4-40 0,1 1 45 15,3 0-38-15,-3 1 48 0,6 4-37 0,1 5 38 16,-1 3-43-16,4 6 46 0,-1 2-43 0,4 5 47 16,-3 0-41-16,3 21 46 0,3-28-34 0,-3 28 48 15,10-16-37-15,-10 16 41 0,0 0-43 16,23 4 40-16,-6 5-41 0,0 2 32 0,-1 2-40 0,1 3 43 16,3 1-42-16,-4 2 48 0,1-2-32 0,0 2 43 0,-4-2-30 15,0-1 46-15,1 3-31 0,-5-5 11 16,1 0 8-16,-3 1-10 0,-7-15-7 0,0 24-6 0,0-24-5 15,7 23-6-15,-7-23-9 0,-7 17-13 0,7-17-17 16,-13 12-22-16,13-12-15 0,-23 7-31 16,23-7 16-16,-24 0-68 0,24 0 17 0,-26-9-71 0,12 2 2 15,14 7-39-15,-26-13-78 0,26 13-25 0,-13-20-23 16,13 20-31-16,-10-23-58 0,10 23-358 16,0-17-515-16</inkml:trace>
  <inkml:trace contextRef="#ctx0" brushRef="#br0" timeOffset="12613.06">34999 9214 1607 0,'0'0'959'0,"-10"-14"-227"0,10 14-156 0,0 0-113 0,0 0-101 0,0 0-84 0,0 0-71 0,0 0-51 0,0 0-33 0,0 0-31 0,0 0-20 16,0 0-17-16,0 0-16 0,13 14-11 0,-13-14-10 15,17 9-2-15,-17-9 1 0,16 9-8 0,-16-9-3 16,14 7 0-16,-14-7-1 0,16 6-2 0,-16-6-1 16,0 0-1-16,17 7 2 0,-17-7-18 0,0 0-5 0,0 0-2 15,0 0-7-15,0 0-1 0,0 0 3 16,0 0 5-16,0 0 8 0,-7-20 2 0,7 20 8 16,-16-12 6-16,16 12 22 0,-24-11 10 0,24 11 15 15,-29-9 29-15,29 9-32 0,-20-3 41 0,20 3-57 0,-24 2 32 16,24-2-55-16,-16 11 37 0,16-11-47 15,-14 26 38-15,14-26-52 0,-3 34 33 0,3-34-36 16,3 39 6-16,1-20-51 0,-1 4 25 0,4-1-58 16,3-1 22-16,-4-4-58 0,8 3 20 0,-4-4-42 0,3-2-46 15,-6-1-76-15,9-3-10 0,-3 0-44 16,1-2-41-16,-1-1-48 0,4-4-410 0,-17-3-586 0</inkml:trace>
  <inkml:trace contextRef="#ctx0" brushRef="#br0" timeOffset="12877.45">35298 9308 1169 0,'-3'-22'769'0,"3"22"-184"0,0 0-90 0,0-24-62 0,0 24-65 15,0 0-39-15,0 0-34 0,3-19-37 0,-3 19-5 16,0 0-2-16,0 0-61 0,0 0 21 0,17 7-55 16,-17-7 13-16,13 20-38 0,-7-7-2 0,4 2-34 15,-3 0-3-15,3 4-28 0,-3 0-2 0,3 0-21 16,-7-2-10-16,7 0-5 0,-3-1-8 0,-1-2-5 15,-6-14-14-15,10 25-22 0,-10-25-25 16,7 17-27-16,-7-17-34 0,6 13 27 0,-6-13-51 0,0 0 39 16,0 0-49-16,0 0 16 0,0 0-23 0,4-25-20 15,-4 25-14-15,-4-30-11 0,4 10-7 0,-3 1-25 16,3-2-24-16,-3 1-20 0,3 0-1 0,0 20-56 16,0-36-61-16,3 18-356 0,-3 18-394 0</inkml:trace>
  <inkml:trace contextRef="#ctx0" brushRef="#br0" timeOffset="13125.23">35703 9216 593 0,'0'0'1449'0,"0"0"-521"0,-23-4-171 0,23 4-141 0,0 0-63 0,-23 1-101 0,23-1-85 0,-20 4-83 16,20-4-59-16,-13 12-51 0,13-12-36 0,-7 18-31 0,7-18-18 15,-7 30-30-15,7-30-19 0,4 38-27 0,-1-21-16 16,4 8-8-16,-4-7-3 0,7 5-11 0,-4-1-16 16,4-2-12-16,0 0-11 0,4-3-23 0,-1 2-31 15,-3-5-30-15,0-1-12 0,0 0-95 0,3-3-12 16,-3-3-73-16,-10-7-39 0,23 10-21 0,-23-10-92 16,20 0-435-16,-20 0-858 0</inkml:trace>
  <inkml:trace contextRef="#ctx0" brushRef="#br0" timeOffset="13462.67">35889 9334 829 0,'0'0'979'0,"0"0"-333"0,0 0-145 0,0 0-68 0,10-12-77 0,-10 12-55 0,0 0-48 0,17 6-27 0,-17-6-27 16,16 6-14-16,-16-6-22 0,17 7-22 0,-17-7-24 15,23 7-22-15,-23-7-15 0,20 6-19 0,-20-6-10 16,20 6-13-16,-20-6-5 0,20 1-9 0,-20-1-3 0,0 0-2 15,27 0-4-15,-27 0-4 0,0 0 0 16,16-10-4-16,-16 10-6 0,0 0-17 0,7-21-12 16,-7 21 1-16,-3-21-4 0,3 21-10 0,-14-26-6 0,8 12 5 15,-4-3 5-15,-4-1 8 0,1 4 9 16,0 0 7-16,3 2 8 0,-3 2 11 0,13 10 6 16,-20-15 0-16,20 15-8 0,-20-5-7 0,20 5-6 15,-14 7-8-15,14-7-3 0,-6 19-13 0,6-19-8 0,-4 30-5 16,4-11-4-16,4 1-11 0,-1 3-7 0,4 1-6 15,-1-2-14-15,1 4-2 0,3-2-46 0,0-1 45 16,0-3-59-16,3 2 15 0,-3-4-43 0,0 1-17 16,0-5-36-16,3-1-32 0,-3-3-42 0,-10-10-58 15,17 16-303-15,-17-16-240 0</inkml:trace>
  <inkml:trace contextRef="#ctx0" brushRef="#br0" timeOffset="13776.19">36205 9368 640 0,'0'0'894'0,"0"0"-236"0,7-18-128 0,-7 18-78 0,0 0-72 0,0 0-42 0,0 0-24 16,13 14-10-16,-13-14-12 0,6 19-65 0,-6-19 27 15,10 24-77-15,-10-24 15 0,14 29-67 0,-14-29-17 16,13 27-19-16,-6-13-18 0,-1-1-16 0,1 0-15 16,-7-13-6-16,10 24-18 0,-10-24-25 0,10 19-37 15,-10-19 9-15,10 14-79 0,-10-14 16 0,0 0-49 16,16 12 34-16,-16-12-6 0,0 0-5 0,14-10-9 15,-14 10-8-15,6-16 10 0,-6 16 13 0,7-29 20 16,-4 14 11-16,1-3 8 0,-1 1 18 0,4-1 10 0,-4 2 8 16,-3 16 8-16,10-32 11 0,-10 32 15 15,7-23 21-15,-7 23 20 0,6-13 17 0,-6 13-2 16,0 0-6-16,17 5-5 0,-17-5-7 0,13 14-5 0,-13-14-14 16,17 23-26-16,-7-9-39 0,0 1-45 0,0-1-66 15,-4 0-35-15,4-1-51 0,4 0-52 0,-5-3-93 16,1-1-328-16,-10-9-361 0</inkml:trace>
  <inkml:trace contextRef="#ctx0" brushRef="#br0" timeOffset="14159.51">36680 9034 534 0,'0'0'1006'0,"0"-29"-313"0,0 29-108 0,3-22-46 0,-3 22-77 0,0 0-58 0,0-20-58 16,0 20-63-16,0 0-52 0,0 0-79 0,0 0 30 15,14 17-57-15,-14-17 24 0,10 29-65 0,-4-10 25 16,4 7-56-16,-3 1 37 0,6 6-49 0,-3 4 31 16,0 2-39-16,3 5-2 0,1 5-6 0,-1-4-5 15,-3-6-5-15,0-2-3 0,0 0-47 0,3-4 36 16,-6-7-71-16,-1 1 3 0,1-4-35 0,0-3-46 16,-4-4-48-16,-3-16-51 0,10 24-32 0,-10-24-9 15,0 0 4-15,0 0-12 0,0 0 12 0,0 0-43 16,0 0-5-16,0 0-15 0,-17-18 13 0,11 2 28 15,-1 0 44-15,-3-2 50 0,0-2 72 0,0-2 82 16,0 2 75-16,0 0 70 0,0 1 18 0,4 2 70 16,-1 1-16-16,4 2 61 0,3 14-39 0,-7-23 21 15,7 23 15-15,-7-17 15 0,7 17-19 0,0 0-29 16,0 0-21-16,4-16-28 0,-4 16-25 0,0 0-18 16,16 7-26-16,-16-7-14 0,17 12-34 0,-17-12-58 15,20 17-88-15,-10-7-53 0,3 0-78 0,-3 0-84 16,3-1-450-16,4-1-479 0</inkml:trace>
  <inkml:trace contextRef="#ctx0" brushRef="#br0" timeOffset="14330.61">37132 9312 1209 0,'0'0'1125'0,"0"0"-356"0,0 0-168 0,0 0-114 0,0 0-147 16,0 0-30-16,0 0-115 0,6 20-1 0,-6-20-105 15,7 18-3-15,-7-18-89 0,10 20-6 0,-10-20-56 16,7 18-61-16,-7-18-53 0,10 20-64 0,-10-20-46 16,6 16-54-16,-6-16-66 0,0 0-467 0,7 19-712 15</inkml:trace>
  <inkml:trace contextRef="#ctx0" brushRef="#br0" timeOffset="14484.2">37109 9154 1178 0,'0'0'960'0,"0"0"-335"16,-10-10-155-16,10 10-137 0,0 0-96 0,0 0-111 0,0 0-99 0,0 0-111 0,0 0-106 15,0 0-101-15,0 0-149 0,0 0-253 16,0 0-290-16</inkml:trace>
  <inkml:trace contextRef="#ctx0" brushRef="#br0" timeOffset="14698.47">37225 8834 1417 0,'0'0'1025'0,"0"0"-246"0,0 0-126 0,3 23-127 0,-3-23-31 0,10 30-101 0,-7-7-64 0,4 4-68 0,3 6-38 16,0 6-46-16,0-3-29 0,3 9-33 15,4 1-19-15,-4-2-30 0,0-2-11 0,1-5-24 0,-1-1-24 16,0-6-41-16,-3 0-34 0,0-5-39 0,0-4-43 15,0 1-13-15,0-2-102 0,-3-4-40 0,-1-4-89 16,-6-12-92-16,10 22-102 0,-10-22-398 0,0 0-1013 16</inkml:trace>
  <inkml:trace contextRef="#ctx0" brushRef="#br0" timeOffset="15414.54">38235 9365 1168 0,'0'0'1165'0,"-24"3"-339"15,24-3-147-15,-16 6-137 0,16-6-43 0,-10 9-100 0,10-9-86 16,-13 11-80-16,13-11-38 0,0 0-55 16,-7 20-16-16,7-20-39 0,3 19-3 0,-3-19-28 15,14 14-12-15,-14-14-13 0,13 13-6 0,-13-13-5 0,26 11-5 16,-26-11-16-16,24 6 3 0,-24-6-32 0,26 0 15 16,-26 0-42-16,27-3 29 0,-27 3-41 0,23-11 33 15,-23 11-41-15,20-17 45 0,-20 17-39 0,13-26 46 16,-13 26-43-16,7-32 42 0,-7 32 1 0,-3-36 2 15,-4 18 3-15,0-3 8 0,-3-2 5 16,-3 2-37-16,-4-2 52 0,-2 0 2 0,2 6 18 16,-3 1-7-16,3 0 61 0,1 5-24 0,-1-1 34 15,4 5-21-15,0 0 14 0,13 7-36 0,-24-3 4 16,24 3-27-16,-16 4 12 0,16-4-27 0,-10 15 17 0,10-15-26 16,-4 21 22-16,4-21-25 0,4 25 20 0,-4-25-11 15,6 30 6-15,1-14-23 0,-4-1 21 16,7 0-24-16,-3-1 23 0,3-1-44 0,0-2 14 15,3-2-19-15,-3 1-21 0,-10-10 9 0,27 13-69 0,-27-13 30 16,26 6-16-16,-26-6-8 0,24-3-5 16,-24 3-6-16,23-13-5 0,-10 3 2 0,-6 1 5 0,3-4 14 15,-4-1 19-15,1 1 17 0,-7 13 21 16,10-23 16-16,-10 23 40 0,7-19 42 0,-7 19 10 0,0 0 4 16,0 0-3-16,0 0-16 0,0 0-14 0,0 0-23 15,10 13-24-15,-7 3-32 0,0 4-44 0,4 2-62 16,0 1-82-16,-1 1-93 0,4 2-82 0,0-3-500 15,3 3-824-15</inkml:trace>
  <inkml:trace contextRef="#ctx0" brushRef="#br0" timeOffset="15878.14">39082 9127 787 0,'0'0'1221'0,"-13"-6"-413"0,13 6-161 0,0 0-108 0,-27 0-62 0,27 0-67 0,-17 6-104 0,17-6-34 16,-16 17-89-16,16-17-14 0,-14 26-57 0,14-26 8 15,-6 30-57-15,6-30 17 0,-3 34-43 0,3-34 16 16,3 35-42-16,0-18 26 0,0 0-64 0,4 0 20 16,0-2-65-16,3 5 17 0,0-5-35 0,3-2-45 15,-3-2-46-15,0-1-51 0,3 0-45 0,1-3-69 16,-1 2-47-16,3-5-47 0,-16-4-70 0,30 7-331 16,-30-7-610-16</inkml:trace>
  <inkml:trace contextRef="#ctx0" brushRef="#br0" timeOffset="16330.62">39308 9340 1267 0,'0'0'1041'0,"0"0"-306"0,0 0-143 0,16 11-107 15,-16-11-86-15,0 0-73 0,10 14-111 0,-10-14-7 16,14 13-90-16,-14-13 16 0,20 16-67 0,-7-10 24 0,-13-6-58 16,30 11 30-16,-17-6-50 0,-13-5 32 15,30 7-54-15,-30-7 31 0,30 4-13 0,-30-4-6 0,26-3-11 16,-26 3-3-16,24-4-6 0,-24 4-4 15,20-12-7-15,-20 12-6 0,13-17-4 0,-13 17-10 16,3-21-6-16,-3 21-8 0,-3-32-4 0,0 15 0 0,-7-2 2 16,-4-3 8-16,1 2 7 0,-7-4 11 0,0 4 11 15,0-2 13-15,0 7 22 0,4 0 33 16,-4 2 18-16,3 3 7 0,1 3 2 0,2-1 1 16,14 8 0-16,-23-5-16 0,23 5-14 0,-17 6-4 0,17-6-7 15,-6 16-5-15,6-16-4 0,-4 21 7 16,4-21-3-16,7 33-1 0,-4-17-3 0,4 1-2 0,0 0-5 15,3 2 0-15,0 0-47 0,0-5 44 0,0 0-47 16,0-2 26-16,-1 0-22 0,-9-12-20 16,20 15-18-16,-20-15-16 0,20 6-10 0,-20-6-14 0,20-1-17 15,-20 1-5-15,17-16-19 0,-17 16-11 0,13-25 1 16,-6 11 4-16,-4-5 7 0,0 1 23 0,-3-1 21 16,4 0 20-16,-4 19 45 0,0-33-9 0,0 33 42 15,3-24 27-15,-3 24 42 0,3-20 12 0,-3 20-11 16,0 0-8-16,0 0-13 0,0 0-2 0,0 0-6 15,14 14-6-15,-14-14-7 0,13 27-27 0,-6-11-37 16,-1 0-35-16,4 3-31 0,0-1-34 16,4-1-38-16,-8 1-17 0,7-3-82 0,-3 0-39 0,4-3-351 15,-4-2-250-15</inkml:trace>
  <inkml:trace contextRef="#ctx0" brushRef="#br0" timeOffset="16551.27">39730 8884 753 0,'0'-24'643'0,"0"4"-154"0,0 20-42 0,0-30 12 0,0 30 23 15,0 0-41-15,3-22-28 0,-3 22-27 0,0 0-28 0,7 12-48 0,-7-12-1 0,10 34-53 16,-4-8-15-16,1 7-37 0,0 4-29 0,3 3-33 16,-4 6-24-16,4 2-30 0,3-1-27 0,-3 2-9 15,4-5-19-15,-4-3-43 0,0-6-25 0,0 0-77 16,3-5-31-16,-3-4-108 0,0 3-31 0,0-8-80 15,0-1-76-15,0-4-106 0,-4-6-542 0,-6-10-1236 16</inkml:trace>
  <inkml:trace contextRef="#ctx0" brushRef="#br0" timeOffset="17129.27">40301 9206 1515 0,'0'0'907'0,"0"0"-228"0,-20 1-99 0,20-1-91 15,0 0-62-15,-20 13-60 0,20-13-55 0,-10 13-99 16,10-13-17-16,-10 19-67 0,10-19 4 0,-3 20-59 16,3-20 15-16,0 23-48 0,0-23 19 0,3 21-46 15,-3-21 14-15,10 22-52 0,-10-22 1 0,14 22-43 16,-8-11 23-16,-6-11-26 0,20 20-25 15,-20-20-28-15,20 16-31 0,-20-16-28 0,20 10-31 0,-20-10-41 16,20 6-22-16,-20-6-10 0,23-2 6 0,-23 2-45 16,17-8 11-16,-17 8-23 0,16-15 32 0,-16 15 25 0,17-20 76 15,-17 20 64-15,7-17 128 0,-7 17 97 16,6-17 67-16,-6 17 131 0,0 0-19 0,7-17 28 16,-7 17 24-16,0 0-18 0,0 0-3 0,0 0-38 15,0 0-26-15,0 0-37 0,0 0-27 0,0 0-29 0,0 0-26 16,0 0-15-16,20 1-11 0,-20-1-34 15,0 0 32-15,16 10 7 0,-16-10 0 0,17 3 1 16,-17-3-33-16,20 3 33 0,-20-3-40 0,20 0 18 16,-20 0-39-16,20 0 21 0,-20 0-40 0,20-3 26 0,-20 3-36 15,20-4 25-15,-20 4-41 0,16-6 4 0,-16 6-71 16,17-6-8-16,-17 6-59 0,13-6-65 16,-13 6-65-16,14-9-69 0,-14 9-94 0,0 0-48 15,13-12-508-15,-13 12-1041 0</inkml:trace>
  <inkml:trace contextRef="#ctx0" brushRef="#br0" timeOffset="17452.56">40733 8751 1088 0,'0'0'1136'0,"0"0"-288"0,0-25-170 0,0 25-27 0,0 0-80 0,0 0-78 0,0 0-87 0,0 0-63 16,0 0-44-16,0 0-28 0,7 12-45 0,-4 7-39 16,0 5-36-16,4 6-43 0,0 7-6 15,-4 4-38-15,10 7 2 0,-3 4-18 0,0-3-7 16,0 1-11-16,0-1-12 0,0-2-25 0,0-9-26 0,0-1-34 15,0-3-33-15,0-3-31 0,-3-5-65 16,-1-3-36-16,4-2-124 0,-3-7-54 0,-1 1-64 0,-6-15-115 16,10 18-640-16,-10-18-1497 0</inkml:trace>
  <inkml:trace contextRef="#ctx0" brushRef="#br0" timeOffset="18304.43">41397 9117 1707 0,'0'0'932'0,"-23"0"-206"0,23 0-126 0,-16 4-71 16,16-4-59-16,-20 10-67 0,20-10-70 0,-17 12-53 0,17-12-33 0,-17 17-42 0,17-17-39 15,-10 21-36-15,10-21-24 0,-3 26-27 0,3-26-16 16,3 33-15-16,4-16-8 0,0-1-7 0,-1 6-5 15,4-4-9-15,0-1-1 0,4 1-9 0,-1-3-4 16,-3-3-5-16,3 1 1 0,0-3-6 0,1 0-8 16,-1-2-16-16,-13-8 0 0,20 11-18 0,-20-11 4 15,20 0-21-15,-20 0 6 0,20-6-44 0,-20 6 13 16,10-14-12-16,-10 14-14 0,3-23-7 0,-3 23 8 16,0-27 18-16,-3 8 14 0,-4 3 19 0,0 0 16 0,-3-4 14 15,-3 0 22-15,-3 0 28 0,-4 1 40 16,3 2 19-16,0 3 23 0,1-1 10 0,-4 4-1 0,7 1-14 15,-1 3-7-15,-2 1-12 0,16 6-7 0,-24-10-13 16,24 10-13-16,0 0-12 0,-26 3-15 16,26-3-11-16,-7 11 0 0,7-11-2 0,0 20-7 0,0-20-2 15,7 28-1-15,0-14 0 0,-1 3 2 0,4 0 1 16,3 2-16-16,-3-2 16 0,4-1-22 0,-1 0 7 16,0-3-28-16,1 0 13 0,-1-3-59 0,-3 0 15 15,-10-10-24-15,23 10-22 0,-23-10-30 0,20 4-23 16,-20-4-12-16,17-7-37 0,-17 7 13 0,13-20-47 15,-13 20 7-15,10-28 45 0,-7 11-17 0,0-3 71 16,-3 20-6-16,4-37 69 0,-4 37-2 0,-4-33 106 16,4 33 34-16,-3-29 36 0,3 29 89 0,-3-23 16 0,3 23 23 15,-3-14-23-15,3 14-14 0,0 0-30 16,0 0-20-16,0 0-25 0,0 0-28 0,0 0-9 16,-4 19-15-16,4-19-13 0,7 25-19 0,-1-9-25 15,1 1-15-15,0 4-32 0,6-3-10 0,-3 2-56 16,0 0-47-16,0-1-50 0,3-1-48 0,-3 0-43 0,4-2-28 15,-1 0-74-15,-3-5-410 0,3 2-563 16</inkml:trace>
  <inkml:trace contextRef="#ctx0" brushRef="#br0" timeOffset="18680.12">41833 9160 910 0,'0'0'929'0,"0"0"-222"0,-4-26-131 0,4 26-68 0,0 0-81 0,0 0-39 15,0-24-32-15,0 24-27 0,0 0-32 0,0 0-24 16,0 0-10-16,0 0-17 0,14-10-16 0,-14 10-22 16,10 11-19-16,-10-11-18 0,13 23-16 0,-7-10-8 15,4 7-28-15,0 0 14 0,0 5-17 0,-3 0-18 16,3 1-11-16,0 0-9 0,-3 0-18 0,-1-3-3 0,1 0-11 15,3 0-9-15,-7-6-9 0,4 2-6 16,-7-19-21-16,10 27-1 0,-10-27-12 0,3 23-8 16,-3-23-5-16,0 0 2 0,0 0 0 0,0 0-19 0,0 0-16 15,0 0-13-15,0 0-7 0,-3-23-6 0,3 23-11 16,-4-34-13-16,4 15-19 0,-3-4 2 16,3-1-1-16,0-1 4 0,3 1-22 0,1-4 34 0,-1 4-41 15,0 4 36-15,1 0 2 0,-1 1-4 0,4 5-9 16,-7 14-17-16,10-23-24 0,-10 23-30 0,10-16-42 15,-10 16-51-15,0 0-50 0,16-4-16 0,-16 4-77 16,0 0-500-16,17 7-870 0</inkml:trace>
  <inkml:trace contextRef="#ctx0" brushRef="#br0" timeOffset="20899.59">24262 12869 470 0,'0'0'971'0,"0"0"-284"15,0 0-213-15,0 0 8 0,0 0-122 0,0 0 4 16,0 0-96-16,0 0 25 0,0 0-73 0,0 0 29 16,0 0-68-16,0 0 39 0,0 0-70 0,0 0-1 15,0 0-5-15,0 0 3 0,0 0-3 0,0 0-20 16,0 0 24-16,0 0-11 0,0 0-11 0,0 0-8 15,0 0-12-15,0 0-11 0,0 0-13 0,0 0-9 0,0 0-8 16,0 0-5-16,0 0-2 0,0 0 2 16,0 0 7-16,0 0 5 0,0 0 5 0,0 0 2 15,0 0-10-15,0 0-13 0,0 0-8 0,0 0-10 0,-7 22-6 16,7-22-6-16,-7 14-30 0,7-14 24 16,-10 26-30-16,4-9 28 0,-1 3-28 0,1 6 19 0,-1 1-23 15,0 9 27-15,7 0-29 0,-6 4 30 0,6 2-27 16,0-2 23-16,6 3-28 0,1 2 3 0,0 3 24 15,-1-6-26-15,4 4 24 0,3-9-24 0,-6-1 9 16,6-3-9-16,4 0-4 0,-4-3-3 0,1-1 3 16,-4-7 1-16,3-1 5 0,-7-2 3 0,4-3 2 15,-3-2-3-15,0-1 5 0,-1 1 1 16,-6-14 1-16,14 19-2 0,-14-19-5 0,6 13-13 0,-6-13-17 0,0 0-29 16,7 17-35-16,-7-17-57 0,0 0-77 15,0 0-91-15,0 0-57 0,0 0-111 0,0 0-120 16,0 0-566-16,0 0-1411 0</inkml:trace>
  <inkml:trace contextRef="#ctx0" brushRef="#br0" timeOffset="25991.8">24926 12908 1366 0,'-20'-10'894'0,"20"10"-235"0,0 0-130 16,-23-4-117-16,23 4-74 0,0 0-111 0,-27-2 15 16,27 2-78-16,0 0 27 0,-23 0-80 0,23 0 22 15,0 0-75-15,-23 9 23 0,23-9-53 0,-13 11 29 16,13-11-45-16,-7 19 32 0,7-19-48 0,0 23 34 15,0-23-40-15,0 29 42 0,0-29-46 0,0 33 39 16,7-18-46-16,-7 1 41 0,6 1-47 0,-6-17 29 16,10 26-54-16,-10-26 33 0,13 23-52 0,-13-23 36 0,20 13-51 15,-20-13 39-15,14 9-55 0,-14-9 40 16,0 0-8-16,23-3-18 0,-23 3-7 0,10-12-10 0,-10 12-54 16,7-17 48-16,-7 17-35 0,13-23 40 15,-13 23-15-15,0-29 39 0,0 29-7 0,0-27 35 16,0 27 14-16,0-33-14 0,0 33 34 0,-7-30-14 15,7 30 47-15,-3-24-9 0,3 24 67 0,-7-22-22 0,7 22 62 16,-6-15-4-16,6 15-1 0,0 0-14 0,0 0-14 16,0 0-16-16,0 0-9 0,0 0-8 0,0 0-6 15,-7 21-6-15,7-21-7 0,7 34 0 0,-1-11-8 16,1 3 0-16,3 1-42 0,-3 1 59 0,-1 3-41 16,4 1 50-16,3-1-48 0,-6-1 55 0,6-3-44 15,-6-2 51-15,0 1-46 0,3-1 53 0,-4-1-37 16,1 0 4-16,0-5 4 0,-7-2 10 0,6 3 2 15,-6-20 1-15,0 33-4 0,0-33-8 0,-6 30-9 16,-1-15-2-16,0-3-9 0,1-1-6 0,-8-1-4 16,4-3-1-16,10-7-18 0,-26 13-13 0,26-13-31 15,-23 7-28-15,23-7-34 0,-30 3-44 0,30-3-42 16,-20-3-29-16,20 3-45 0,-20-4-27 0,20 4-111 16,0 0-399-16,-10-13-538 0</inkml:trace>
  <inkml:trace contextRef="#ctx0" brushRef="#br0" timeOffset="26289.29">25454 13056 887 0,'0'0'1250'0,"0"0"-424"0,-6-16-121 0,6 16-186 16,0 0-96-16,0 0-81 0,0 0-54 0,0 0-49 16,-10 19-36-16,10-19-36 0,0 24-34 0,0-24-18 0,0 39-28 15,3-18-18-15,4 5-15 0,-7 0-10 16,0 0-57-16,6 3 49 0,1-2-52 0,-7 2 43 16,7-2-75-16,-7-3 17 0,6 2-61 0,-2-6-8 15,-1 0-41-15,0-1-54 0,-3-19-56 0,7 31-62 16,-7-31-47-16,7 21-24 0,-7-21-67 0,0 0-10 15,0 17-378-15,0-17-605 0</inkml:trace>
  <inkml:trace contextRef="#ctx0" brushRef="#br0" timeOffset="26475.35">25411 13313 957 0,'-6'-19'856'0,"6"19"-267"0,0 0-44 16,0 0-141-16,13-13-36 0,-13 13-118 0,0 0 4 15,16-7-88-15,-16 7 3 0,20 0-80 0,-20 0 24 16,24 0-101-16,-24 0-5 0,26 0-105 0,-26 0-21 16,37 3-91-16,-37-3-69 0,30 4-70 0,-30-4-115 15,33 0-306-15,-33 0-445 0</inkml:trace>
  <inkml:trace contextRef="#ctx0" brushRef="#br0" timeOffset="26712.79">25946 12976 1518 0,'0'-19'967'0,"0"19"-230"0,0 0-198 0,0 0-48 0,0 0-135 0,0 0 1 0,0 0-84 0,0 0 0 16,20 17-68-16,-20-1-29 0,7 2-21 0,-1 8-24 15,-2 3-20-15,9 5-17 0,-6 2-17 0,-1 1-12 16,1 1-15-16,-1-2-9 0,4 3-19 0,-3-2-43 15,0-3 45-15,-1-5-35 0,1 1-31 0,-4-4-33 16,4-2-44-16,0-5-50 0,-1-3-54 16,-6 1-30-16,0-17-99 0,7 23-42 0,-7-23-62 0,0 0-33 15,7 17-453-15,-7-17-899 0</inkml:trace>
  <inkml:trace contextRef="#ctx0" brushRef="#br0" timeOffset="27243.16">26398 12730 1141 0,'0'0'819'0,"0"0"-308"0,0 0-40 0,0 0-123 0,0 0 5 0,0 0-34 15,3 20-71-15,-3-20 42 0,13 30-55 0,-13-8 45 16,14 5-57-16,-8 7 28 0,-2 5-61 0,9 10-16 0,-6 7-6 15,-1 0-15-15,1 3-21 0,0-2-55 16,-4 2 41-16,4 3-25 0,-7-5-15 0,6-2-15 0,-6-8-15 16,0-4-9-16,7-1-13 0,-7-9-30 15,-7 1-40-15,7-5-38 0,0-6-51 0,0-2-58 0,0-2-32 16,-6-3-112-16,6-16-31 0,-10 23-84 0,10-23-117 16,-14 11-462-16,14-11-1120 0</inkml:trace>
  <inkml:trace contextRef="#ctx0" brushRef="#br0" timeOffset="28223.15">23052 13863 109 0,'0'0'976'0,"-23"-5"-421"0,23 5-116 16,-16 0-57-16,16 0-91 0,-24-4 42 0,24 4-93 16,0 0 19-16,-20-3-90 0,20 3 22 0,0 0-88 15,-23-3 19-15,23 3-48 0,0 0 76 0,0 0-30 16,-13-8 49-16,13 8-46 0,0 0 49 0,0 0-69 16,13-10 46-16,-13 10-60 0,17-2 29 0,-17 2-61 0,30 0 32 15,-10 0-50-15,0 3 31 0,6 0-53 16,7 1 39-16,4 1-53 0,-1 0 40 0,8 0-45 15,-1 0 38-15,7 0-42 0,3 0 36 0,3 0-46 16,1-1 42-16,-1 0-43 0,4-1 49 0,-4 3-51 0,11-2 46 16,-7 0-47-16,9 2 44 0,-9-1-42 0,10 0 45 15,3 1-44-15,-6 0 39 0,9 1-40 16,-10-1 46-16,1 2-44 0,3-1 43 0,3-1-46 0,-10 1 46 16,-3-1-38-16,3 1 37 0,-3-3-43 0,3 2 46 15,-4-1-45-15,-2 0 47 0,-1 0-48 0,4-1 46 16,-3 3-41-16,-4-4 12 0,-3-3 44 15,-7 3-46-15,0-2 53 0,7 2-40 0,-7-2 40 0,0 2-37 16,0-1 45-16,7 1-40 0,-7-2-1 0,1 2 1 16,-8-2 4-16,7 2 2 0,1-1 4 0,-1-1 26 15,0-1-19-15,0 0 3 0,-3 0-19 0,0 0 19 16,3-3-15-16,0 0 24 0,-6-1-10 0,6 1 12 16,-6 0-10-16,-1-1-2 0,1 1-3 0,-1 2-2 15,-6-1-3-15,3 1-5 0,-3 1-6 0,0 1 0 16,-3-1-6-16,-4 3-4 0,0-3-3 0,4 3-13 15,-11 0-18-15,4-2-22 0,-6 2-26 0,9 0-34 16,-23-3-42-16,23 2-8 0,-23-2-79 0,20 2-28 16,-20-2-104-16,0 0-37 0,23 3-81 0,-23-3-88 15,0 0-371-15,0 0-904 0</inkml:trace>
  <inkml:trace contextRef="#ctx0" brushRef="#br0" timeOffset="28805.42">23973 14166 880 0,'0'0'859'0,"0"0"-257"0,0 0-10 0,0 0-50 0,0 0-62 0,0 0-101 0,0 0-5 0,0 0-93 16,-14 8 16-16,14-8-80 0,0 30-8 0,0-10 1 16,0 3-37-16,0 4-4 0,0 4-27 0,0 0-14 15,0 2-15-15,0 0-34 0,0 3-2 0,0-3-19 16,0 3-11-16,0-3-14 0,7 1-5 0,-7-3-47 16,0-3 19-16,0 1-73 0,7-4 30 0,-7-4-21 15,0-1-62-15,3 0 12 0,-3-20-37 0,3 35-33 0,-3-35-42 16,7 27-1-16,-7-27-78 0,3 21-21 15,-3-21-4-15,7 18-26 0,-7-18-13 0,7 13-87 16,-7-13-392-16,0 0-629 0</inkml:trace>
  <inkml:trace contextRef="#ctx0" brushRef="#br0" timeOffset="29238.28">24312 14540 514 0,'0'0'1240'0,"0"0"-517"0,-7-10-82 0,7 10-158 0,0 0-31 0,0 0-127 0,0 0-19 0,-20 7-103 0,20-7 15 0,0 0-79 0,0 23 8 0,0-23-72 16,0 23-14-16,0-23 1 0,0 27-29 0,0-27-5 16,13 33-5-16,-6-17-1 0,0 3-6 0,3-2 3 15,3 2-6-15,0-2-2 0,-3 0-3 0,3-7-3 16,1 3-2-16,-4 2-3 0,0-5 3 0,6-2-10 15,-16-8-1-15,20 10-5 0,-20-10-6 0,23 0-7 16,-23 0-11-16,24-8 23 0,-24 8-64 0,20-20 25 16,-14 5-58-16,-2 0 26 0,2-3-55 0,-3-2 23 15,-3-3-14-15,0 0-2 0,0-3 12 0,-3 0-31 16,-3-1 78-16,2 0 17 0,-9-3-36 0,-4 1 74 16,4-1-17-16,0 6 92 0,-7 1 39 0,3 4 16 0,1 3 21 15,2 2-28-15,1 6 59 0,-4 1-57 0,17 7 24 16,-20-6-64-16,20 6 31 0,-23 6-57 15,23-6 25-15,-13 15-55 0,13-15 39 0,-7 24-52 0,7-24 30 16,-6 29-61-16,6-29 32 0,6 33-60 0,-6-14 26 16,7-1-61-16,0-2 21 0,3 4-68 0,3-1 12 15,-7-8-68-15,8 8-14 0,2-2-13 0,-2-3-21 16,-1 2-68-16,4-3-21 0,2 1-462 0,5-3-499 16</inkml:trace>
  <inkml:trace contextRef="#ctx0" brushRef="#br0" timeOffset="29558.46">24933 14610 895 0,'0'0'1277'0,"0"0"-484"0,6 13-108 0,-6-13-198 0,0 0-44 16,4 23-132-16,-4-23-73 0,6 20-50 15,-6-20-46-15,14 25-28 0,-8-11-24 0,1 1-14 0,10 0-23 16,-4 1-9-16,0 0-10 0,-3 0-11 0,10-2-5 15,-10-1-7-15,10-3-21 0,-7 0-22 16,-3-3-8-16,-10-7-8 0,27 10-3 0,-27-10-4 0,23 0-9 16,-23 0-8-16,27-11-18 0,-27 11 19 0,10-25-57 15,-4 11 26-15,-6-6-47 0,7 0 42 0,-14-3-33 16,4-1 68-16,-4-1 19 0,1 0 18 0,-8-2 21 16,-2 1 48-16,-4 2 36 0,-3 4 29 0,3 1 23 15,-4 5 18-15,4 4-6 0,-3 4-45 0,3 2 27 16,-3 3-65-16,3 2 27 0,0 3-75 0,4 1-14 15,-1 0-107-15,4 4-31 0,6-1-125 0,-6 3-58 16,13-11-80-16,-17 21-109 0,17-21-349 0,-3 20-693 16</inkml:trace>
  <inkml:trace contextRef="#ctx0" brushRef="#br0" timeOffset="30605.1">20744 15719 407 0,'0'0'996'0,"-10"-12"-319"0,10 12-157 16,0 0-65-16,0 0-52 0,0 0-59 0,0 0-51 16,0 0-32-16,-4 19-35 0,4-19-16 0,0 28-52 15,4-9 45-15,-1 7-57 0,0 1 36 0,1 3-54 16,6 5-11-16,-10 4-7 0,6 1-3 16,1-1-15-16,-1 2-11 0,4-2-14 0,-3 0-9 0,0-2-18 15,-1-1 19-15,1-6-37 0,0-1 21 0,-1-2-35 16,4 0 22-16,-3-4-34 0,-7-4 24 0,3-2-39 15,-3-17 21-15,7 30-47 0,-7-30 36 0,7 20-36 16,-7-20 49-16,0 0-39 0,6 13 47 0,-6-13-42 16,0 0 46-16,0 0-39 0,-3-26 0 0,3 26 4 15,-7-33 2-15,4 9 3 0,-4-5 2 0,4-4-5 16,-10-7 1-16,3-6 35 0,0-1-52 0,0-5 39 16,-4 0-39-16,1-1 46 0,3 0-43 0,4 0 43 15,-8 4-41-15,8 6 44 0,-1 4-44 0,4 4 44 16,-7 5-43-16,10 2 42 0,-4 2-43 0,4 6 45 15,0 3-41-15,0 17 59 0,0-27-38 0,0 27 46 0,4-13-43 16,-4 13 34-16,0 0-47 0,26-1 44 0,-26 1-48 16,23 15 46-16,-6 0-47 0,0-1 42 0,3 5-45 15,3 2 47-15,-6 2-49 0,2 2 48 16,-2-1-39-16,3 0 37 0,-3-1-37 0,-4 0 17 0,0-3 8 16,0 2 10-16,-3-2 7 0,0-1-2 0,-6-2-4 15,9 0-1-15,-13-17 1 0,0 33-5 0,0-33-4 16,0 30-1-16,0-30-2 0,-7 25-3 0,7-25-7 15,-16 21-5-15,16-21 3 0,-20 17-16 16,20-17-18-16,-20 10-18 0,20-10-18 0,-20 6-30 0,20-6 0 16,-23 3-85-16,23-3 0 0,0 0-88 0,-24 0-4 15,24 0-48-15,0 0-27 0,0 0-20 0,-19-3-39 16,19 3-439-16,0 0-647 0</inkml:trace>
  <inkml:trace contextRef="#ctx0" brushRef="#br0" timeOffset="30875.54">21255 16042 1693 0,'0'0'907'0,"0"0"-150"0,0 0-214 0,13 11-83 0,-13-11-68 15,0 23-44-15,0-23-107 0,7 34-2 16,-7-12-41-16,3 2-39 0,1 1-25 0,2 2-34 0,1 3-23 15,-7-2-16-15,7-1-16 0,-4 0 3 0,4-3-62 16,-1-1-29-16,-2 0 19 0,6-4-72 0,-10-2-4 16,0-17-85-16,10 29 1 0,-10-29-40 0,10 23-33 15,-10-23-34-15,6 14-28 0,-6-14-32 0,0 0-30 16,0 0-54-16,17 6-391 0,-17-6-571 0</inkml:trace>
  <inkml:trace contextRef="#ctx0" brushRef="#br0" timeOffset="31198.35">21511 16201 693 0,'0'0'1264'0,"0"0"-434"0,0 0-113 16,-3 23-212-16,3-23-89 0,0 0-77 0,6 27-61 0,-6-27-51 16,7 26-47-16,0-12-28 0,-1 1-25 0,1-1-10 15,6 3-14-15,-3 2-9 0,3-2-10 16,1 2-12-16,-4-2-6 0,3-1 8 0,0-2-38 0,-3 0 14 15,4-3-21-15,-1-1-4 0,-7 0-22 0,-6-10 19 16,20 13-33-16,-20-13 22 0,17 6-32 0,-17-6-8 16,0 0-12-16,23-9-12 0,-23 9 18 15,10-17-71-15,0 0 22 0,-10 17-58 0,0-34 28 0,0 14-46 16,-6-3 12-16,2-1 20 0,-2-2 65 0,-1 0-26 16,-6 0 58-16,6 1-22 0,-13-1 84 0,7 4-12 15,-4 4 75-15,1 2-33 0,2 2 47 0,1 4-48 16,0 3-9-16,13 7 1 0,-24-7-30 0,24 7-26 15,-20 3-33-15,20-3-31 0,-9 10-44 0,9-10-44 16,-7 16-63-16,7-16-44 0,0 0-40 0,0 29-60 0,0-29-32 16,10 21-490-16,-4-9-739 0</inkml:trace>
  <inkml:trace contextRef="#ctx0" brushRef="#br0" timeOffset="31508.12">22285 16140 1497 0,'0'0'1124'0,"0"0"-343"0,0 0-175 0,0 0-111 0,-13-4-81 15,13 4-96-15,0 0-80 0,0 0-50 0,0 0-82 16,0 0 24-16,0 0-25 0,0 0-72 0,0 0 35 16,20 3-19-16,-20-3-44 0,20 0-39 0,-20 0-38 0,23 4-42 15,-23-4-37-15,26 5-10 0,-26-5-89 16,27 8-45-16,-27-8-34 0,27 6-48 0,-27-6-20 16,23 9-529-16,-23-9-850 0</inkml:trace>
  <inkml:trace contextRef="#ctx0" brushRef="#br0" timeOffset="31710.42">22322 16357 629 0,'0'0'1239'0,"-17"12"-454"0,17-12-153 0,0 0-99 15,0 0-112-15,0 0 13 0,0 0-92 0,0 0-25 16,10 16-56-16,-10-16-41 0,20 5-36 0,-20-5-30 15,13 5-45-15,-13-5-28 0,23 5-37 0,-23-5-64 16,24 3-72-16,-24-3-44 0,26 3-130 0,-26-3-61 16,20 4-100-16,-20-4-142 0,23 3-484 0,-23-3-1167 15</inkml:trace>
  <inkml:trace contextRef="#ctx0" brushRef="#br0" timeOffset="44832.34">23312 15900 1387 0,'0'0'761'0,"0"0"-106"0,0-19-106 15,0 19-103-15,0 0-93 0,3-19 5 0,-3 19-82 16,0 0 19-16,0-22-71 0,0 22 16 0,0 0-48 16,0 0 3-16,0-20 12 0,0 20-2 0,0 0 16 15,0 0 14-15,0 0-17 0,0 0-24 0,7 19-19 16,-7 0-30-16,3 4 7 0,-3 7-23 0,-3 10-13 16,3 3-11-16,0 3-16 0,0 0-20 0,0 3-69 15,-4-3 0-15,4 0 0 0,0 1 0 0,0-4 0 0,0-1 0 16,4-8 0-16,-4-1 0 0,0-4 0 0,0-2 0 15,3-4 0-15,-3-1 0 0,0-3 0 0,0-19 0 16,7 35-135-16,-7-35-42 0,0 26-64 0,0-26-24 16,0 19-129-16,0-19-61 0,0 0-107 0,0 20-103 15,0-20-581-15,0 0-1530 0</inkml:trace>
  <inkml:trace contextRef="#ctx0" brushRef="#br0" timeOffset="101418.32">14893 10722 1769 0,'0'0'925'0,"0"0"-292"0,0 0-191 0,0 0-108 16,0 0-71-16,0 0-57 0,14-12-49 16,-14 12-34-16,26-7-38 0,-6 4-39 0,3-1-31 15,1-2-23-15,5 3-12 0,1-4-13 0,4 3-3 0,-1-1-3 16,3 0 1-16,-2-1-6 0,-5 5-2 0,1-4 3 16,0 1-1-16,-3 4 3 0,-4-3 2 0,-3 3 4 15,0-1-7-15,-20 1-19 0,33-2-23 0,-33 2-34 16,27 0-44-16,-27 0-45 0,16 2-47 0,-16-2-56 15,0 0-108-15,24 1-256 0,-24-1-253 16</inkml:trace>
  <inkml:trace contextRef="#ctx0" brushRef="#br0" timeOffset="102216.82">15465 10540 1026 0,'0'0'1065'0,"0"0"-276"0,0 0-128 0,0 0-117 0,0 0-124 0,0 0-23 0,0 0-114 0,0 0-21 0,0 0-84 0,0 0-2 16,0 0-64-16,0 0-20 0,-4 24-16 0,4-24-15 16,0 23-12-16,0-23-10 0,0 24-3 0,0-24-11 15,4 26-5-15,-4-26-4 0,0 22-3 0,0-22 3 16,0 20-7-16,0-20-3 0,0 0 0 0,0 23-8 16,0-23-5-16,0 0-18 0,0 0-12 0,0 21-10 15,0-21 31-15,0 0-45 0,0 0 43 0,0 0-58 16,0 0 27-16,0 0-51 0,0 0 38 0,-10-14-31 15,10 14 26-15,-4-17 2 0,4 17 5 0,-3-21 10 16,3 21 9-16,-3-20 12 0,3 20 3 0,-4-17 7 16,4 17 7-16,0 0 10 0,-3-21 28 0,3 21 33 15,0 0-16-15,0 0 67 0,-3-17-27 0,3 17 33 16,0 0-64-16,0 0 33 0,0 0-61 0,-4 17 20 0,4-17-27 16,0 0 44-16,4 27-49 0,-4-27 7 0,0 23 0 15,0-23-2-15,3 21-8 0,-3-21 0 16,3 23-5-16,-3-23-3 0,4 16-5 0,-4-16-1 0,6 16 0 15,-6-16-10-15,0 0-11 0,0 0 41 16,4 17-53-16,-4-17 50 0,0 0-47 0,0 0 47 0,0 0-48 16,0 0 43-16,13-14-47 0,-13 14 51 15,0 0-40-15,3-32 42 0,-3 32-40 0,0-23 45 0,0 23-43 16,0-27 46-16,0 27-41 0,-3-26 46 0,3 26-32 16,-3-27 35-16,3 27-42 0,0-23 50 15,0 23-41-15,0-20 48 0,0 20-48 0,0 0 42 0,-4-23-46 16,4 23 45-16,0 0-43 0,0 0 46 0,4-16-45 15,-4 16 32-15,0 0-37 0,0 0 40 0,20 10-43 16,-20-10 39-16,16 15-40 0,-6-7 40 0,0 4-44 0,7 1 41 16,-4 2-41-16,0 0 41 0,1 0-25 15,2 3-8-15,-3-4 3 0,1 0-1 0,-4-1 1 16,3 0 3-16,-3-3 1 0,0 0 5 0,-10-10 3 0,13 16 11 16,-13-16 2-16,14 14 13 0,-14-14-7 15,0 0 6-15,6 10-8 0,-6-10-8 0,0 0-4 16,0 0-1-16,-16 3 1 0,16-3 8 0,-24 0-7 15,24 0 0-15,-26 0-1 0,26 0-3 0,-27-3-1 16,27 3-1-16,-30 3-2 0,30-3-44 0,-26 0-40 0,26 0-14 16,-24 7-102-16,24-7-27 0,-19 6-130 15,19-6-76-15,-17 13-136 0,17-13-486 0,-7 13-1168 0</inkml:trace>
  <inkml:trace contextRef="#ctx0" brushRef="#br0" timeOffset="103143.84">16126 10306 844 0,'0'0'1007'0,"-4"30"-332"0,4-13-148 0,-3 4-92 15,3 4-83-15,3 2-59 0,-3 3-54 0,4 2-46 16,2 4-34-16,-2-2-65 0,2 2 31 15,-2 1-58-15,2-8 24 0,1 0-60 0,0-1 37 0,-1-2-53 16,1-1 38-16,0-1-54 0,-1-6 43 0,-2-1-52 16,2-2 37-16,-6-15-45 0,7 29 40 0,-7-29-55 15,6 20 44-15,-6-20-39 0,7 15 46 0,-7-15-41 16,0 0 47-16,0 0-43 0,0 0 46 0,0 0-43 16,10-12 39-16,-10 12-43 0,-3-27 44 15,-1 7-6-15,1-5-4 0,-4-1-5 0,1-10 4 0,-1-1-9 16,1-2 1-16,-4-6-2 0,0-3-1 0,0 1-1 15,3-1 0-15,-3 5-2 0,7 3 1 0,-4 1 0 16,4 8-2-16,-4-2 1 0,7 7 0 0,-3 0 2 0,-1 5-1 16,4 2 3-16,0 19 13 0,0-30 19 0,0 30 19 15,4-21-33-15,-4 21 46 0,6-12-48 16,-6 12 37-16,0 0-49 0,24 4 39 0,-24-4-49 16,20 17 40-16,-4-4-47 0,-3 7 42 0,4-2-44 0,3 5 42 15,-3 4-45-15,3 2 48 0,-4 1-44 0,-3-3 40 16,4 0-38-16,-4 2 53 0,-3-5-44 0,0-2 51 15,0 1-41-15,-3-2 49 0,0-3-37 0,-4 0 51 16,0-2-49-16,-3-16-4 0,0 30-1 0,0-30-6 16,-6 26-19-16,6-26 29 0,-10 20-59 0,10-20 29 15,-20 13-59-15,20-13 30 0,-20 4-61 0,20-4 22 16,-27-1-25-16,27 1-23 0,-23-3-20 0,23 3-35 16,-23-9-36-16,23 9-31 0,-17-8-31 0,17 8-32 15,-13-9-37-15,13 9-36 0,0 0-451 0,0 0-592 0</inkml:trace>
  <inkml:trace contextRef="#ctx0" brushRef="#br0" timeOffset="103428.23">16641 10518 1552 0,'0'0'1044'16,"-4"-18"-250"-16,4 18-216 0,0 0-50 0,0 0-143 0,0 0-30 16,-6 20-100-16,6-20-52 0,0 24-35 15,0-24-28-15,3 37-26 0,-3-17-21 0,3 3-15 16,1 3-16-16,-1 1-8 0,0-1-16 0,1 0-8 0,2 0-8 16,-2-8-4-16,-1 2-5 0,0-1-30 0,1 0-65 15,2-2 30-15,-2-1-34 0,-4-16-41 0,3 24-46 16,-3-24-51-16,7 19-54 0,-7-19-37 0,0 0-20 15,6 19-35-15,-6-19-11 0,0 0-111 0,0 0-355 16,0 0-623-16</inkml:trace>
  <inkml:trace contextRef="#ctx0" brushRef="#br0" timeOffset="103864.29">16970 10607 825 0,'0'0'856'0,"0"0"-242"0,0 0-119 0,-17 13-71 16,17-13-61-16,-7 13-51 0,7-13-41 0,-6 14-21 15,6-14-18-15,-7 23-58 0,7-23 33 0,-3 23-71 16,3-23 32-16,0 27-66 0,0-27 32 0,3 32-61 15,4-14-13-15,-4-3-1 0,4 2-7 0,3 3-12 16,0-4-8-16,0 1-6 0,0-1-7 0,3 1 1 16,3-4-11-16,-2 4-2 0,-1-5-6 0,0-5-14 15,1 3-13-15,-14-10-11 0,29 9-8 0,-29-9-4 16,24 1 27-16,-24-1-56 0,26-8 32 0,-26 8-52 16,24-18 32-16,-14 5-56 0,-4-1 41 0,1-2-17 15,-4-4-1-15,0 0 7 0,-3-1 18 0,-3-1 8 0,0-3 17 16,-4 1 18-16,1 1 30 0,-4 0 37 0,-4 3 27 15,-2 1 34-15,2 2 25 0,-2 4 10 0,2 5-11 16,1-1-19-16,-3 5-14 0,16 4-56 0,-24-3 30 16,24 3-63-16,-23 7 9 0,23-7-40 0,-17 9-39 15,17-9-40-15,-13 14-46 0,13-14-66 0,-10 13-75 16,10-13-63-16,0 0-70 0,0 20-488 0,0-20-833 16</inkml:trace>
  <inkml:trace contextRef="#ctx0" brushRef="#br0" timeOffset="194011.44">19740 11720 387 0,'0'0'1503'0,"0"0"-591"0,0 0-194 0,-3-20-193 0,3 20-49 0,0 0-117 0,0 0-19 0,0 0-102 0,0 0-49 0,0 0-36 0,0 0-6 16,0 0-59-16,0 0-19 0,10 18-12 15,-10-18 19-15,7 19-45 0,-7-19 22 0,6 21-27 0,-6-21 24 16,10 25-30-16,-10-25 24 0,7 21-23 16,-7-21 10-16,6 20-20 0,-6-20 11 0,10 16 6 0,-10-16-25 15,0 0 20-15,4 17-26 0,-4-17 11 0,0 0-15 16,0 0 15-16,0 0-27 0,3 17 5 0,-3-17 22 15,0 0-24-15,0 0 18 0,0 0-32 0,-3-21 28 16,3 21-33-16,-4-19 34 0,4 19-40 0,0-21 43 16,0 21-37-16,-10-25 41 0,10 25-35 0,-3-20 41 15,3 20-29-15,-3-18 33 0,3 18-29 0,0 0 42 16,-4-19 1-16,4 19 31 0,0 0-11 16,0 0 0-16,0 0-21 0,0 0 7 0,0 0-14 0,0 0 6 15,0 0-11-15,4 19 9 0,-4-19-13 0,3 21 9 16,-3-21-11-16,3 25 8 0,-3-25-16 0,10 25 8 15,-10-25-9-15,4 23 3 0,-4-23-5 0,3 20 4 16,-3-20-11-16,3 16 8 0,-3-16-11 0,0 0 0 16,4 20-25-16,-4-20 9 0,0 0-20 0,0 0 8 15,0 0 8-15,0 0 24 0,0 0-19 0,0 0 27 0,0 0-23 16,0 0 23-16,0-21-27 0,0 21 23 0,-7-25-23 16,7 25 28-16,-7-27-27 0,7 27 31 15,-6-31-28-15,6 31 32 0,-7-28-22 0,7 28 18 0,-7-24-19 16,7 24 26-16,-9-20-24 0,9 20 28 0,-7-19-7 15,7 19 21-15,0 0-13 0,-3-19 14 0,3 19-16 16,0 0 10-16,0 0-22 0,0 0-10 0,0 0 9 16,0 0 14-16,0 0-18 0,0 0 12 0,0 0-13 15,19 9 11-15,-19-9-14 0,20 20 15 0,-13-4-16 16,6-2 14-16,1 2-16 0,-1 1 15 0,4-4-13 16,-4 4 4-16,0-1-10 0,0-1-1 0,1-4-6 15,-4-1-1-15,0 2 6 0,-10-12-5 0,20 17 2 16,-20-17 6-16,13 13 3 0,-13-13 6 0,10 11 4 15,-10-11 9-15,0 0-4 0,0 0 0 0,0 0-1 0,0 0 17 16,0 0-10-16,0 0 15 0,-13 4-5 16,13-4 7-16,-27-8-11 0,14 3 2 0,-4 1-13 0,0 0 6 15,4 0-7-15,-3-1-1 0,16 5-6 0,-30-7 2 16,30 7-30-16,-20-1-23 0,20 1-75 0,-20-2-29 16,20 2-119-16,0 0-41 0,-17 7-83 0,17-7-87 15,0 0-93-15,0 0-452 0,3 19-1123 0</inkml:trace>
  <inkml:trace contextRef="#ctx0" brushRef="#br0" timeOffset="194736.34">20634 11493 961 0,'0'0'859'0,"0"0"-163"0,0 0-128 16,0 0-110-16,0 0-86 0,7 28-45 0,-7-28-41 15,6 33-34-15,-2-14-77 0,2 2 22 0,4 5-73 16,-7 0 22-16,4 1-61 0,0-2 31 0,3 1-59 15,-4 0 30-15,4-2-57 0,-3-1 33 0,0 0-53 16,-1-4 39-16,1-4-53 0,0 3 44 0,-7-18-50 16,10 25 31-16,-10-25-51 0,3 20 37 0,-3-20-43 15,0 0 52-15,0 0-46 0,0 0 46 0,0 0-43 16,0 0 47-16,0 0-44 0,-10-25 44 0,3 7-46 16,1-5 45-16,-4-1-45 0,0-12 45 0,-4 3-51 0,1-4 34 15,0-5-46-15,-1-1 51 0,1 4-45 16,3 2 42-16,4 0-44 0,-4 0 49 0,6 6-45 15,-2 6 48-15,2-1-48 0,4 7 47 0,-3 0-40 16,3 19 52-16,3-27-44 0,-3 27 47 0,10-19-40 0,-10 19 46 16,14-7-45-16,-14 7 44 0,23 4-45 0,-10 2 44 15,4 6-42-15,-1 0 50 0,1 6-47 0,6 3 42 16,-3 3-33-16,3 1 50 0,-3 1-43 0,-3 1 54 16,3 2-45-16,-7-2 46 0,4 2-48 0,-7-5 52 15,0-1-36-15,0 2 38 0,-7-4-40 0,0 1 26 16,1-5-30-16,-4-17 2 0,-4 33-6 0,4-33-1 15,-10 27-14-15,10-27-15 0,-20 19-11 0,20-19 23 16,-23 12-66-16,23-12 22 0,-30 4-62 0,30-4 23 16,-33-6-64-16,16 0 12 0,4 1-33 0,0-1-37 15,13 6-43-15,-23-14-41 0,23 14-35 0,-14-13-33 16,14 13-34-16,0 0-72 0,-10-15-327 0,10 15-475 16</inkml:trace>
  <inkml:trace contextRef="#ctx0" brushRef="#br0" timeOffset="195111.43">21096 11741 1399 0,'0'0'1009'0,"0"0"-270"0,0 0-172 0,0 0-133 0,0 0-145 0,0 0-20 0,0 0-59 0,0 0-46 0,0 0-33 16,10 16-31-16,-10-16-25 0,0 0-52 0,16 6 28 15,-16-6-25-15,0 0-24 0,24 2-18 0,-24-2-15 16,0 0-13-16,26 0-9 0,-26 0-7 0,0 0 0 16,23-7 6-16,-23 7 11 0,0 0 7 0,14-13 8 15,-14 13 8-15,0 0 3 0,0-21 6 0,0 21 2 16,-7-19 13-16,7 19 3 0,-13-17 22 0,3 8 6 16,10 9 19-16,-20-17 17 0,20 17 16 0,-23-16 2 15,23 16 5-15,-20-6-42 0,20 6 39 0,-20-4-60 16,20 4 27-16,-10 7-60 0,10-7 33 0,-14 15-58 0,14-15 34 15,0 24-10-15,0-24-13 0,4 29-9 16,-1-12-4-16,4-1-9 0,-1 3-9 0,1-1-21 0,3 1-19 16,0-2-14-16,0 3-28 0,3-4-31 0,1-2-62 15,-5 2-1-15,5-3-43 0,-1-5-56 16,4 1-47-16,-7 0-90 0,6-1-285 0,1-3-390 0</inkml:trace>
  <inkml:trace contextRef="#ctx0" brushRef="#br0" timeOffset="195403.79">21488 11658 442 0,'0'0'1470'0,"-4"-18"-568"0,4 18-240 0,0 0-76 16,-6-20-132-16,6 20-25 0,0 0-103 0,0 0-49 16,0-17-30-16,0 17-25 0,0 0-23 0,0 0-23 15,0 0-22-15,0 0-19 0,20 10-11 0,-20-10-17 16,10 23-11-16,-4-9-16 0,4 6-6 0,0 2-11 15,4-3-6-15,-8 2-4 0,4 1-10 0,0 1-7 16,0-3-10-16,-3 3-2 0,-1-4-8 0,-2-4-13 16,2 1-16-16,-6-16-21 0,10 23-26 0,-10-23-24 15,4 20-17-15,-4-20-10 0,0 0 3 0,0 0 0 0,0 0-11 16,0 0-11-16,0 0-3 0,-4-17 34 16,4 17-60-16,-10-29 23 0,7 12-51 0,0-2 9 0,-4 1-32 15,4-1-34-15,3 0-82 0,0 19-35 0,0-34-50 16,0 34-68-16,0-29-387 0,0 29-685 0</inkml:trace>
  <inkml:trace contextRef="#ctx0" brushRef="#br0" timeOffset="195666.34">21966 11670 673 0,'0'0'1392'0,"-7"-17"-472"0,7 17-171 0,0 0-175 0,-19-4-46 0,19 4-88 0,0 0-60 0,-17 0-49 0,17 0-36 0,0 0-41 16,-20 4-49-16,20-4-45 0,-10 13-38 16,10-13-27-16,-3 22-20 0,3-22-19 0,3 27-21 0,-3-27-27 15,7 36-24-15,3-13-16 0,-4-1-17 0,4 2-19 16,4-3-17-16,-5 2-24 0,8-3-30 16,-4 3-33-16,1-4 11 0,2-2-66 0,-2 0 10 0,2-1-72 15,-6-2-2-15,3-3-66 0,1-2-46 16,-14-9-44-16,20 8-77 0,-20-8-345 0,16 3-693 0</inkml:trace>
  <inkml:trace contextRef="#ctx0" brushRef="#br0" timeOffset="196047.16">22438 11732 987 0,'20'0'1152'0,"-20"0"-358"0,0 0-149 0,26-1-174 0,-26 1-29 0,0 0-128 0,24-3-17 0,-24 3-103 15,0 0 3-15,16-3-80 0,-16 3 9 0,0 0-59 0,0 0 32 16,14-10-61-16,-14 10 36 0,0 0-57 0,0 0 32 16,0-22-66-16,0 22 22 0,-7-18-58 15,7 18 35-15,-17-22-53 0,11 12 42 0,-11 0-41 0,4 0 55 16,-1 2-35-16,-2 0 50 0,3 1-39 0,13 7 49 15,-30-6-41-15,30 6 48 0,-27 0-47 16,27 0 48-16,-27 9 1 0,27-9-7 0,-16 14 0 0,16-14-6 16,-17 20 0-16,17-20-2 0,-6 29-3 0,6-29-40 15,0 34 48-15,0-34-42 0,10 35 46 0,-4-17-43 16,1 0 46-16,3 2-44 0,0 2 44 0,6-4-50 16,-2-2 31-16,-4 1-63 0,0-2 14 0,6-2-73 15,-6-1 15-15,0-1-45 0,7-3-93 0,-11-1 24 16,-6-7-61-16,20 12-35 0,-20-12-34 0,17 1-60 15,-17-1-368-15,17-4-462 0</inkml:trace>
  <inkml:trace contextRef="#ctx0" brushRef="#br0" timeOffset="196358.53">22571 11731 608 0,'0'0'1186'15,"0"-23"-376"-15,0 23-154 0,0 0-131 0,0 0-86 0,0 0-115 0,0 0 19 0,0 0-84 0,0 0 4 0,10 13-89 16,-10-13 8-16,6 20-62 0,-6-20-24 0,7 22-22 0,-7-22-17 15,7 20-13-15,-7-20-13 0,10 20-13 16,-10-20-36-16,13 17-1 0,-13-17-61 0,7 13 12 16,-7-13-69-16,0 0 20 0,13 8-15 0,-13-8-9 0,0 0-19 15,13-7-12-15,-13 7-6 0,10-18-8 16,-10 18-21-16,7-28 42 0,-4 11 22 0,0-1 17 0,1-3 23 16,-1 1 20-16,4 1 18 0,-4-1 18 0,4 0 6 15,-7 3 67-15,0 17-21 0,13-30 108 0,-13 30-24 16,3-19 59-16,-3 19-12 0,0 0-5 15,0 0-12-15,17 6-15 0,-17-6-15 0,10 22-16 0,-4-7-15 16,4 1-11-16,-3 4-56 0,3 2 40 0,0-2-73 16,3 0 19-16,-6 2-78 0,3-4 9 0,3-2-83 15,-6 0-4-15,-1 0-49 0,4-5-54 0,-10-11-41 16,20 17-46-16,-20-17-378 0,10 6-398 0</inkml:trace>
  <inkml:trace contextRef="#ctx0" brushRef="#br0" timeOffset="196589.39">22956 11352 549 0,'0'0'1186'0,"0"0"-402"0,0 0-93 0,0 0-192 0,0 0-31 0,0 0-122 0,0 0 4 16,13 11-103-16,-13-11-37 0,7 27-34 0,0-9-23 16,-4 5-26-16,4 4-24 0,6 3-17 15,-6 5-10-15,-1-1-7 0,1 6-9 0,3-1-12 0,3 0-8 16,-6-2-9-16,3 1-5 0,-4-1-4 0,1-3-7 15,0-5-23-15,-1-2-37 0,-2-2-32 0,2-5-43 16,-2-2-11-16,-4-18-100 0,6 29-25 0,-6-29-82 16,4 20-25-16,-4-20-46 0,0 0-37 0,0 0-473 15,0 0-825-15</inkml:trace>
  <inkml:trace contextRef="#ctx0" brushRef="#br0" timeOffset="196729.47">23023 11770 156 0,'0'0'1270'0,"-4"-17"-594"0,4 17-78 0,0 0-97 0,0 0-92 15,0 0-84-15,0 0-66 0,0 0-56 0,14 5-37 16,-14-5-40-16,16 12-27 0,-16-12-25 0,10 13-35 16,-10-13-48-16,20 17-52 0,-20-17-56 0,20 17-90 0,-7-7-40 15,-3 0-73-15,-10-10-80 0,23 14-435 0,-23-14-595 16</inkml:trace>
  <inkml:trace contextRef="#ctx0" brushRef="#br0" timeOffset="196896.62">23318 11758 1802 0,'0'0'1075'0,"7"16"-330"16,-7-16-116-16,0 0-183 0,7 20-101 0,-7-20-81 0,0 19-80 0,0-19-71 0,6 20-34 16,-6-20-115-16,10 24-24 0,-10-24-106 0,10 23-8 0,-10-23-108 15,10 23-28-15,-10-23-59 0,13 19-69 0,-13-19-461 16,7 13-774-16</inkml:trace>
  <inkml:trace contextRef="#ctx0" brushRef="#br0" timeOffset="197050.01">23338 11360 584 0,'0'0'1113'0,"0"0"-531"0,-6-14-137 0,6 14-192 0,0 0-81 0,0 0-146 0,0 0-144 15,0 0-152-15,0 0-383 0,0 0-206 0</inkml:trace>
  <inkml:trace contextRef="#ctx0" brushRef="#br0" timeOffset="197238.31">23398 11260 818 0,'0'0'1574'0,"-3"23"-589"16,3-23-219-16,3 30-121 0,-3-8-112 0,3 3-110 15,1 7-73-15,2 3-71 0,1 2-54 16,-7 6-48-16,13 6-40 0,-9-2-30 0,5 0-25 0,1-8-27 16,-3 0-36-16,3 1-36 0,-3-4-31 0,3 0-40 15,0-4-45-15,-4-7-58 0,1 0-48 0,0-4-17 16,-4-1-104-16,0-3-34 0,1-1-69 0,-4-16-121 16,6 25-431-16,-6-25-1097 0</inkml:trace>
  <inkml:trace contextRef="#ctx0" brushRef="#br0" timeOffset="197905.62">24185 11506 722 0,'0'0'818'0,"0"0"-239"0,-3-15-10 0,3 15-90 0,0 0 40 0,0 0-43 15,0 0 38-15,0 0-80 0,0 0-51 0,0 0-65 16,0 0-17-16,3 19-25 0,1-2-40 0,-4 3-38 16,6 6-35-16,-2 1-29 0,2 3-22 0,1 0-25 0,0-1-18 15,-1 0-19-15,-3 1-18 0,1-3-29 0,2 1-28 16,4-2-27-16,-3-1-24 0,0-3-29 0,-7-5-34 16,6 0-55-16,-2 0-61 0,-4-17-22 15,13 26-99-15,-13-26-9 0,7 19-45 0,-7-19-72 0,0 0-70 16,13 13-375-16,-13-13-915 0</inkml:trace>
  <inkml:trace contextRef="#ctx0" brushRef="#br0" timeOffset="198252.64">24508 11673 1466 0,'0'0'1109'0,"-7"-13"-314"0,7 13-102 15,0 0-142-15,0 0-70 0,0 0-75 0,-13 16-87 0,13-16-45 0,0 0-50 0,0 26-44 16,0-26-36-16,13 25-31 0,-6-11-24 0,-1-1-19 16,4 4-15-16,3 2-10 0,1-2-11 0,-1-3-6 15,4 4-5-15,3-3-5 0,-4-2-5 0,-3 0-6 0,4 0-3 16,-4-2-10-16,1-2-10 0,-1-2-15 0,-13-7-6 16,23 10-9-16,-23-10-4 0,20-1-21 15,-20 1-15-15,17-12-33 0,-17 12 11 0,6-25-64 0,-6 25 14 16,0-38-14-16,-6 13 13 0,-1-4 22 0,-3-1 27 15,-3 1 22-15,0 2 30 0,-4 1 49 0,4-2 13 16,-7 11 90-16,3 1-5 0,4 6 61 0,-7 5-43 16,20 5 5-16,-30 3-29 0,17 5-12 0,-4 5-11 15,10 1-22-15,-6 2-38 0,13-16-52 0,-10 29-20 16,4-16-125-16,6-13-64 0,0 33-110 0,0-33-118 16,10 29-649-16,-10-29-1323 0</inkml:trace>
  <inkml:trace contextRef="#ctx0" brushRef="#br0" timeOffset="200050.75">30551 11656 904 0,'0'0'1238'0,"0"0"-431"0,0 0-94 0,0 0-181 0,-7-16-34 0,7 16-123 0,0 0-65 0,0 0-57 0,0 20-38 0,0-20-32 15,0 19-33-15,0-19-30 0,0 26-19 0,0-26-25 16,7 26-16-16,-7-26-12 0,6 27-13 0,-6-27-10 15,7 25-3-15,-7-25-6 0,6 21-5 0,-6-21-5 16,7 16 1-16,-7-16-8 0,0 0-2 0,3 20-2 16,-3-20 5-16,0 0-8 0,0 0 3 15,0 0 1-15,0 0-4 0,0 0 7 0,0 0-6 0,0 0-23 16,0 0-15-16,7-23-7 0,-7 23-13 0,0-23-11 16,0 23-9-16,-7-29 37 0,7 29-46 0,0-33 47 0,0 33-35 15,0-27 58-15,0 27-35 0,-3-22 54 16,3 22-35-16,-3-20 62 0,3 20-15 0,0 0 75 0,0-23-19 15,0 23 9-15,0 0-9 0,0 0-4 16,0 0 0-16,0 0 4 0,0 0-8 0,0 0 0 16,0 20 1-16,0-20-6 0,6 19-5 0,-6-19-2 15,0 23-3-15,0-23-10 0,7 26-1 0,-7-26-9 0,7 29-2 16,-7-29-6-16,6 21-2 0,-6-21-7 0,7 19 0 16,-7-19-6-16,7 17-1 0,-7-17-10 15,0 0-4-15,3 17 1 0,-3-17-5 0,0 0 11 0,0 0 2 16,0 0-1-16,0 0 0 0,7-17 5 0,-7 17-11 15,0-20 0-15,0 20 2 0,0-23 4 0,0 23 1 16,-7-30 5-16,7 30 0 0,0-30 1 0,0 30 1 16,-7-29 0-16,7 29 2 0,-3-26-1 15,3 26 4-15,-7-24-5 0,7 24 4 0,0-19-1 0,0 19 1 16,0 0-2-16,-6-20 5 0,6 20-7 0,0 0 4 16,0 0 4-16,0 0-4 0,6-13-1 0,-6 13 1 15,0 0 2-15,17 13-4 0,-17-13 13 0,20 17-15 16,-10-4 14-16,3 1-17 0,0 2 14 0,1 1-13 0,2 1 14 15,-2-4-14-15,-1 4 14 0,0-1-16 16,-3-1 17-16,4-1-12 0,-1-5 9 0,-3 3-4 16,-4-1 15-16,-6-12-6 0,17 18 16 0,-17-18-5 15,13 13 5-15,-13-13-7 0,0 0 0 0,7 16-12 0,-7-16 4 16,0 0-9-16,0 0 1 0,0 0-4 16,-17 3 2-16,17-3 3 0,-20-6-10 0,20 6-7 15,-16-3-14-15,16 3-19 0,-27-7-18 0,27 7-24 0,-13-4-43 16,13 4-47-16,-17-4-20 0,17 4-101 0,0 0-31 15,0 0-83-15,0 0-93 0,0 0-110 0,0 0-335 16,0 0-909-16</inkml:trace>
  <inkml:trace contextRef="#ctx0" brushRef="#br0" timeOffset="200767.68">31497 11682 78 0,'-13'-7'1295'0,"13"7"-544"0,0 0-166 0,0 0-93 0,0 0-91 0,0 0-66 0,-3 23-42 0,3-23-31 0,6 27-23 0,1-8-58 16,-4 1 33-16,4 4-65 0,6 2 23 0,-6 0-66 0,3 1 31 16,-3-1-64-16,-1 1-10 0,7-1-10 15,-3-3-3-15,-3 0-11 0,0-4-13 0,-1 0-7 16,1-4-5-16,3 0-6 0,-10-15-8 0,10 24-18 16,-10-24-5-16,3 14-2 0,-3-14 8 0,0 0 3 15,0 0 4-15,0 0 43 0,0 0-45 0,7-23 32 16,-14 6-57-16,4-6 32 0,-4-2-55 0,-6-9 25 0,0-12-21 15,3 0-20-15,-10-5-19 0,7-11 0 0,-4-1 9 16,-3 0-27-16,7 0 59 0,3 8-35 0,-4 2 72 16,8 4-50-16,-1 10 15 0,4 3 8 15,3 6 55-15,0 6-43 0,0 4 55 0,3 3-43 16,-3 17 14-16,7-19 5 0,-7 19 48 0,20-3-53 0,-20 3 48 16,23 14-46-16,-3-2 43 0,-3 4-41 15,-4 1 50-15,10 4-36 0,-3 4 47 0,0-1-42 0,-3 2 49 16,3-1-44-16,-4-1 44 0,-3-1-45 0,-3-1 48 15,4-1-41-15,-8-1 45 0,1 0-44 0,0-3 41 16,-4-1-45-16,-3-16 39 0,0 26-52 0,0-26 37 16,-10 24-45-16,10-24 34 0,-13 16-50 0,13-16 40 15,-24 12-46-15,24-12 35 0,-26 4-65 0,26-4 22 16,-30 0-64-16,30 0 14 0,-20-4-36 0,20 4-48 16,-23-5-48-16,23 5-55 0,0 0-40 0,-14-4-33 0,14 4-46 15,0 0-81-15,0 0-342 0,0 0-514 16</inkml:trace>
  <inkml:trace contextRef="#ctx0" brushRef="#br0" timeOffset="201132.99">32029 11721 1238 0,'0'0'1053'0,"0"0"-312"0,0 0-127 16,-27-1-149-16,27 1-24 0,0 0-115 0,0 0-33 15,0 0-104-15,-16 4 8 0,16-4-85 0,0 0 2 16,0 0-45-16,0 17 23 0,0-17-61 0,6 17 32 16,-6-17-51-16,10 17 36 0,-10-17-51 0,14 19 36 15,-14-19-49-15,13 19 32 0,-13-19-56 0,10 14 27 0,-10-14-57 16,13 13 27-16,-13-13-53 0,0 0 24 16,17 10-8-16,-17-10-7 0,0 0-2 0,0 0-10 15,0 0-7-15,0 0-8 0,-4-21 2 0,4 21 4 0,-13-21 12 16,7 9 19-16,-4-1 12 0,0 0 14 0,-7-3 19 15,4 3 7-15,-4 0 20 0,4 5 29 16,0-1 27-16,-1 0 6 0,14 9-4 0,-23-7-18 16,23 7-13-16,0 0-11 0,-20 1-18 0,20-1-25 0,0 0-21 15,-3 24-73-15,3-24 36 16,3 24-62-16,4-11 21 0,-1 4-30 0,1 0-2 0,6 3-17 0,1-2-22 16,-1-1-26-16,3 1-39 0,1-2-46 0,-4 1-343 15,7-1-209-15</inkml:trace>
  <inkml:trace contextRef="#ctx0" brushRef="#br0" timeOffset="201419.55">32325 11804 538 0,'-7'-26'1209'0,"7"26"-419"0,-3-20-143 16,3 20-94-16,-10-17-78 0,10 17-81 0,0 0 4 15,0-17-80-15,0 17-29 0,0 0-60 0,0 0-26 16,0 0-37-16,20 17-20 0,-14-4-36 0,-2 3-15 0,9 4-16 15,-3 1-21-15,0 2-14 16,-7 2 0-16,10-1-18 0,-3 0-5 0,0-2-4 0,-3-1-5 0,3-5-6 16,-10-2 0-16,7 2-11 0,-7-16-14 15,13 19-19-15,-13-19 5 0,0 0-5 0,0 0-5 0,0 0-14 16,0 0-12-16,0 0-15 0,-7-23 19 0,1 7-65 16,-1-5 27-16,0-4-23 0,1-1-24 0,-1 1-19 15,0 0-22-15,4-2-20 0,-4 0-24 0,1 1-31 16,-1 2-33-16,7 5-24 0,0-1-25 0,0 20-32 15,0-29-446-15,0 29-564 0</inkml:trace>
  <inkml:trace contextRef="#ctx0" brushRef="#br0" timeOffset="201667.7">32733 11666 1159 0,'0'0'1196'0,"0"0"-322"0,-16-10-200 0,16 10-49 0,0 0-105 0,-14 7-90 0,14-7-88 0,-10 12-60 16,10-12-52-16,-13 21-38 0,13-21-55 0,-7 29-15 0,7-29-32 15,-6 36-21-15,12-16-18 0,-6 2-17 0,7-1-29 16,-4 2-19-16,4 0-27 0,3-1-17 0,-3-1-20 16,3-1-28-16,3 0-37 0,-3-4-35 15,3 1-2-15,-6-6-85 0,9 0 2 0,-2-1-85 0,-1 0-27 16,-3-3-31-16,-10-7-88 0,27 8-453 0,-27-8-914 15</inkml:trace>
  <inkml:trace contextRef="#ctx0" brushRef="#br0" timeOffset="201999.57">33042 11846 1654 0,'0'0'957'0,"0"0"-222"0,0 0-193 0,0 0-22 16,13 7-131-16,-13-7-79 0,0 0-67 0,14 7-62 15,-14-7-38-15,0 0-29 0,16 7-25 0,-16-7-17 16,0 0-39-16,24 9 6 0,-24-9-81 0,0 0 17 16,20 3-65-16,-20-3 31 0,0 0-59 0,0 0 35 15,23-2-47-15,-23 2 44 0,0 0 3 0,0 0-19 0,6-17-2 16,-6 17 4-16,0 0-45 0,-10-23 61 0,10 23 13 16,-13-23 8-16,13 23 13 0,-16-23 12 15,6 13 9-15,0-1 12 0,10 11 19 0,-20-13 19 0,20 13 18 16,-17-7-11-16,17 7-9 0,0 0-13 0,-20 11-10 15,20-11-8-15,-3 20-7 0,3-20-8 0,0 32-1 16,0-32-52-16,0 37 55 0,3-17-58 0,4 2 57 16,3-1-46-16,0 1 13 0,0-1 13 0,-4-1 15 15,11 0 0-15,-7-5 0 0,3 4-12 0,-3-4-24 16,7-5-8-16,-7 2-45 0,0-2-54 0,-10-10-57 16,26 11-68-16,-26-11-81 0,17 3-246 15,-17-3-127-15</inkml:trace>
  <inkml:trace contextRef="#ctx0" brushRef="#br0" timeOffset="202310.24">33331 11847 1148 0,'0'0'748'0,"4"-21"-202"0,-4 21 16 0,0 0-79 0,0 0-85 0,0 0-39 0,0 0-42 16,0 0-56-16,0 0 46 0,0 0-76 0,9 18 1 0,-9-18-65 16,7 26-21-16,-7-26-20 0,10 30-28 15,-10-30-18-15,10 30-16 0,-10-30-18 0,10 29-14 16,-10-29-21-16,7 21-33 0,-7-21-34 0,10 17-27 15,-10-17 22-15,6 13-51 0,-6-13 40 0,0 0-61 16,0 0 13-16,0 0-30 0,0 0-25 0,14-13-29 16,-14 13-33-16,0-19-30 0,0 19 11 0,0-31 5 15,0 31 22-15,6-37 26 0,-6 19 33 0,0 0 32 16,7 3 40-16,-7 15 9 0,7-26 50 0,-7 26 55 16,9-16 47-16,-9 16 42 0,0 0 19 0,0 0 16 0,20 12 9 15,-20-12 4-15,17 25-2 0,-7-7-11 0,-3 2-32 16,3 1-24-16,3 1-65 0,-3-1 29 0,0 2-83 15,0-4 5-15,3 1-95 0,0-3-8 0,-3 2-60 16,4-6-86-16,-4 0-94 0,3-3-416 0,-13-10-476 16</inkml:trace>
  <inkml:trace contextRef="#ctx0" brushRef="#br0" timeOffset="202552.8">33776 11504 637 0,'0'0'1257'0,"0"0"-451"16,0 0-172-16,0 0-119 0,0 0-81 0,0 0-112 0,4 27-1 0,-4-27-94 0,6 29 10 15,-2-12-70-15,-1 5 8 0,4 2-49 0,3 3 14 0,-4 5-62 16,4 1 11-16,0 3-19 0,-3 1-13 0,3 4-9 16,0-4-11-16,0 1-7 0,-4 0-7 0,4 0-6 15,0-3-23-15,-3-7-28 0,0 0-35 16,-4-2-37-16,4-2-43 0,-7-5-49 0,0-19-26 15,10 27-102-15,-10-27-42 0,0 0-43 0,0 0-29 0,0 0-515 16,0 0-931-16</inkml:trace>
  <inkml:trace contextRef="#ctx0" brushRef="#br0" timeOffset="202707.73">33843 11876 1017 0,'0'0'919'15,"0"0"-268"-15,0 0-116 0,0 0-91 0,6-16-82 0,-6 16-70 0,0 0-63 16,14 10-46-16,-14-10-44 0,13 9-29 0,-13-9-27 15,20 11-36-15,-20-11-48 0,20 14-45 0,-20-14-54 16,23 13-64-16,-23-13-66 0,27 16-60 0,-27-16-70 16,23 10-105-16,-23-10-331 0,20 10-488 0</inkml:trace>
  <inkml:trace contextRef="#ctx0" brushRef="#br0" timeOffset="202871.01">34185 11929 1037 0,'0'0'1344'0,"0"0"-510"0,0 23-151 0,0-23-169 0,0 0-101 16,3 24-91-16,-3-24-74 0,4 16-68 0,-4-16-66 15,6 19-64-15,-6-19-64 0,14 24-27 16,-14-24-115-16,10 25-29 0,-10-25-110 0,10 21-38 0,-10-21-58 16,6 17-27-16,-6-17-493 0,7 18-809 0</inkml:trace>
  <inkml:trace contextRef="#ctx0" brushRef="#br0" timeOffset="203003.21">34228 11965 1684 0,'0'0'869'0,"0"0"-272"16,0 0-162-16,0 0-112 0,-16-9-93 0,16 9-121 16,0 0-128-16,0 0-136 0,0 0-120 0,0 0-133 15,0 0-397-15,0 0-505 0</inkml:trace>
  <inkml:trace contextRef="#ctx0" brushRef="#br0" timeOffset="203244.3">34338 11455 882 0,'0'0'1440'0,"0"0"-556"15,0 0-135-15,0 0-162 0,0 0-72 0,3 31-78 16,-3-13-80-16,7 5-65 0,-1 6-56 0,-2 5-45 15,6 5-40-15,0 7-28 0,-4 0-27 0,8 4-21 16,-4 0-15-16,0 1-13 0,0-6-10 0,-4-3-40 16,4-4 31-16,-3-1-50 0,-1-4 13 0,1-6-64 15,-7 0 15-15,10-8-81 0,-7-2-27 0,1 0-82 16,-4-17-84-16,6 25-72 0,-6-25-37 0,0 0-130 16,0 0-528-16,0 0-1248 0</inkml:trace>
  <inkml:trace contextRef="#ctx0" brushRef="#br0" timeOffset="203902.37">35753 11599 1228 0,'0'0'726'0,"0"0"-226"0,0 0 15 0,0 0-52 0,0 0-78 0,0 0-55 0,0 0-41 16,0 0-72-16,0 0 32 0,-10-16-60 0,10 16 47 0,0 0-64 15,-20-6 34-15,20 6-36 0,-20-3 7 0,20 3-3 16,-23 0-16-16,23 0-6 0,-23 0-11 15,23 0-14-15,-24 3-27 0,24-3-20 0,-23 3-26 0,23-3-4 16,-20 3-11-16,20-3-10 0,-16 7-14 0,16-7-17 16,-17 9-17-16,17-9-3 0,-10 14-11 15,10-14 4-15,-7 19-5 0,7-19 10 0,0 21-5 0,0-21 3 16,7 30-9-16,-7-15 14 0,10 2-13 0,-3 3-5 16,3 2 0-16,0 2-5 0,3-1 1 0,0 6-2 15,1-2-2-15,-1 2-10 0,3-2-2 0,-2-1 5 16,-1-2-10-16,-3-4 13 0,0 2 7 0,0-3 8 15,-3-3 13-15,-1-1 3 0,-6-15-4 0,7 26 0 16,-7-26 5-16,0 22 3 0,0-22 3 0,-7 15 2 16,7-15 6-16,-16 8-1 0,16-8-5 0,-27 2 3 15,27-2-5-15,-30-7-5 0,10 6 28 0,4-4-60 16,-1 1 23-16,-3-3-60 0,3 1 19 0,4-2-67 0,0 1 20 16,0-1-32-16,13 8-21 0,-17-14-28 15,17 14-33-15,-10-11-41 0,10 11-30 0,0 0-30 0,0 0-39 16,3-23-79-16,-3 23-283 0,14-12-364 0</inkml:trace>
  <inkml:trace contextRef="#ctx0" brushRef="#br0" timeOffset="204220.98">35936 11859 1217 0,'0'0'1139'0,"0"0"-299"0,13 13-205 0,-13-13-45 0,7 12-124 16,-7-12-57-16,10 18-100 0,-10-18-52 0,16 24-60 15,-9-11-38-15,6 3-35 0,1-2-24 0,2 3-24 16,1 1-12-16,3-1-16 0,3 3-11 16,0-1-5-16,0-1-10 0,-3-3-8 0,4-2-8 0,-4-1-20 15,-1 0-25-15,5-5-21 0,-8-1-22 0,4-5-29 16,-20-1-32-16,37-1 1 0,-24-6-76 0,0-2 9 16,1-4-32-16,-8-8-30 0,4 1-39 0,-6-6 8 15,-1-3 14-15,-6 1 31 0,-1-3 43 0,-6-5 48 16,0 2 59-16,-10-5 77 0,1 2 76 0,-8 2 84 15,0 7 67-15,1 6 49 0,-1 2 15 0,1 5-11 16,2 5-29-16,1 5-73 0,3 2 14 0,0 3-81 16,4 4 5-16,-1 0-121 0,4 6-39 0,3-1-104 15,0 4-115-15,10-13-126 0,-10 30-588 0,10-30-1077 0</inkml:trace>
  <inkml:trace contextRef="#ctx0" brushRef="#br0" timeOffset="204853">37354 11623 1302 0,'0'0'744'0,"-16"-4"-165"0,16 4-57 0,0 0-60 0,-27 4-69 0,27-4-49 16,-13 9-40-16,13-9-84 0,-17 21 25 0,11-4-85 15,-1 1 17-15,0 5-53 0,4 6 17 0,3 1-65 0,0 3 28 16,0 5-63-16,7 4-6 0,-4 1-10 15,7 7-2-15,0-11-5 0,0 0-10 0,3-2-8 16,0-4-27-16,1 0-30 0,-1-3 8 0,4-2-77 0,-4-7 2 16,0-1-89-16,0-3-1 0,1-2-85 0,-1-8-36 15,-3 3-55-15,-10-10-73 0,27 6-416 16,-27-6-717-16</inkml:trace>
  <inkml:trace contextRef="#ctx0" brushRef="#br0" timeOffset="205399.01">37693 12179 205 0,'7'15'1424'0,"-7"-15"-534"0,0 0-249 0,10 18-53 0,-10-18-155 0,0 0-81 15,6 18-74-15,-6-18-60 0,0 0-39 16,0 0-35-16,0 0-36 0,0 0 18 0,17-10-67 0,-17 10 29 15,10-17-59-15,-10 17 32 0,10-30-52 0,-7 13 34 16,1-3-49-16,-1-2 37 0,-3-1-46 0,3 0 42 16,1 0-42-16,-4 0 38 0,0-1-39 0,0 4 43 15,-4-5-46-15,4 2 43 0,-3 2-42 0,3 2 46 16,-3-1-43-16,-1 3 43 0,4 17-41 0,-3-29 44 16,3 29-35-16,-3-27 44 0,3 27-36 0,0 0 44 15,0-19-56-15,0 19 41 0,0 0-45 0,0 0 37 16,0 0-42-16,10 18 43 0,-10-18-44 0,13 25 41 15,-6-9-42-15,-1 0 43 0,1 1-40 0,3 3 34 0,0 0-40 16,0 0 44-16,0-3-46 0,0-1 47 16,0-1-50-16,-4-3 43 0,-6-12-45 0,17 20 37 15,-17-20-46-15,13 12 36 0,-13-12-56 0,0 0 32 16,0 0-59-16,23-5 29 0,-23 5-50 0,10-19 37 16,-10 19-17-16,7-30-12 0,-7 9-5 0,0 1 12 0,3-3 13 15,-3 2 12-15,0-3 18 0,0 2 9 16,0 1 7-16,0 1 16 0,0 20 15 0,0-32 34 15,0 32 33-15,0-24 34 0,0 24 19 0,0 0-13 0,4-20-61 16,-4 20 35-16,0 0-45 0,0 0 42 0,6 18-49 16,-6-18 37-16,10 32-47 0,-3-11 35 15,3 5-42-15,-3 1 31 0,3 3-47 0,3 0 40 0,-3 1-50 16,3-1 2-16,4-2-2 0,-4 0-12 0,4-2-22 16,-4-5-26-16,0 2-29 0,4-4-46 15,-4-2-60-15,0-1-69 0,1-3-39 0,-1-3-61 0,0-3-42 16,-13-7-477-16,23 9-775 0</inkml:trace>
  <inkml:trace contextRef="#ctx0" brushRef="#br0" timeOffset="205760.97">38391 11947 338 0,'0'0'1592'0,"0"-18"-681"0,0 18-221 0,0 0-198 0,0 0-30 0,0 0-131 0,0 0-21 16,0 0-117-16,7 13-21 0,-7-13-63 15,9 11 19-15,-9-11-71 0,14 12 25 0,-14-12-64 16,13 11 20-16,-13-11-76 0,17 10 32 0,-17-10-61 16,16 10 38-16,-16-10-49 0,17 2 36 0,-17-2-43 0,0 0 34 15,20 4-14-15,-20-4-12 0,0 0-5 0,13-9-9 16,-13 9-2-16,0 0 8 0,3-17-1 16,-3 17 6-16,0 0 13 0,-10-24 7 0,10 24 11 15,-10-19 15-15,10 19 8 0,-16-17 13 0,16 17 18 16,-20-16 20-16,20 16 25 0,-23-11 19 0,23 11 8 0,-24-6 9 15,24 6-9-15,-19 1-14 0,19-1-17 16,-17 9-8-16,17-9-50 0,-13 17 39 0,13-17-71 16,-10 29 23-16,10-29-80 0,-4 33 16 0,4-33-73 15,7 36 45-15,-4-17-49 0,4-1 1 0,3 2 16 0,0-1-27 16,-3-5-34-16,6 5-1 0,0-5-74 0,4-1-12 16,-4-1-418-16,4-4-324 0</inkml:trace>
  <inkml:trace contextRef="#ctx0" brushRef="#br0" timeOffset="206137.25">38703 11985 573 0,'0'0'1257'0,"0"0"-454"0,0 0-154 0,0 0-109 16,-20 1-129-16,20-1-20 0,0 0-118 0,-6 16-11 0,6-16-96 0,0 0 14 0,0 28-79 0,0-28 24 15,6 25-69-15,-6-25-12 0,10 29-11 0,-3-15-7 16,3-1-2-16,-4 0-7 0,4 0-3 0,0-3-10 15,-10-10-1-15,20 17-8 0,-20-17-3 0,17 9 29 16,-17-9-59-16,0 0 27 0,30-4-64 0,-30 4 20 16,16-19-63-16,-9 5 21 0,0-4-16 0,-1-6-10 15,-2-3-18-15,-1-5-6 0,4-5 1 0,-7-2 5 16,3-5 16-16,-3-4 19 0,0 2 23 0,-3-1 19 16,-1 1 11-16,1 1 27 0,0 7 15 0,-1 5 46 15,1 3 61-15,0 4 46 0,-1 6 24 0,4 20 11 0,-3-26-5 16,3 26-53-16,0 0 58 0,0 0-49 0,0 0 42 15,-10 11-57-15,10-11 27 0,3 32-47 16,1-12 12-16,-1 7-36 0,0 0 15 0,4 4-40 16,3 1 14-16,-3 2-33 0,3 0 17 0,0 2-34 0,3-1-1 15,-3-1-7-15,0-4-21 0,3 3-31 0,-3-4-32 16,0-5-32-16,3-2-9 0,-3-2-85 16,-3 0-6-16,3-7-98 0,0 1-34 0,-10-14-33 0,10 18-78 15,-10-18-498-15,13 8-942 0</inkml:trace>
  <inkml:trace contextRef="#ctx0" brushRef="#br0" timeOffset="206293.59">39122 11980 1257 0,'0'0'1110'0,"6"18"-317"0,-6-18-208 0,7 27-48 0,-7-27-140 0,7 28-86 0,-7-28-70 0,10 27-62 15,-10-27-46-15,10 27-54 0,-10-27-56 16,10 23-36-16,-10-23-126 0,6 19-50 0,-6-19-118 0,10 12-49 15,-10-12-65-15,0 0-84 0,0 0-366 0,0 0-698 16</inkml:trace>
  <inkml:trace contextRef="#ctx0" brushRef="#br0" timeOffset="206424.86">39089 11650 1100 0,'0'0'1077'0,"-10"-14"-382"0,10 14-173 0,0 0-152 0,-10-11-102 0,10 11-153 0,0 0-155 0,0 0-164 0,0 0-171 15,0 0-457-15,0 0-589 0</inkml:trace>
  <inkml:trace contextRef="#ctx0" brushRef="#br0" timeOffset="207057.05">39414 11927 536 0,'0'0'1323'0,"-3"16"-498"15,3-16-180-15,0 17-158 0,0-17-24 16,0 23-117-16,0-23-13 0,3 22-104 0,-3-22-40 0,10 25-41 16,-10-25-28-16,13 21-24 0,-13-21-20 15,14 20-13-15,-14-20-11 0,16 15-18 0,-16-15-8 0,17 8-6 16,-17-8-4-16,16 4 4 16,-16-4-24-16,0 0 25 0,24-5-61 0,-24 5 26 0,13-13-61 0,-13 13 24 15,7-19-69-15,-7 19 13 0,3-26-18 16,-3 26-17-16,0-33-12 0,-3 16-2 0,-1-3 14 0,-2-3 23 15,-4-2 31-15,0 4 15 0,0-1 30 0,-7 1 31 16,4 1 41-16,0 1 30 0,-4 2 36 0,4 4 19 16,-1 3 14-16,1 1-5 0,13 9-3 0,-23-7-21 15,23 7-16-15,-17 3-13 0,17-3-13 0,-13 13-11 16,13-13-9-16,-7 20-46 0,7-20 39 16,-3 30-45-16,3-30 42 0,7 33-45 0,-4-16 44 0,4 1-46 15,-4-1 44-15,4 0-47 0,-1-1 43 0,1-2-47 16,3-1 39-16,-4 1-64 0,-6-14 23 0,17 18-67 15,-17-18 16-15,17 9-72 0,-17-9 4 0,0 0-81 0,20-2 25 16,-20 2-28-16,13-11 5 0,-13 11-12 16,13-19 9-16,-13 19 19 0,10-28 37 0,-10 28 21 15,7-28 30-15,-7 28 46 0,0-29 51 16,0 29 54-16,3-21 60 0,-3 21 70 16,0-19 58-16,0 19 6 0,0 0-12 0,0 0-27 0,0-22-47 0,0 22-60 15,0 0 31-15,0 0-25 0,0 0-16 0,7 15-19 0,-7-15-38 16,6 17-38-16,-6-17-29 0,14 24-40 15,-8-9-61-15,1-1-5 0,3 0-46 0,-3 2-37 0,3-2-36 16,0 2-69-16,-4-2-361 0,4-2-335 0</inkml:trace>
  <inkml:trace contextRef="#ctx0" brushRef="#br0" timeOffset="207460.17">39766 11829 1641 0,'0'0'899'0,"0"0"-208"0,7-13-116 0,-7 13-70 0,0 0-90 0,0 0-26 15,10 8-87-15,-10-8-28 0,10 13-48 0,-10-13-23 16,6 16-32-16,-6-16-12 0,10 19-24 0,-10-19-20 16,10 24-23-16,-10-24-11 0,10 21-16 0,-10-21-12 0,10 22-18 15,-10-22-3-15,7 16-9 0,-7-16-13 16,7 13-14-16,-7-13-31 0,0 0-13 0,10 12-25 0,-10-12 4 15,0 0-42-15,0 0-2 0,10-8-79 16,-10 8 13-16,6-16-19 0,-6 16 0 0,7-21 15 16,-7 21 30-16,6-25 29 0,-6 25 24 0,7-23 22 0,-7 23 10 15,10-24 15-15,-10 24 21 0,7-19 24 0,-7 19 46 16,3-15 47-16,-3 15 42 0,0 0 10 16,10-12 10-16,-10 12-33 0,0 0 41 0,0 0-43 15,17 12 9-15,-17-12-38 0,6 17 4 0,-6-17-39 0,7 21 14 16,0-4-33-16,-4-1 13 0,4 0-30 15,-1-2 16-15,-3 2-31 0,4-2-36 0,0 2-24 0,-1 0-4 16,-6-16-76-16,10 25-5 0,-10-25-91 16,14 21-14-16,-14-21-67 0,13 17-69 0,-13-17-63 0,10 12-75 15,-10-12-373-15,13 7-781 0</inkml:trace>
  <inkml:trace contextRef="#ctx0" brushRef="#br0" timeOffset="207914.39">40261 12004 1212 0,'0'0'1071'0,"0"0"-317"0,20 11-141 0,-20-11-101 0,13 7-119 0,-13-7-13 0,17 12-101 0,-17-12-33 16,17 11-84-16,-17-11 4 0,20 9-69 0,-20-9 15 15,16 7-60-15,-16-7 26 0,20 6-53 0,-20-6-6 16,17 6 29-16,-17-6-54 0,0 0 25 0,23 4-49 0,-23-4 31 16,0 0-51-16,17-4 39 0,-17 4-43 15,0 0 38-15,10-18-51 0,-10 18 32 0,0 0-9 16,-7-25-5-16,7 25-5 0,-10-28 1 0,3 12 0 0,-3-2 5 15,-3-3 11-15,0 3 12 0,-4-2 9 16,1 3 26-16,-1-1 30 0,4 4 33 0,-4 1 31 16,4 3-34-16,3 2 46 0,10 8-44 0,-23-12 23 15,23 12-43-15,-17-1 20 0,17 1-39 0,0 0 16 0,-17 10-29 16,17-10 16-16,-6 14-27 0,6-14 19 0,0 0-27 16,0 30 22-16,0-30-27 0,3 22 24 0,-3-22-29 15,10 25 26-15,-10-25-28 0,10 23 19 0,-10-23-24 16,13 23 30-16,-13-23-38 0,14 17 17 0,-14-17-56 15,13 16 22-15,-13-16-70 0,10 8 18 0,-10-8-50 16,0 0 24-16,20 4-19 0,-20-4-13 0,0 0-17 16,16-11-4-16,-16 11-21 0,7-14 16 0,-7 14 6 15,10-17 9-15,-10 17 27 0,3-19 31 0,-3 19 26 16,4-17 23-16,-4 17 49 0,0 0 41 0,3-14 26 16,-3 14 0-16,0 0 3 0,0 0-8 0,0 0-11 15,0 0-8-15,13 11-11 0,-13-11-4 0,10 16-32 16,-10-16-56-16,17 25-65 0,-11-14-71 0,1 2-73 15,3-1-73-15,0 1-494 0,0-2-618 0</inkml:trace>
  <inkml:trace contextRef="#ctx0" brushRef="#br0" timeOffset="208239.23">40726 11431 549 0,'0'0'1114'0,"0"0"-316"0,14-10-150 16,-14 10-101-16,0 0-72 0,13 9-103 0,-13-9 17 15,13 25-79-15,-3-2-15 0,-3 3-75 0,3 10 10 16,-4 4-42-16,4 10-16 0,-3 2-25 0,3 3-17 15,-7 4-6-15,4-1-8 0,-4 1-23 0,4-3-47 0,-7-3 22 16,3-7-14-16,1-3-12 0,-4-5-10 0,0-5-30 16,0-3-38-16,0-3-43 0,-4-4-52 15,4-3-80-15,0-20-46 0,-3 33-121 0,3-33-53 16,-7 23-75-16,7-23-166 0,-6 19-358 0,6-19-1125 0</inkml:trace>
  <inkml:trace contextRef="#ctx0" brushRef="#br0" timeOffset="-208415.72">31982 13034 1241 0,'0'0'985'0,"0"0"-256"0,-3-18-151 15,3 18-30-15,0 0-111 0,0 0-14 0,0 0-110 16,-7-16-73-16,7 16-49 0,0 0-36 0,0 0-22 15,0 29-15-15,0-29-18 0,10 35-8 0,-6-9-12 16,-1 1 0-16,4 4 3 0,-1 5-2 0,1 1 1 16,0 0-5-16,-1 2-6 0,1 0-42 0,3-2 37 15,-3 0-10-15,-1-2-5 0,-6-5-10 0,10-4-6 16,-3 1-9-16,-4-4-5 0,0-3-6 0,4 0-6 16,-7-4-6-16,0-16-6 0,7 26-4 0,-7-26-6 15,6 19 6-15,-6-19 1 0,0 0 1 0,0 0 2 16,0 0-2-16,0 0-1 0,0 0-30 0,0-22 39 15,0 22-3-15,0-34-3 0,-6 12 0 0,-1-4-4 16,7-2 0-16,-7-2 4 0,1-7-5 0,-1 0-1 0,-3-2 2 16,4-2 0-16,-1-1-1 0,4 2 6 15,-4 1 0-15,0 0-3 0,4 3 1 0,0 3 1 0,-4 3-3 16,7 0-1-16,0 3-3 0,-7 4-6 16,7 2 1-16,0 0-1 0,0 21 4 0,0-34-3 0,0 34 5 15,0-23 2-15,0 23 2 0,7-19 1 0,-7 19 4 16,0 0-1-16,17-13 9 0,-17 13-8 0,0 0 7 15,20 10-11-15,-7-3 11 0,0 8-8 0,4 4 2 16,3 4-3-16,-4 4 4 0,4 2-7 0,3 5 8 16,-3-4-10-16,-3 2 6 0,3-2-3 0,-3-2 4 15,-4 0-1-15,0-6 2 0,0-1 2 0,-3-1 7 16,-3-4 1-16,0-2 6 0,-1 1 2 0,-6-15-5 16,7 24-4-16,-7-24-6 0,0 20 0 0,0-20-4 15,-13 16 0-15,13-16-3 0,-17 11-8 0,17-11-9 16,-27 6-11-16,27-6-20 0,-33 3-23 0,33-3-20 0,-33-4-26 15,13-1-22-15,7 1 12 0,-4-2-72 16,4 0 12-16,13 6-72 0,-20-10 12 0,20 10-67 0,-17-11-3 16,17 11-29-16,0 0-30 0,0 0-57 15,0 0-403-15,0 0-607 0</inkml:trace>
  <inkml:trace contextRef="#ctx0" brushRef="#br0" timeOffset="-208014.28">32826 13376 1491 0,'0'0'893'0,"-16"-7"-136"0,16 7-167 0,-24-7-28 16,8 2-131-16,-1 1-54 0,4 0-57 0,-10-1-54 15,9 1-34-15,-2 1-28 0,16 3-41 0,-30-7-28 16,30 7-30-16,-27-6-15 0,27 6-28 0,-16-4-9 0,16 4-19 15,0 0-8-15,-27 3-6 0,27-3-7 0,0 0-4 16,-7 16-1-16,7-16 6 0,0 21-13 16,0-21 3-16,7 30-1 0,0-14 0 0,-1 3-1 0,4 2 2 15,-3 2-4-15,0-4-1 0,6 4 7 16,-3-3-7-16,0 0-1 0,-4-1 1 0,4-3 1 16,-3-1-3-16,-7-15 6 0,10 26 5 0,-10-26 0 0,10 20 0 15,-10-20-3-15,3 17-5 0,-3-17-3 0,0 0-2 16,-6 19 0-16,6-19-2 0,-10 10 1 0,10-10-5 15,-20 4-9-15,20-4-17 0,-20 0-21 16,20 0-18-16,-23-1-23 0,23 1-25 0,-20-3-26 0,20 3-28 16,-24-3-1-16,24 3-78 0,0 0 10 0,-16-6-62 15,16 6 1-15,0 0-14 0,0 0-7 0,0 0-67 16,0 0-18-16,0 0-383 0,13-10-493 0</inkml:trace>
  <inkml:trace contextRef="#ctx0" brushRef="#br0" timeOffset="-207671.32">32943 13548 753 0,'0'0'1291'0,"0"0"-436"0,0 0-146 0,0 0-118 0,0 0-150 0,0 0-32 0,-7 20-138 0,7-20-17 0,0 0-53 16,3 23-42-16,-3-23-32 0,7 22-28 0,-7-22-19 15,10 23-16-15,-4-10-14 0,11 1-6 0,-7-1-9 0,0 0-11 16,-3-2-6-16,6 2-1 0,0-4-7 0,-3 2-5 15,-10-11-2-15,23 15 1 0,-23-15-8 16,20 8-6-16,-20-8-15 0,17 3-8 0,-17-3-11 0,17-6-16 16,-17 6-22-16,10-17-20 0,-10 17-8 15,6-27-18-15,-6 27 0 0,0-37 12 0,0 18 19 0,-6-4 17 16,2 1 56-16,-6-2-27 0,0 4 77 0,-3 0-10 16,0 1 81-16,-4 2-21 0,-3 4 72 0,7 0-39 15,-4 7-3-15,4 0-6 0,13 6-16 0,-30-4-17 16,30 4-18-16,-23 6-15 0,23-6-34 0,-20 10-37 15,20-10-38-15,-17 16-41 0,17-16-44 0,-6 19-48 16,6-19-11-16,0 21-95 0,0-21-42 0,6 20-57 16,-6-20-26-16,17 23-491 0,-7-10-860 0</inkml:trace>
  <inkml:trace contextRef="#ctx0" brushRef="#br0" timeOffset="-207357.61">33677 13472 871 0,'0'0'1370'0,"0"0"-525"0,-7-13-117 0,7 13-173 0,0 0-82 0,0 0-85 0,-10-10-90 0,10 10-67 0,0 0-44 0,0 0-42 0,0 0-26 16,0 0-27-16,0 0-23 0,0 0-15 0,23-3-20 15,-23 3-50-15,20 0-43 0,-20 0-33 0,24 0-41 0,-24 0 5 16,23 3-73-16,-23-3 11 0,30 1-80 0,-30-1-16 16,20 3-45-16,-20-3-39 0,26 2-38 15,-26-2-68-15,17 3-351 0,-17-3-570 0</inkml:trace>
  <inkml:trace contextRef="#ctx0" brushRef="#br0" timeOffset="-207162.76">33720 13657 145 0,'0'0'1560'0,"-13"12"-740"0,13-12-132 0,0 0-189 0,-17 11-50 15,17-11-125-15,0 0 30 0,0 0-66 0,0 0-8 16,0 0-31-16,0 0-26 0,10 13-46 0,-10-13-32 15,0 0-31-15,23 3-22 0,-23-3-24 0,23 1-25 16,-23-1-65-16,27 0-75 0,-27 0-92 0,20 3-66 16,-20-3-152-16,30 3-115 0,-30-3-655 0,30 6-1397 15</inkml:trace>
  <inkml:trace contextRef="#ctx0" brushRef="#br0" timeOffset="-205278.49">34750 13122 1289 0,'0'0'713'0,"0"0"-225"0,0 0 2 0,0 0-55 15,13-10-77-15,-13 10-49 0,0 0-39 16,0 0-29-16,0 0-26 0,0 0-17 0,0 0-55 0,0 0 38 15,0 0-63-15,0 0 28 0,0 0-40 0,0 0 41 16,0-19-48-16,0 19 4 0,0 0 1 0,-20-3 19 16,20 3-22-16,0 0 4 0,-26 0-14 0,26 0-4 15,-20 2-12-15,20-2-6 0,-24 1-9 16,24-1-11-16,-23 3-12 0,23-3-8 0,-23 4-5 0,23-4-7 16,-17 5-10-16,17-5-10 0,-16 4-22 0,16-4-21 15,0 0-18-15,-20 6-14 0,20-6-24 0,0 0 19 16,-14 12 0-16,14-12 3 0,0 0 12 0,-10 23 9 0,10-23 9 15,0 22 8-15,0-22 20 0,10 29-3 16,-3-10-3-16,0 2 0 0,-1 2-1 0,1 0-2 16,3 3-3-16,0-3-3 0,3 1-3 0,-3-2 7 0,0-1 0 15,0 2 2-15,0-3 7 0,-3-3 6 16,-1-2 10-16,1-2-1 0,-7-13 9 0,13 26 9 16,-13-26 6-16,7 18 0 0,-7-18-2 0,0 19 3 15,0-19-13-15,0 0 0 0,-10 20 0 0,10-20-1 0,0 0 2 16,-20 13-3-16,20-13 10 0,-20 7-15 0,20-7-8 15,-23 3-14-15,23-3-15 0,-23 4-23 16,23-4-22-16,-20 2-35 0,20-2-35 0,0 0-48 0,-24 3-59 16,24-3-20-16,0 0-1 0,0 0-15 0,0 0-51 15,0 0-16-15,0 0-428 0,0 0-487 0</inkml:trace>
  <inkml:trace contextRef="#ctx0" brushRef="#br0" timeOffset="-204912.16">35079 13456 399 0,'0'0'1312'0,"0"0"-562"0,3-16-65 15,-3 16-152-15,0 0-14 0,-10-13-106 0,10 13-35 0,0 0-50 16,-13-8-53-16,13 8-23 0,0 0-32 0,-20-4-5 16,20 4-26-16,0 0-29 0,0 0-32 0,-13 4-27 15,13-4-24-15,0 0-17 0,-4 21-11 0,4-21-12 0,7 19-8 16,-7-19-7-16,13 23-9 0,-6-10-3 0,3 0-5 15,3-3 0-15,-3 2-4 0,3-2-3 16,1-2-8-16,-1-1-13 0,0 1-15 0,-13-8-9 16,30 7-19-16,-30-7-57 0,23-2 34 0,-23 2-54 0,20-10 29 15,-13 3-21-15,6-4-9 0,-6-2 28 0,-1-6-38 16,-2 2 52-16,-1-2-24 0,-3-4 58 0,-3-3 14 16,-1-3 16-16,-2 2 7 0,-7-6 9 15,-1 2 25-15,-2-2 22 0,-4 3 25 0,-4 1-16 0,4 5 63 16,-3 3-19-16,3 5 37 0,4 3-55 0,-4 6 29 15,20 7-58-15,-27-4 24 0,27 4-69 16,-20 14 6-16,10-1-85 0,7 3-15 0,0 0-83 0,3 4-16 16,3 2-109-16,0 2-55 0,7-1-48 0,0 0-157 15,7 3-324-15,3-3-779 0</inkml:trace>
  <inkml:trace contextRef="#ctx0" brushRef="#br0" timeOffset="-204323.67">35763 13080 402 0,'0'0'726'0,"0"0"-205"0,0 0-64 0,-7-17-83 0,7 17 66 0,0 0-46 16,0 0 45-16,-10-16-51 0,10 16 40 16,0 0-72-16,0 0-17 0,-20-1-36 0,20 1-30 0,-16 16-30 15,9-4-37-15,-3 7-28 0,4 4-26 0,-1 6-30 16,0 5-22-16,4 4-23 0,0 3-48 16,3 4 26-16,0-1-45 0,3-1 21 0,4 0-31 15,-1-1-36-15,4-2-49 0,0-2-62 0,4-1-70 16,2-6-26-16,1 2-100 0,-1-5-52 0,1-3-84 0,0-2-147 15,-1-4-408-15,1-2-1129 0</inkml:trace>
  <inkml:trace contextRef="#ctx0" brushRef="#br0" timeOffset="-203360.29">36255 13194 1054 0,'-10'-11'950'0,"10"11"-287"0,-14-10-116 15,14 10-98-15,-16-10-74 0,16 10-69 0,-17-7-55 0,17 7-38 0,-16-8-18 0,16 8-56 0,-20-3 23 0,20 3-76 0,0 0 27 16,-30 1-59-16,30-1 37 0,-17 6-52 15,17-6 32-15,-13 13-51 0,13-13 38 0,-10 18-60 16,10-18 38-16,-7 21-47 0,7-21 42 0,0 24-50 16,0-24 44-16,7 32-51 0,0-18 29 0,-1 0-60 15,4 2 24-15,-3-3-59 0,6-1 23 0,-3-1-57 16,3-2 32-16,-3-1-49 0,-10-8 37 0,27 10-43 0,-27-10 51 16,20 3-37-16,-20-3 61 0,20-3-34 15,-20 3 63-15,16-13-33 0,-16 13 60 0,14-14 20 0,-14 14-10 16,6-20 4-16,-6 20 5 0,0-24 13 0,0 24 12 15,-3-31 12-15,3 31 16 0,-7-31-7 0,7 31 3 16,-10-32 10-16,7 17-14 0,3 15-2 0,-10-27-8 16,10 27-1-16,-10-23-1 0,10 23 5 15,-3-17 15-15,3 17 8 0,0 0-6 0,0 0-7 16,0 0-5-16,0 0-4 0,0 0-8 0,13 19-41 0,-6-3 51 16,3 2-38-16,0 3 53 0,0 3-33 0,0 2 56 15,3 3-34-15,-3 2 17 0,3-2 6 0,-3 1 16 16,3 0 6-16,-3-4-5 0,0-2-7 0,-3 2-3 15,3-5-4-15,-3 0-5 0,-4-1-11 0,0-3-11 16,-3-17-8-16,7 33-6 0,-7-33-16 0,-3 26-18 16,3-26-20-16,-10 20-16 0,10-20-17 0,-17 16-13 15,17-16 1-15,-20 10 2 0,20-10-71 0,-27 4 3 16,27-4-67-16,-26 0 12 0,26 0-76 0,-23-3-12 0,23 3-9 16,-20-2-31-16,20 2-10 0,-17-5-103 0,17 5-402 15,0 0-589-15</inkml:trace>
  <inkml:trace contextRef="#ctx0" brushRef="#br0" timeOffset="-203099.93">36723 13260 1256 0,'0'0'1009'0,"0"0"-282"0,0 0-175 0,0 0-49 0,0 0-136 0,0 0-27 0,0 0-116 0,0 0 5 0,-3 23-86 16,3-23-5-16,3 31-49 0,4-14-14 0,-7 3-13 15,6 2-19-15,-2 1-8 0,2 1-11 0,1-1-11 16,-4 2-28-16,4-5-33 0,-4 0-32 0,4 0-19 0,-4-4-92 16,1 1-22-16,-4-17-90 0,6 30-50 15,-6-30-36-15,7 22-140 0,-7-22-320 16,0 0-636-16</inkml:trace>
  <inkml:trace contextRef="#ctx0" brushRef="#br0" timeOffset="-202920.75">36653 13453 1075 0,'0'0'731'0,"0"0"-121"0,-3-17-168 0,3 17-14 0,0 0-138 15,10-16-24-15,-10 16-106 0,17-5 25 16,-17 5-97-16,20-6 26 0,-20 6-85 0,23-3-4 15,-23 3-112-15,23-1-15 0,-23 1-77 0,30 1-52 0,-30-1-29 16,30-1-121-16,-30 1-375 0,30-2-416 0</inkml:trace>
  <inkml:trace contextRef="#ctx0" brushRef="#br0" timeOffset="-202716.09">37045 13184 1174 0,'0'0'1094'16,"0"0"-370"-16,0 0-57 0,0 0-135 0,0 0-47 0,0 0-54 0,17 13-60 16,-17-13-49-16,7 23-46 0,-1-9-38 0,-2 3-38 0,2 3-31 15,1 3-31-15,0 0-34 0,-1 0-22 16,1 0-44-16,3 0 11 0,-4 0-64 0,1 0 5 16,0-2-33-16,-1-1-37 0,1-3-43 0,0-2-63 0,-1 0-57 15,-6-15-28-15,10 25-109 0,-10-25-26 16,10 19-76-16,-10-19-27 0,10 14-495 0,-10-14-1063 15</inkml:trace>
  <inkml:trace contextRef="#ctx0" brushRef="#br0" timeOffset="-202261.6">37441 13046 1277 0,'0'0'747'0,"0"0"-177"0,-7-16-97 0,7 16-65 0,0 0-65 0,0 0-37 0,0 0-16 0,0 0-16 16,0 0-53-16,0 0 45 0,0 0-62 0,0 0 23 0,0 0-57 15,13 16 2-15,-6 0-32 0,0 5 2 0,-1 5-29 16,1 2-17-16,0 7-11 0,-1 4-18 0,1 1-11 15,0 3-11-15,-4 0-7 0,3 0-10 0,-2-3-6 16,-1-1-7-16,-3-4-21 0,3-4-29 0,-3 1-33 16,4-5-40-16,-4-3-6 0,0-2-97 0,0-3-36 15,-4-2-86-15,4-17-77 0,-6 24-106 0,6-24-98 16,-10 16-344-16,10-16-942 0</inkml:trace>
  <inkml:trace contextRef="#ctx0" brushRef="#br0" timeOffset="-201540.12">34614 13782 707 0,'0'0'877'0,"-17"-7"-256"0,17 7-109 0,0 0-53 0,0 0-21 0,-17-9-125 0,17 9 2 15,0 0-100-15,0 0 11 0,0 0-79 0,-13-8 23 16,13 8-68-16,0 0 49 0,0 0-50 0,0 0 8 16,0 0 7-16,0 0 10 0,0 0 5 0,20-5-1 15,-20 5-11-15,23 0-7 0,-23 0-16 0,33 3-15 16,-9-1-10-16,-1-1-17 0,4 2-14 0,2 0-5 16,11-2-7-16,0 3-7 0,3-1-4 0,1 2-3 15,12-1-4-15,-3 1 0 0,7 0 0 0,0 1-3 16,10-2-1-16,-1 2 5 0,4-3-8 0,4-3 3 15,-4 1-2-15,7-1 4 0,-1-1 13 0,-2 1 4 16,3-1-1-16,-1 1-5 0,-2 1 7 0,-1-1-6 16,0 3-2-16,1 0-1 0,-4 0 1 0,0 1-4 15,-13-1 3-15,0 1-2 0,-1-2 0 0,1 2-4 0,-3-3 1 16,-4 2-4-16,-7 0-1 0,1 0 2 16,-4 0-2-16,-3-2 2 0,0 2 4 0,-7 1 4 15,-3-1-2-15,0 0 8 0,0 0-6 0,-7 0-1 0,-3-2-3 16,0 2-3-16,0 0 0 0,-20-3-4 0,30 3-1 15,-30-3-20-15,23 1-25 0,-23-1-32 16,20 2-33-16,-20-2-63 0,0 0-30 0,0 0-98 0,16-5-16 16,-16 5-91-16,0 0-53 0,0 0-99 0,-13-11-502 15,13 11-1177-15</inkml:trace>
  <inkml:trace contextRef="#ctx0" brushRef="#br0" timeOffset="-201006.06">35321 14244 350 0,'0'0'862'0,"0"0"-285"16,7-14-96-16,-7 14-49 0,0 0-32 0,0 0-10 16,10-14-19-16,-10 14 3 0,0 0 2 0,0 0-36 15,0 0-5-15,0 0-95 0,6 11-12 0,-6-11-50 16,4 29-1-16,-4-9-32 0,3 1-18 0,-3 5-26 15,3 1-11-15,-3 1-30 0,4 2-10 0,-4-1-12 16,3-2-11-16,-3 3-18 0,3-7-24 0,1 3-31 16,-4-6-32-16,3 0-38 0,0-1-46 0,-3-19-51 15,7 31-18-15,-7-31-98 0,7 23-16 0,-7-23-30 16,6 14-8-16,-6-14-81 0,0 0-467 0,14 7-864 0</inkml:trace>
  <inkml:trace contextRef="#ctx0" brushRef="#br0" timeOffset="-200602.12">35697 14391 922 0,'0'0'1072'16,"0"0"-385"-16,-7 20-43 0,7-20-150 0,-3 19-25 0,3-19-112 0,0 21-10 15,0-21-108-15,3 27-42 0,-3-27-26 0,10 31-24 0,-7-16-28 16,4-2-28-16,3 2-20 0,-4-4-15 16,1 2-6-16,3-2-12 0,0-2-16 0,-10-9-4 15,20 14-11-15,-20-14-6 0,20 10-6 16,-20-10 5-16,20 0-18 0,-20 0-13 0,16-4 33 0,-16 4-57 0,17-13 31 16,-17 13-58-16,10-20 24 0,-10 20-58 15,10-29 11-15,-10 29-25 0,0-34-13 0,0 12-6 16,-7 1-2-16,4-5 20 0,-4 3 25 0,1-3 24 0,-4 2 28 15,-3 5 43-15,-1-1 47 0,1 3 31 0,0 1 33 16,-4 6-18-16,4 1 54 0,-1 4-49 0,14 5 34 16,-26-2-67-16,26 2 29 0,-23 7-57 0,23-7 34 15,-20 18-54-15,10-7 35 0,3 0-49 0,0 4 23 16,1-1-66-16,6-14 17 0,-7 28-72 0,7-28 6 16,0 27-87-16,0-27-1 0,3 23-66 0,-3-23-19 15,14 27-20-15,-8-15-66 0,4 1-62 0,-10-13-387 16,20 20-519-16</inkml:trace>
  <inkml:trace contextRef="#ctx0" brushRef="#br0" timeOffset="-200246.4">36228 14421 906 0,'0'0'1241'0,"0"0"-419"0,0 0-143 15,-13 13-147-15,13-13-29 0,0 0-120 0,-10 20-49 16,10-20-92-16,0 22-18 0,0-22-53 0,3 31-27 0,4-14-25 16,-1 3-20-16,4 0-12 0,0 2-18 15,4-2-8-15,-1 1-9 0,4 0-8 0,-1-1-15 16,1-4-5-16,-1 1-8 0,1-3-6 0,3-1-22 0,-7-6-26 16,4 1-19-16,-17-8-22 0,30 4-24 0,-30-4-34 15,30-9 6-15,-17-1-68 0,-3-3 30 0,0-5-6 16,0-4-4-16,-7 0 5 0,1-5 11 0,-4 0 27 15,-4-2 28-15,-2 2 31 0,-4-6 48 0,-4 0 54 16,1 4 52-16,-7 1 45 0,-3 3 24 0,0 4 18 16,-1 3-45-16,1 5 34 0,0 5-65 0,0 3 24 15,3 2-62-15,0 6 29 0,3 0-91 0,0 4-5 16,4 2-90-16,0 1-16 0,0 0-70 0,3 2-68 16,3 1-83-16,7-13-65 0,-10 26-75 0,10-26-448 15,-7 21-871-15</inkml:trace>
  <inkml:trace contextRef="#ctx0" brushRef="#br0" timeOffset="-199283.02">31869 15440 844 0,'0'0'746'0,"0"0"-163"0,0-21-154 0,0 21 37 0,0 0-79 0,0 0 22 16,-3-22-62-16,3 22 40 0,0 0-54 0,0 0-1 15,0 0-33-15,0 0-44 0,0 0-49 0,0 0-31 16,13 20-38-16,-6-4-15 0,-7 3-38 0,10 6-10 0,-3 1-7 16,3 9-19-16,-7-3-6 0,4 3-13 15,6 0-1-15,-6 1-8 0,3-3-5 0,-7-5-2 0,7 1 0 16,-10-5-6-16,6-1-1 0,1-3 6 0,0-3-11 15,-7-17-4-15,6 31-4 0,-6-31-7 0,4 24-11 16,-4-24 3-16,0 0 1 0,0 0-2 0,0 0-10 16,0 0-7-16,0 0-13 0,0 0-6 0,-4-28-2 15,1 9 23-15,0-6-23 0,-4-5 41 0,0-4-42 16,1-5 50-16,-1 2-41 0,1-8 45 0,-1-2-39 16,0 5 10-16,-3-2 6 0,4-1 5 0,6 5 7 15,-7 0 5-15,7 4-2 0,0 6 1 16,0 1 2-16,0 6 3 0,0 3 5 0,0 1 2 0,7 2 1 15,-7 17-1-15,13-23 3 0,-13 23 1 0,17-13 1 16,-17 13 1-16,19 0 2 0,1 6-5 0,-3 1 38 16,3 3-47-16,-3 3 42 0,6 6-41 0,-3 1 39 15,6 0-46-15,-2 5 49 0,-1-1-29 0,-10 0 47 0,7 2-27 16,-10-3 17-16,3-3-29 0,1 2 35 16,-4-2-25-16,-4-2 22 0,-6 0-30 0,0-18 15 15,7 31-30-15,-7-31 22 0,-7 30-31 0,7-30 24 0,-13 24-43 16,13-24-13-16,-23 17 27 0,23-17-67 0,-27 10 12 15,27-10-65-15,-30 1 15 0,30-1-29 16,-30-7-25-16,17 1-29 0,13 6-24 0,-30-14-46 0,30 14-28 16,-13-14-14-16,13 14-21 0,-10-14-29 0,10 14-44 15,0 0-367-15,0 0-448 0</inkml:trace>
  <inkml:trace contextRef="#ctx0" brushRef="#br0" timeOffset="-198925.67">32830 15587 454 0,'0'0'1378'0,"-17"-15"-535"0,17 15-167 0,-23-5-137 16,23 5-77-16,-30-7-123 0,17 3-9 0,-4 1-107 16,17 3-6-16,-33-4-76 0,33 4 25 0,-30-6-68 15,30 6 16-15,-20-3-60 0,20 3 21 0,0 0-39 0,-27 0-15 16,27 0-55-16,-6 13 42 0,6-13-44 0,0 0 46 15,0 27-39-15,0-27 42 0,6 27-42 0,-2-11 46 16,2 1-43-16,1 3 48 0,6 1-45 16,-6 1 52-16,3-1-45 0,-4 1 42 0,4-2-41 0,0 0 55 15,-3-3-39-15,-4 0 6 0,4-1 14 16,-7-16 6-16,0 28-2 0,0-28-3 0,7 21-8 0,-7-21-5 16,-7 20 2-16,7-20-8 0,-13 13-2 0,13-13-4 15,-17 7-2-15,17-7-8 0,-23 3-18 0,23-3 22 16,-27-4-63-16,27 4 8 0,-30-9-69 0,30 9 17 15,-23-11-33-15,23 11-41 0,-26-13-34 0,26 13-41 16,-7-11-36-16,7 11-17 0,0 0-28 0,-10-18-34 16,10 18-71-16,0 0-304 0,7-13-409 0</inkml:trace>
  <inkml:trace contextRef="#ctx0" brushRef="#br0" timeOffset="-198578.29">32992 15704 1712 0,'0'0'1030'0,"0"0"-175"0,14 12-212 16,-14-12-98-16,0 0-94 0,10 17-104 0,-10-17-74 15,6 17-53-15,-6-17-46 0,17 24-34 0,-14-11-29 0,14 3-23 16,-4 0-20-16,0 1-14 0,4-1-10 0,-4-3-11 16,1 2-9-16,5-1-5 0,-5-1-6 15,2-3-13-15,-2-2-3 0,-1 1-17 0,-3-2-18 0,-10-7-13 16,23 7-4-16,-23-7-17 0,0 0-20 0,20-5-28 15,-20 5 10-15,13-19-61 0,-13 19 7 0,4-32-62 16,-4 12 22-16,-4-3-6 0,-2-3 5 0,-1-1-16 16,-3-2 89-16,-3-1-14 0,-7 2 107 0,7 2 42 15,-11 0 51-15,8 6 31 0,-4 4 29 0,0 3 11 16,3 3 1-16,-3 3-56 0,20 7 33 0,-26-1-24 0,26 1-21 16,-30 8-19-16,20 2-27 0,-3 0-34 15,13-10-42-15,-7 29-43 0,7-29-51 0,-3 34-44 16,3-15-60-16,3 0-34 0,-3 2-42 15,13 2-51-15,-3-3-459 0,4 2-624 0</inkml:trace>
  <inkml:trace contextRef="#ctx0" brushRef="#br0" timeOffset="-198340.7">33713 15793 1461 0,'0'-23'1099'0,"0"23"-308"0,0 0-246 0,0 0-47 0,0 0-145 0,0 0-26 0,0-20-93 0,0 20-24 0,0 0-81 15,0 0 17-15,20-7-69 0,-20 7 27 0,0 0-68 16,23 3 22-16,-23-3-90 0,27 4 4 0,-27-4-75 16,27 6 9-16,-27-6-34 0,26 7-25 0,-26-7-47 15,30 9-52-15,-30-9-51 0,27 10-33 0,-27-10-42 0,20 8-56 16,-20-8-418-16,16 10-648 0</inkml:trace>
  <inkml:trace contextRef="#ctx0" brushRef="#br0" timeOffset="-198166.69">33770 15973 1587 0,'-14'16'923'0,"14"-16"-154"0,0 0-194 0,0 0-17 0,10 15-131 0,-10-15-80 15,0 0-79-15,17 7-59 0,-17-7-40 0,17 5-40 16,-17-5-33-16,26 3-73 0,-26-3-84 0,27 1-53 16,-27-1-149-16,26 1-80 0,-26-1-118 0,27 3-667 15,-27-3-1307-15</inkml:trace>
  <inkml:trace contextRef="#ctx0" brushRef="#br0" timeOffset="-195714.7">34773 15490 365 0,'0'0'1099'0,"0"0"-494"0,0 0-66 0,0 0-94 0,0 0-62 15,0 0-60-15,0 0-33 0,0 0-29 0,0 0-25 16,0 0-26-16,0 0-26 0,0 0-59 0,0 0 44 15,-3-14-50-15,3 14 49 0,0 0-38 0,-20 4 33 16,20-4-34-16,0 0 0 0,-20 7-2 0,20-7 4 16,-17 6-4-16,17-6-11 0,-16 7-18 0,16-7-13 0,-24 10-14 15,24-10-12-15,-13 10-14 16,13-10-9-16,-17 9-5 0,17-9-18 0,-13 11-8 0,13-11-15 16,-3 16-6-16,3-16-4 0,0 21-1 0,0-21-10 0,3 25-5 15,4-7-4-15,-1-1 0 0,4 3-4 0,0 4 0 16,0-1-3-16,4 0 2 0,-1 0 3 15,0-1 5-15,1 1 10 0,-1-2 4 0,-3-1 4 0,3 0 6 16,-3-4 23-16,0 3-10 0,0-5 32 0,-7-1 14 16,7 2 8-16,-10-15 1 0,7 23-5 0,-7-23-6 15,0 21-4-15,0-21-6 0,-3 20-6 0,3-20-3 16,-14 17-8-16,14-17-7 0,-20 16-6 0,20-16-15 16,-23 12-28-16,23-12-34 0,-23 10-78 0,23-10-17 15,-17 7-66-15,17-7-83 0,-16 7-83 0,16-7-68 16,0 0-139-16,-14 9-419 0,14-9-1115 0</inkml:trace>
  <inkml:trace contextRef="#ctx0" brushRef="#br0" timeOffset="-192334.4">14827 15770 714 0,'-20'-6'926'0,"20"6"-274"0,0 0-128 16,-17-7-67-16,17 7-73 0,0 0-52 0,-13-7-43 16,13 7-29-16,0 0-43 0,-10-10-25 0,10 10-22 15,0 0-7-15,0 0-46 0,0 0 54 0,-7-14-31 0,7 14 31 16,0 0-47-16,14-15 17 0,-14 15-19 0,16-8 0 15,-16 8-35-15,20-9 2 0,-20 9-25 16,30-10-4-16,-13 7-20 0,3-1-2 0,0 1-14 16,-1-3 4-16,5 2-16 0,-1 1 4 0,4-1-11 15,-4 1-10-15,0-1-26 0,4 1-20 0,-7 0-17 16,0 0-14-16,-1 3-15 0,-2-3 25 0,-17 3-62 16,33-1 19-16,-33 1-66 0,24-2 15 0,-24 2-39 0,19 3-37 15,-19-3-45-15,14 6-47 0,-14-6-25 0,10 10-43 16,-10-10-50-16,0 0-389 0,10 20-611 0</inkml:trace>
  <inkml:trace contextRef="#ctx0" brushRef="#br0" timeOffset="-191613.79">15225 15666 188 0,'0'0'1175'0,"0"0"-543"0,0 0-61 0,0 0-178 0,0 0 12 0,0 0-66 15,0 0-33-15,0 0-22 0,0 0-65 0,0 0 42 0,0 0-49 16,0 0 7-16,0 0-73 0,0 0 30 16,0 0-64-16,0 0 35 0,10 15-52 0,-10-15-16 0,4 16-11 15,-4-16-7-15,6 17-5 0,-6-17-10 16,4 16-6-16,-4-16-13 0,0 0-6 0,6 20-6 0,-6-20-6 16,0 0-5-16,7 13-10 0,-7-13-21 0,0 0-10 15,0 0-5-15,0 0 39 0,0 0-48 0,0 0 28 16,0 0-63-16,0 0 20 0,0 0-61 15,10-20 24-15,-10 20-7 0,3-19-2 0,-3 19-2 0,4-24 5 16,-4 24 15-16,0-26 15 0,0 26 14 0,3-23 17 16,-3 23 22-16,0-20 40 0,0 20 43 0,0 0 38 15,3-20-5-15,-3 20 70 0,0 0-45 0,0 0 35 16,0 0-42-16,0 0 25 0,0 0-40 0,0 0-8 16,0 0-9-16,-6 19-3 0,6-19-13 0,0 23-11 15,0-23-12-15,-4 25-5 0,4-25-9 0,-3 26-7 16,3-26-5-16,0 23-5 0,0-23-3 0,0 20-13 15,0-20-13-15,0 0-14 0,3 23-3 0,-3-23 4 16,0 0 1-16,0 0 5 0,0 0 7 0,0 0 2 16,0 0 1-16,0 0 34 0,0 0-48 0,0 0 36 0,7-17-47 15,-7 17 43-15,0-26-46 0,0 26 44 0,0-27-44 16,0 27 47-16,0-33-35 0,0 33 43 16,-3-36-41-16,3 36 48 0,0-34-42 0,0 34 52 15,-4-32-46-15,4 32 52 0,-3-25-41 0,3 25 46 0,-3-21-35 16,3 21 28-16,0-19-46 0,0 19 39 0,0 0-44 15,0-20 47-15,0 20-45 0,0 0 45 16,0 0-46-16,0 0 46 0,10-10-40 0,-10 10 38 0,0 0-43 16,13 10 44-16,-13-10-46 0,13 13 51 15,-13-13-49-15,17 19 41 0,-11-8-43 0,4 2 48 0,0-3-46 16,0 6 45-16,0 0-44 0,4 1 43 0,-4-1-46 16,0 3 49-16,-1-2-51 0,1-3 48 0,0 2-44 15,-3-2 48-15,3 1-43 0,-3-2 43 0,-7-13-44 16,13 21 48-16,-13-21-42 0,7 16 48 0,-7-16-54 0,0 0 43 15,6 20-50-15,-6-20 46 0,0 0-46 16,0 0 47-16,-13 10-45 0,13-10 40 0,0 0-41 16,-23 0 47-16,23 0-47 0,-20-4 48 0,20 4-45 15,-23-5 46-15,23 5-38 0,-20-1 36 0,20 1-56 0,-20-2 26 16,20 2-72-16,-20 6 6 0,20-6-89 0,-20 6-11 16,20-6-95-16,-13 10-36 0,13-10-68 0,-10 17-110 15,10-17-491-15,-7 19-978 0</inkml:trace>
  <inkml:trace contextRef="#ctx0" brushRef="#br0" timeOffset="-190519.14">15877 15367 746 0,'0'0'782'0,"0"0"-213"0,0 0-92 0,0 0-56 0,0 0-31 0,0 0-66 0,0 0-52 0,0 0-34 0,0 0-19 0,-10 17-7 16,10-17-4-16,3 30-12 0,0-13-10 0,1 5-63 15,-1 2 30-15,-3 4-59 0,7 0 19 0,-4-1-60 16,0 0 26-16,4 0-55 0,-4 0 31 16,4-2-58-16,-1 0 24 0,-2-3-59 0,2-5 26 0,-2 0-54 15,-1-1 36-15,-3-16-43 0,10 26 37 0,-10-26-42 0,3 20 46 16,-3-20-33-16,7 14 51 0,-7-14-35 15,0 0 51-15,0 0 2 0,0 0 2 0,0 0-4 16,0 0 0-16,0 0 1 0,0 0-2 0,0 0 1 0,-3-28-1 16,3 28 2-16,-10-33-4 0,6 13 0 15,1-5 0-15,0-1 0 0,-4-4 1 0,4-1 0 0,-4-7-3 16,0 2 3-16,4-4-2 0,-3-2 2 16,-1 2-38-16,4 0 48 0,-4 0-37 0,4 4 40 0,-4 6-38 15,4 1 47-15,-1 3-36 0,1 5 44 16,3 1-45-16,-3 1 47 0,3 19-47 0,-4-30 43 0,4 30-29 15,0-23 63-15,0 23-37 0,4-16 42 0,-4 16-54 16,0 0 40-16,13-10-53 0,-13 10 41 16,17 6-49-16,-17-6 46 0,19 19-45 0,-5-5 35 0,-1 3-46 15,0 3 41-15,1 0-40 0,2 6 44 0,1 0-45 16,-1-1 44-16,-2 0-37 0,-1-2 49 0,0 0-38 16,-3-1 45-16,4-1-36 0,-8-1 43 0,4-4-36 0,-6 0 48 15,2-2-45-15,-6-14 43 0,7 25-51 16,-7-25 37-16,3 21-52 0,-3-21 36 0,-7 17-54 15,7-17 35-15,-9 9-56 0,9-9 34 0,-20 9-59 16,20-9 21-16,-24 2-17 0,24-2-30 0,-26 0-18 16,26 0-16-16,-30-5-28 0,30 5-29 0,-30-8-48 0,30 8-38 15,-23-11-37-15,23 11-34 0,-20-10-19 16,20 10-74-16,-14-10-353 0,14 10-476 0</inkml:trace>
  <inkml:trace contextRef="#ctx0" brushRef="#br0" timeOffset="-189968.47">16491 15324 563 0,'0'0'1070'15,"0"0"-280"-15,0 0-167 0,-23 1-106 0,23-1-135 0,0 0 1 16,-20 2-102-16,20-2 11 0,0 0-90 15,-23 1 12-15,23-1-85 0,0 0 26 0,-27 3-65 0,27-3 19 16,0 0-57-16,-20 3 33 0,20-3-61 0,0 0 41 16,-16 9-61-16,16-9 37 0,0 0-50 0,-14 11 41 15,14-11-48-15,0 0 46 0,-3 20-46 0,3-20 36 16,0 20-40-16,0-20 43 0,3 25-45 0,-3-25 45 16,7 30-46-16,0-13 46 0,-4 0-42 0,4 2 42 15,-1-1-46-15,1 1 42 0,0-2-43 16,-1 1 50-16,1-1-50 0,-1 0 47 0,-2-1-44 0,2 1 48 15,-6-17-47-15,10 27 8 0,-10-27 6 0,4 25 6 16,-4-25-2-16,3 20-2 0,-3-20 1 0,0 0 5 16,-3 24 3-16,3-24 0 0,-10 10 7 0,10-10 32 15,-17 9-53-15,17-9 43 0,-20 4-51 0,20-4 43 16,-23 0-59-16,23 0 8 0,-23-1-74 0,23 1 7 0,-20-5-45 16,20 5-47-16,-17-4-42 0,17 4-57 0,0 0-47 15,-16-10-40-15,16 10-37 0,0 0-61 16,0 0-363-16,0 0-587 0</inkml:trace>
  <inkml:trace contextRef="#ctx0" brushRef="#br0" timeOffset="-189548.9">16823 15459 1337 0,'0'0'949'0,"0"0"-248"0,-23-5-121 0,23 5-99 0,-16 3-110 0,16-3 10 0,-20 6-100 0,20-6-2 0,-17 10-95 16,17-10-31-16,-17 17-31 0,17-17-24 0,-10 20-20 16,10-20-15-16,-6 25-17 0,6-25-10 0,-4 29-6 15,4-29-8-15,7 34 3 0,0-14-11 0,3 0-2 0,0 2-1 16,0-1-3-16,3-2-2 0,0 1-2 0,1-3 2 15,2 0-4-15,1-1-11 0,-1-3 2 16,1-1-5-16,0-4-18 0,-4-4 20 0,3 1-70 0,-16-5 20 16,34 0-74-16,-34 0 1 0,26-10-34 0,-12 0-20 15,-4-2-15-15,-1-2-18 0,-2-3 7 0,0-2 17 16,-4 0 34-16,-3 1 34 0,0-2 46 0,-3-2 70 16,-4 1 53-16,-3 1 54 0,-3 1 52 0,0 2 32 15,-4 2 15-15,0 4-38 0,1 1 54 0,-1 4-59 16,1 2 16-16,16 4-79 0,-30 0 21 15,30 0-71-15,-30 5 10 0,30-5-91 0,-20 9-3 16,20-9-99-16,-17 11-17 0,17-11-66 0,-6 9-77 0,6-9-67 16,0 0-72-16,0 0-511 0,0 0-929 0</inkml:trace>
  <inkml:trace contextRef="#ctx0" brushRef="#br0" timeOffset="-150969.15">20053 19080 1033 0,'0'0'718'0,"0"0"-168"0,0 0-78 0,-7-17-26 0,7 17-32 15,0 0-20-15,0 0-6 0,0 0-20 0,0 0-62 16,0 0 7-16,0 0-66 0,0 0-6 0,0 0-53 15,0 0-21-15,7 14-35 0,-4 2-7 0,4 1-17 16,-4 8-11-16,3 1-29 0,1 4-5 0,0 3-11 0,-1 4-7 16,1-2-14-16,0-1 1 0,-1 1-12 15,1-7-2-15,0 1-7 0,-4-4-6 0,4-1 0 16,-4-4 1-16,0-1-8 0,-3-19-6 0,7 31-25 16,-7-31 0-16,3 23-25 0,-3-23 18 0,0 0-6 15,4 16 25-15,-4-16-10 0,0 0 23 0,0 0-14 16,-7-23 13-16,4 6-33 0,-4-6 18 0,0-3-25 15,1-7 10-15,-11-2-31 0,7-2 45 0,-3-9-32 0,-1 2 45 16,1-1-27-16,0-2 41 0,0 4-37 0,3 7 9 16,0 0 2-16,3 3 4 0,4 7 5 0,-7 0 0 15,6 5 7-15,-2 2 3 0,6 19-5 0,-4-31 7 16,4 31 8-16,4-20 3 0,-4 20 0 0,0 0 13 16,20-9-16-16,-20 9-3 0,23 10 0 0,-10 0 32 15,4 3-36-15,3 4 29 0,3 3-39 0,4 2 37 16,-11 2-38-16,11-1 36 0,-7 3-36 0,3-2 38 15,-10 2-26-15,7-4 28 0,-6 4-9 0,-1-5 32 16,0 1-20-16,-3-1-3 0,-3 1 12 0,-1-5 9 16,-2 2-17-16,-4-19 1 0,0 33-19 0,0-33 9 0,-7 30-20 15,-3-16 7-15,7-3-19 0,-14 0 3 16,7-3-37-16,-6 1 10 0,2-4-54 0,14-5-7 16,-30 6-31-16,30-6-41 0,-30-1-46 0,30 1-26 15,-29-6-60-15,29 6-33 0,-27-10-36 0,27 10-4 0,-17-9-51 16,17 9-46-16,0 0-345 0,-6-14-539 15</inkml:trace>
  <inkml:trace contextRef="#ctx0" brushRef="#br0" timeOffset="-150510.12">20587 19386 1593 0,'0'0'899'0,"0"0"-226"0,0 0-149 0,0 0-111 0,0 0-76 15,0 0-45-15,0 0-59 0,0 0-44 0,0 0-42 0,10-10-36 16,-10 10-25-16,0 0-16 0,20 0-16 0,-20 0-21 15,0 0-26-15,27-3-22 0,-27 3-21 16,16-4-15-16,-16 4-9 0,17-7-12 0,-17 7-7 0,17-9 3 16,-17 9 22-16,10-10-15 0,-10 10 6 0,0 0 5 15,6-20 10-15,-6 20 5 0,-6-17 13 0,6 17 7 16,-14-19 20-16,14 19 25 0,-23-18 25 16,10 10 49-16,13 8 23 0,-23-11 17 0,23 11 11 0,-30-3 5 15,30 3-61-15,-27 4 14 0,27-4-58 0,-23 16 27 16,16-6-57-16,-3 3 33 0,4 3-57 0,6-16 24 15,-7 34-27-15,7-34-25 0,3 35-19 0,1-17-24 16,-1-2-25-16,4 1-26 0,3-1-29 0,0 2-31 16,3-3-45-16,3 1-38 0,-2-3-45 0,-1 0-24 15,4-3-77-15,-4-3-440 0,3 2-665 0</inkml:trace>
  <inkml:trace contextRef="#ctx0" brushRef="#br0" timeOffset="-150255.28">20913 19273 1643 0,'0'0'1076'0,"0"0"-271"15,0 0-181-15,0 0-157 0,0 0-53 0,0 0-116 16,0 0-35-16,0 0-44 0,10 11-38 0,-10-11-38 16,13 26-24-16,-3-10-25 0,-3 1-16 0,3 3-15 15,0 0-11-15,0 0-11 0,0 0-21 0,3-3 3 16,-10-2-17-16,4 1 15 0,0-2-23 0,-1-1 9 15,-6-13-40-15,14 20 10 0,-14-20-51 0,6 15 17 16,-6-15 6-16,0 0 3 0,0 0-4 0,0 0-13 16,0 0-18-16,0-29-27 0,0 13-23 0,-6-4-27 15,6-3-6-15,-10-2-40 0,6 1-24 0,1-2-32 16,0 1-32-16,-4 0-16 0,7 5-67 0,-3 0-56 16,3 20-392-16,0-29-563 0</inkml:trace>
  <inkml:trace contextRef="#ctx0" brushRef="#br0" timeOffset="-150001.83">21332 19289 1676 0,'0'0'971'0,"0"0"-174"0,0 0-126 0,-7-15-122 15,7 15-45-15,0 0-92 0,0 0-50 0,0 0-44 0,0 0-54 16,-20 6-53-16,20-6-52 0,-7 16-33 15,7-16-28-15,0 24-24 0,0-24-20 0,0 35-33 0,4-17-24 16,-1 1-30-16,4 1-22 0,-1 0-33 0,1 2-13 16,6-1-59-16,-6-2-4 0,3 1-40 0,0-1-39 15,0-1-47 1,0-3-48-16,3-2-54 16,-3-3-71-16,0 0-62 0,-10-10-449 0,23 14-985 0</inkml:trace>
  <inkml:trace contextRef="#ctx0" brushRef="#br0" timeOffset="-149681.21">21617 19347 1565 0,'10'-15'1091'0,"-10"15"-307"0,0 0-202 0,0 0-118 0,0 0-112 0,14-9-71 0,-14 9-67 0,0 0-51 0,0 0-41 0,29 4-32 0,-29-4-42 0,0 0-37 0,24 0-29 0,-24 0-41 0,0 0-27 0,26-3-20 0,-26 3-20 0,17-2-7 0,-17 2-6 0,0 0 8 0,23-9 11 0,-23 9 15 15,0 0 32-15,10-16-8 0,-10 16 7 0,0 0 6 16,-3-23 14-16,3 23 10 0,-10-18 16 16,10 18 3-16,-17-20 11 0,17 20 15 0,-20-15 33 15,20 15 34-15,-20-13 21 0,20 13 15 0,-23-4 6 0,23 4-10 16,-13 1-16-16,13-1-25 0,-23 12-14 0,23-12-10 16,-7 23-8-16,7-23-7 0,-7 30-4 0,7-30-7 15,7 39-2-15,-7-18-6 0,7 1-7 0,-1 2-9 16,4-1-16-16,3-2-15 0,-6 0-18 0,6 0-13 15,4-2-30-15,-7 1-44 0,3-3-43 0,7-2-45 16,-10-1-20-16,7-4-71 0,-1-1-59 0,-2-2-363 0,2-3-405 16</inkml:trace>
  <inkml:trace contextRef="#ctx0" brushRef="#br0" timeOffset="-149352.71">22052 19309 1000 0,'0'0'1093'0,"0"0"-359"0,0 0-125 0,10 13-121 0,-10-13-70 16,7 15-64-16,-7-15-53 0,13 26-51 0,-6-12-47 0,-7 2-33 16,7 1-31-16,3 1-26 0,-4-1-24 0,1 2-18 15,6-2-20-15,-9-1-10 0,2-2-20 16,1 1-26-16,-7-15-25 0,13 25-22 0,-13-25-25 0,7 16-27 16,-7-16-32-16,10 13 5 0,-10-13-8 0,0 0 22 15,0 0-25-15,0 0 1 0,0 0-49 0,6-16-14 16,-6 16-8-16,0-24 7 0,0 24 54 0,-3-39-11 15,0 19 69-15,3-1-19 0,0-1 65 0,0 0-12 16,0 2 88-16,0 0-21 0,0 20 43 0,0-30 56 16,0 30 24-16,6-17 9 0,-6 17 17 0,0 0-28 15,0 0 5-15,27 11-27 0,-20 1 2 0,-1 2-36 16,8 6-1-16,-5 2-32 0,5-2-3 0,2 4-53 16,-2-2-13-16,2-2-58 0,-2 0-55 0,6-1-63 0,-7-2-62 15,3-3-37-15,-2-4-77 0,-1-3-452 16,-13-7-588-16</inkml:trace>
  <inkml:trace contextRef="#ctx0" brushRef="#br0" timeOffset="-149118.58">22604 18974 1083 0,'3'-27'1112'0,"-3"27"-338"0,0 0-218 0,4-20-68 15,-4 20-134-15,0 0 8 0,0 0-81 0,13 10 13 0,-13-10-78 16,13 24-1-16,-9-6-57 0,2 3-4 0,1 3-46 15,6 5 3-15,-6 4-31 0,3 4-9 0,0 5-26 16,6 4 9-16,-6 0-20 0,4 0 4 0,-1-2-28 16,0-5 14-16,-6-3-34 0,-1-3 0 0,4-5-54 15,-3-3 8-15,0-2-88 0,-1-3-11 0,-2-4-67 16,-4-16-67-16,6 26-66 0,-6-26-64 0,0 0-23 16,0 0-70-16,0 0-406 0,0 0-833 15</inkml:trace>
  <inkml:trace contextRef="#ctx0" brushRef="#br0" timeOffset="-148981.75">22694 19284 1248 0,'0'0'813'0,"0"0"-207"16,0 0-94-16,0 0-89 0,0 0-88 15,23 5-66-15,-23-5-55 0,10 11-46 0,-10-11-37 16,20 17-28-16,-20-17-26 0,16 20-46 0,-6-10-58 0,7 0-68 16,-10 0-83-16,3 0-88 0,3-1-66 0,0 1-129 15,-3-3-380-15,-10-7-614 0</inkml:trace>
  <inkml:trace contextRef="#ctx0" brushRef="#br0" timeOffset="-148798.3">23069 19190 1945 0,'0'0'1072'0,"0"0"-280"0,0 23-205 0,0-23-81 15,3 23-130-15,-3-23-80 0,0 30-86 0,7-13-31 0,-7 0-87 16,7 2-22-16,-1-1-103 0,-2 0-22 15,-1-1-68-15,4 0-69 0,-4 0-60 0,4-3-63 16,-7-14-71-16,6 25-45 0,-6-25-110 0,7 20-347 16,-7-20-746-16</inkml:trace>
  <inkml:trace contextRef="#ctx0" brushRef="#br0" timeOffset="-148648.62">23092 19063 2070 0,'0'0'1034'0,"0"0"-322"16,-13-10-119-16,13 10-166 0,0 0-67 0,0 0-163 0,0 0-63 16,0 0-144-16,-13-9-61 0,13 9-109 15,0 0-129-15,0 0-115 0,0 0-110 0,0 0-396 0,0 0-864 16</inkml:trace>
  <inkml:trace contextRef="#ctx0" brushRef="#br0" timeOffset="-148402.1">23195 18647 1197 0,'0'0'1402'0,"-6"19"-469"0,6-19-196 0,0 24-122 0,0-24-112 0,0 39-112 16,3-16-82-16,0 4-60 0,1 2-51 16,6 4-40-16,-4 1-30 0,1 4-31 0,3 0-24 15,3 0-13-15,-6-1-12 0,6 0-15 0,-3-1-16 16,3-3-24-16,1 0-12 0,-8-3-20 0,1-4-15 15,3 0-32-15,-3-3 5 0,6-2-31 0,-10-3-46 16,0-3-46-16,4 0-58 0,-7-15-55 0,17 24-75 0,-17-24-48 16,6 17-91-16,-6-17-495 0,10 10-1119 0</inkml:trace>
  <inkml:trace contextRef="#ctx0" brushRef="#br0" timeOffset="-148068.52">23571 19297 435 0,'20'-1'1615'0,"-20"1"-684"0,0 0-213 0,20 3-139 16,-20-3-108-16,0 0-95 0,23 3-88 0,-23-3-70 15,20 2-44-15,-20-2-42 0,23 2-56 0,-23-2-3 0,20-2-67 16,-20 2 16-16,23-2-28 0,-23 2-21 16,17-5-15-16,-17 5 0 0,20-7-13 0,-20 7-9 0,13-10-9 15,-13 10-4-15,10-13-2 0,-10 13-11 16,7-16-6-16,-7 16 6 0,0-20-16 0,0 20-8 15,-10-24 7-15,10 24 20 0,-14-26 12 0,8 15 21 0,-8-1 9 16,-2 2 24-16,3 0 34 0,-1 2 30 16,-2 3 24-16,2-1 19 0,14 6 13 0,-30-3 0 0,30 3 0 15,-26 7-6-15,16 0-19 0,-3 3-16 0,6 1-18 16,0 3-16-16,1 2-26 0,2 1-27 0,1 2-15 16,3-19-38-16,3 40-24 0,7-20-64 15,-3 0-6-15,0 0-81 0,3 0-11 0,3-1-78 0,0-3-27 16,4-2-90-16,3-2-304 0,-4-2-434 0</inkml:trace>
  <inkml:trace contextRef="#ctx0" brushRef="#br0" timeOffset="-147847.21">23946 19162 980 0,'-10'-14'1093'0,"10"14"-333"0,0 0-144 0,-13-10-135 0,13 10-115 0,0 0-93 0,0 0-70 0,0 0-48 0,0 22-36 0,0-22-32 0,10 27-19 15,-4-10-17-15,8 3-10 0,-1 3-6 0,-6 1 11 16,9 5 13-16,-2 3 10 16,-1-1 12-16,3-1 23 0,-2 2-26 0,-4-5 47 0,0-1-40 15,0-1 29-15,-4-1-31 0,1-4 19 0,-7 0-39 0,0-20 7 16,0 35-38-16,0-35-2 0,-7 27-54 0,7-27 4 16,-16 21-70-16,16-21-1 0,-14 10-49 0,14-10-67 15,-26 7-82-15,26-7-101 0,-17 0-140 0,17 0-558 16,-20-4-1237-16</inkml:trace>
  <inkml:trace contextRef="#ctx0" brushRef="#br0" timeOffset="-147152.31">24926 19188 382 0,'0'0'1408'0,"0"0"-565"0,0 0-191 16,0 0-136-16,0 0-97 0,0 0-77 0,-6 20-56 0,6-20-48 15,6 23-34-15,1-6-40 0,-1 2-20 0,4 1-33 16,-3 2-21-16,0-1-16 0,6-1-16 0,-10 2-14 15,11-2-10-15,-8 0-21 0,1-4-30 0,0-3-32 16,-1 1-36-16,-6-14-49 0,10 25-61 0,-10-25-44 16,13 15-109-16,-13-15-31 0,0 0-74 0,0 0-68 15,0 0-327-15,0 0-631 0</inkml:trace>
  <inkml:trace contextRef="#ctx0" brushRef="#br0" timeOffset="-146999.65">25006 18808 1337 0,'0'0'925'0,"0"0"-245"0,0 0-215 0,0 0-82 0,0 0-137 0,0 0-10 15,0 0-125-15,0 0-29 0,0 0-78 0,0 0-82 0,16 7-102 16,-16-7-79-16,20 14-89 0,-20-14-130 0,14 19-258 16,-4-9-379-16</inkml:trace>
  <inkml:trace contextRef="#ctx0" brushRef="#br0" timeOffset="-146560.28">25325 19116 902 0,'0'0'1228'0,"0"0"-399"0,0 0-154 0,13-7-114 0,-13 7-124 0,0 0-22 0,0 0-109 0,0 0-32 15,7 14-61-15,-7-14-13 0,10 15-34 0,-10-15-13 16,13 27-32-16,-6-11-10 0,-1 1-22 0,1 1-14 15,0 0-19-15,3 4-7 0,-4-5-16 0,1-1-1 16,-1-1-14-16,1-2-1 0,-7-13-8 0,7 25 1 16,-7-25-12-16,10 18-5 0,-10-18-29 0,6 15-6 0,-6-15-22 15,0 0 19-15,0 0-33 0,0 0 25 0,0 0-63 16,0 0 12-16,14-15-31 0,-14 15-29 16,0-27-21-16,0 27-25 0,6-36-13 0,-6 16 2 0,0 0 12 15,0-1 21-15,4 1 30 0,-4-1 31 16,3 4 23-16,-3 17 23 0,10-31 13 0,-10 31 46 15,0-21 45-15,0 21 40 0,13-11 32 0,-13 11 25 16,0 0 8-16,13 4 4 0,-13-4 3 0,17 13 1 0,-17-13-6 16,20 23-16-16,-13-10-7 0,-1 3-5 15,4 0-10-15,-3 2-13 0,6-2-6 0,-6 1-16 0,0 2-11 16,2-3-6-16,-2-2-10 0,0-1-6 0,-7-13-5 16,10 21-7-16,-10-21-24 0,13 19 15 0,-13-19-32 15,7 13-23-15,-7-13-18 0,0 0-10 0,13 10-12 0,-13-10-30 16,0 0-21-16,10-7-70 0,-10 7-65 15,7-16-51-15,-7 16-17 0,13-26-53 0,-13 11-11 16,7-3-61-16,-1 0-247 0,1-4-340 0</inkml:trace>
  <inkml:trace contextRef="#ctx0" brushRef="#br0" timeOffset="-146447.28">25770 19142 1676 0,'0'0'316'0,"10"-14"-18"0,-10 14 19 0,0 0 18 0,0 0 6 0,20 3-21 0,-20-3-22 0,13 16-15 0,-13-16-20 0,10 27-33 0,-3-11-37 0,-1 1-39 0,1 2-31 0,3 2-29 0,3-1-26 0,-6 0-29 0,6 0-39 16,-6 0-40-16,10 0-38 0,-11-2-85 0,7-1-32 15,-3 0-114-15,4-3-45 0,-1-2-77 0,0-3-454 16,-3 1-733-16</inkml:trace>
  <inkml:trace contextRef="#ctx0" brushRef="#br0" timeOffset="-145997.29">26341 19450 1390 0,'7'24'1065'16,"0"0"-267"-16,3 2-153 0,-4 7-108 0,8 0-53 0,-8 4-104 0,4-1-58 16,3 0-64-16,-6 0-39 0,6 0-40 0,-6 0-43 0,3-2-20 0,-3-8-32 0,-1 0-14 15,1-3-20-15,0-5-14 0,-4 0-44 0,-3-18-8 16,13 25-32-16,-13-25 25 0,0 0-25 0,0 0 29 16,0 0-42-16,0 0-15 0,0 0 26 0,-16-20-60 15,9 0 31-15,0-5-20 0,-6-7-15 0,-4-4-12 0,4-8 4 16,0-4-8-16,-4 1 23 0,4-5 1 15,0 1 33-15,3-1-3 0,-4 0 29 0,8 1-9 0,-1 10 12 16,0 0 7-16,1 3 8 0,6 8 6 0,0 3 2 16,0 4 5-16,6 3 8 0,-6 20 14 0,7-26 7 15,-7 26 10-15,20-8 10 0,-20 8 5 16,23 5 6-16,-9 4 8 0,-1 2 5 0,3 5 6 0,4 1 8 16,-3 2 2-16,-4 0-1 0,4 8-1 15,-4-9-3-15,0 3-7 0,1-1-5 0,-4-2 0 0,-4 2 4 16,1-3-5-16,0 0-12 0,-7-17-12 0,0 31-1 15,0-31-8-15,-7 30-9 0,7-30-5 0,-13 25-10 16,3-14-11-16,3-1-13 0,7-10-4 0,-26 10-14 16,26-10-22-16,-30 3-27 0,30-3-30 0,-30-3-19 15,30 3-51-15,-20-13-25 0,20 13-63 0,-23-20-1 0,23 20-70 16,-7-20-17-16,7 20-48 0,-7-20-402 16,7 20-552-16</inkml:trace>
  <inkml:trace contextRef="#ctx0" brushRef="#br0" timeOffset="-145686">26710 19410 1491 0,'0'0'822'0,"20"13"-181"0,-20-13-108 0,17 12-108 16,-17-12-68-16,20 15-62 0,-20-15-53 0,23 14-40 0,-23-14-35 16,23 11-36-16,-23-11-22 0,27 10-27 0,-27-10-18 15,23 6-14-15,-23-6-10 0,20 3-13 0,-20-3-18 16,23-1-8-16,-23 1-11 0,20-5-17 0,-20 5-10 15,13-10-11-15,-13 10 3 0,10-16-19 0,-10 16 2 16,7-21-23-16,-7 21-1 0,0-25-37 0,-7 8-4 16,1 0 0-16,-4-3 4 0,3-2 15 0,-6 1 23 15,0-1 26-15,-4 2 10 0,4 2 32 0,-4 0 43 16,4 4 36-16,-7 3 36 0,10 2 11 0,10 9 11 16,-20-9-18-16,20 9-15 0,-23 5-20 0,23-5-15 15,-7 15-9-15,7-15-15 0,-7 25-25 0,7-25-34 16,0 31-34-16,7-12-43 0,-7 0-37 0,7 1-36 0,3 0-47 15,3 0-6-15,0-2-80 0,-6 1-30 16,9-2-106-16,-2-2-281 0,2-1-366 0</inkml:trace>
  <inkml:trace contextRef="#ctx0" brushRef="#br0" timeOffset="-145431">27129 19297 1138 0,'0'0'1047'0,"0"0"-251"0,6-17-144 16,-6 17-105-16,0 0-78 0,0 0-63 0,0 0-65 0,14 7-41 16,-14-7-27-16,16 25-35 0,-9-8-44 0,6 3-23 15,-3 1-22-15,3 5-30 0,-6-2-27 0,0 1-17 16,3 3-15-16,3-4-15 16,-6-1-15-16,-1-2-30 0,1-2-17 0,-7-5-38 0,0-14-17 0,10 23-37 0,-10-23 28 15,0 0-39-15,0 0 27 0,0 0-27 16,0 0-17-16,-3-23-20 0,3 5-5 0,-7-7-34 15,7-2-5-15,-7 0-34 0,7-2 14 0,-6-1-52 0,6 0-27 16,0 1-21-16,6 0-95 0,-6 3-484 16,7 6-781-16</inkml:trace>
  <inkml:trace contextRef="#ctx0" brushRef="#br0" timeOffset="-144965.34">27770 18838 1236 0,'0'0'1047'0,"0"0"-216"0,0 0-221 0,0 0-59 0,0 0-134 0,0 0-35 0,-13 14-109 16,13-14-18-16,-7 36-69 0,7-11-4 0,0 5-47 0,0 1-6 16,7 8-20-16,-7 1-23 0,6 0-16 15,-6 2-17-15,7-2-17 0,3-1-19 0,-10 0 2 0,7-5-53 16,-1-4 4-16,1-4-77 0,-1-3-7 0,1-3-54 16,-4-1-45-16,4-4-52 0,-7-15-34 0,7 25-32 15,-7-25-17-15,0 0 17 0,6 13-36 0,-6-13 4 16,0 0-49-16,0 0-354 0,0 0-435 0</inkml:trace>
  <inkml:trace contextRef="#ctx0" brushRef="#br0" timeOffset="-144815.29">27780 19312 1469 0,'-10'-16'335'0,"3"1"62"0,7 15-99 0,-13-21-5 0,13 21-9 0,-7-19-6 0,7 19-30 0,0 0-8 0,-6-17 16 0,6 17-22 0,0 0-24 0,0 0-28 0,0 0-35 0,13-11-28 16,-13 11-26-16,0 0-21 0,20 8-13 0,-20-8-32 0,23 10-43 15,-23-10-63-15,30 16-46 0,-17-9-65 0,1 2-72 16,2-1-68-16,-2 1-52 0,5-2-117 15,-2 0-298-15,-4-1-489 0</inkml:trace>
  <inkml:trace contextRef="#ctx0" brushRef="#br0" timeOffset="-144347.59">28095 19366 505 0,'0'0'1255'0,"0"0"-454"0,7 19-189 0,-7-19-102 0,10 13-107 0,-10-13-75 0,13 15-55 0,-13-15-50 0,14 13-34 0,-14-13-33 0,23 11-35 15,-23-11-23-15,27 10-21 0,-27-10-15 0,23 7-14 16,-23-7-10-16,20 4-10 0,-20-4-23 16,0 0-18-16,23-1-18 0,-23 1-8 0,13-7-19 0,-13 7-11 15,10-12-36-15,-10 12 2 0,7-18-32 0,-7 18 18 16,-7-24-13-16,7 24 20 0,-10-30-17 16,4 13 21-16,-8-3 20 0,1 0 18 0,3 0 21 0,-10 1 6 15,4 0 29-15,-4 4 37 0,3 0 35 0,-3 4 16 16,7 2 19-16,-4 2 13 0,17 7 4 0,-26-4-7 15,26 4-11-15,-24 4-22 0,24-4-12 0,-13 14-10 16,13-14-7-16,-13 22-4 0,13-22-11 0,0 27-7 0,0-27-5 16,0 29-3-16,6-12-5 0,1-3-3 0,0 2-2 15,-1-2-4-15,1 1-12 0,10-2-25 0,-11-2 1 16,7-1-32-16,1-1-6 0,-14-9-44 0,23 11 7 16,-23-11-52-16,20 4-7 0,-20-4-11 15,17-2 28-15,-17 2-59 0,20-12 28 0,-20 12-14 0,16-23 29 16,-9 9 13-16,-7-2-2 0,6-1 56 0,-6 17-4 15,7-34 75-15,-7 34 25 0,0-35 98 0,0 35 2 16,0-26 49-16,0 26 56 0,0-21 36 0,0 21 29 16,0 0-13-16,0-20-31 0,0 20-31 0,0 0-37 15,0 0-29-15,0 0-16 0,10 20-29 0,-10-20-13 16,7 26-27-16,-1-11-5 0,1 3-41 0,0 2-17 16,6 0-52-16,-3 0-15 0,-4 0-72 0,8 0 0 15,-1-1-94-15,-3-2-16 0,3-1-75 0,1-3-64 16,-4-2-376-16,3 1-479 0</inkml:trace>
  <inkml:trace contextRef="#ctx0" brushRef="#br0" timeOffset="-144016.53">28557 19284 20 0,'0'0'1584'16,"0"0"-675"-16,0 0-217 0,0 0-114 0,17 9-96 0,-17-9-80 0,7 19-63 0,-7-19-52 0,6 24-57 15,-6-24-42-15,7 26-33 0,-7-26-35 0,13 27-30 16,-13-27-11-16,10 24-20 0,-10-24-13 16,7 22-20-16,-7-22-33 0,13 16-29 0,-13-16-34 0,7 11-20 15,-7-11-16-15,0 0-24 0,0 0-9 16,0 0-49-16,0 0-18 0,23-8-78 0,-23 8 13 0,0-22-49 16,0 22 33-16,7-30 19 0,-7 11 34 0,6 1 39 15,-6 0 34-15,7 0 22 0,-7 1 30 0,0 17 50 16,6-26 43-16,-6 26 139 0,4-20-11 0,-4 20 73 15,0 0-53-15,0 0 16 0,0 0 35 0,13 11-30 16,-13-11 17-16,13 29-45 0,-6-8 7 0,-4-2-51 16,4 5 2-16,0 2-41 0,-1 1-21 0,1 0-81 15,6 0-47-15,-6-3-69 0,3 2-69 0,-4-2-47 16,8-4-96-16,-4-1-417 0,-4-5-508 0</inkml:trace>
  <inkml:trace contextRef="#ctx0" brushRef="#br0" timeOffset="-143766.43">29056 18905 955 0,'0'0'1291'0,"0"-17"-481"0,0 17-98 0,0 0-178 16,0 0-45-16,0 0-118 0,16 10-46 0,-16-10-76 15,7 20-16-15,-7-5-38 0,6 3-22 0,1 5-30 16,0 3-18-16,3 3-22 0,-4 5-9 0,1 5-19 15,0 0-8-15,6 3-8 0,-6-1-5 0,-1 4-13 16,-2-4-6-16,2-1-13 0,1-4-29 0,0 0-35 16,-1-8-19-16,-6-3-56 0,7-5-22 0,-4 1-122 15,-3-21-38-15,7 28-68 0,-7-28-50 0,0 0-71 0,0 0-41 16,0 0-493-16,0 0-1109 0</inkml:trace>
  <inkml:trace contextRef="#ctx0" brushRef="#br0" timeOffset="-143596.37">29142 19291 1431 0,'0'0'836'0,"0"-21"-223"0,0 21-85 0,0 0-139 0,0 0-77 0,0 0-64 16,0 0-53-16,0 0-43 0,10-9-33 0,-10 9-25 0,0 0-33 15,13 6-35-15,-13-6-33 0,14 7-40 0,-14-7-47 16,16 10-45-16,-16-10-57 0,13 12-60 16,-13-12-42-16,24 11-101 0,-24-11-442 0,13 13-611 0</inkml:trace>
  <inkml:trace contextRef="#ctx0" brushRef="#br0" timeOffset="-143282.08">29468 19306 625 0,'23'4'1416'0,"-23"-4"-568"0,0 0-186 0,20 7-136 0,-20-7-103 0,13 6-88 16,-13-6-73-16,17 6-59 0,-17-6-49 15,20 4-35-15,-20-4-24 0,23 4-39 0,-23-4-32 16,26 0-26-16,-26 0-23 0,17 0-13 0,-17 0-2 15,23-3-14-15,-23 3 7 0,14-4-13 0,-14 4 13 16,13-10-14-16,-13 10 11 0,0 0-15 0,6-18 9 0,-6 18-9 16,-6-16 6-16,6 16-29 0,-7-19 27 15,7 19-17-15,-16-23 4 0,2 13 6 0,1-1 16 0,0 2 8 16,-4-1 15-16,4 4 9 0,0 1 16 16,13 5 22-16,-30-5 22 0,30 5 5 0,-30 5 7 0,30-5 1 15,-24 15-7-15,11-5-14 0,7 3-5 16,-8 3 9-16,8 0-26 0,6 0 13 0,-4 2-21 0,1-1 12 15,3-17-33-15,0 38 6 0,0-38-36 0,3 34 2 16,1-17-47-16,2-1-30 0,1-1-29 0,0-1-26 16,-1-1 13-16,4-3-89 0,-3 2-11 0,-7-12-68 15,26 15-72-15,-26-15-263 0,24 12-241 0</inkml:trace>
  <inkml:trace contextRef="#ctx0" brushRef="#br0" timeOffset="-142978.89">29989 19154 407 0,'0'0'1177'0,"0"0"-454"15,-7-22-169-15,7 22-79 0,-16-14-87 0,16 14-61 16,-20-15-44-16,20 15-28 0,-23-14-28 0,23 14-27 0,-20-10-21 16,20 10-33-16,-24-7-30 0,24 7-20 15,0 0-24-15,-16 1-18 0,16-1-10 0,0 0-11 16,-13 20-11-16,13-20-5 0,6 27-6 0,-2-10-10 0,2 4-3 15,1 5-1-15,-1 0 0 0,8 7 2 0,-1 0 1 16,-3 1 4-16,10 2-4 0,-7-2 3 0,-3 1 1 16,4-3 7-16,2-1 5 0,-9-5 6 0,6-2 4 15,-6-1 1-15,-7-4 3 0,10-2-5 0,-10-17-8 16,3 29-5-16,-3-29-1 0,-3 18-10 0,3-18-14 16,-10 13-29-16,10-13-43 0,-14 9-59 15,14-9-50-15,0 0-96 0,-29 4-111 0,29-4-92 0,0 0-510 16,-24-3-1064-16</inkml:trace>
  <inkml:trace contextRef="#ctx0" brushRef="#br0" timeOffset="-140047.95">20212 19956 148 0,'-20'4'829'0,"20"-4"-330"0,0 0-87 0,-17 5-41 0,17-5-72 0,0 0 14 16,0 0-76-16,-23 2 19 0,23-2 40 0,0 0-59 16,0 0 45-16,0 0-64 0,-20 3 28 0,20-3-63 15,0 0 45-15,0 0-58 0,0 0 40 0,0 0-53 16,0 0 3-16,-16 6-3 0,16-6-5 0,0 0-6 0,0 0-1 15,0 0-3-15,0 0 3 0,0 0-11 16,0 0-12-16,0 0-12 0,0 0-4 0,0 0-9 0,0 0-12 16,0 0-14-16,20 4-13 0,-20-4-12 15,0 0-8-15,23 2-17 0,-23-2 2 0,20 0-30 0,-20 0 24 16,23-2-3-16,-23 2-35 0,30-4 24 0,-30 4-6 16,33-3-7-16,-33 3-1 0,33-6 3 0,-16 4-1 15,3 0-2-15,-20 2 3 0,33-4 1 0,-13 1 2 16,-20 3-1-16,37 0 3 0,-21-1-1 0,-16 1 0 15,40-2 2-15,-40 2-1 0,37 0-1 0,-37 0 1 16,40-1-3-16,-21-1 0 0,5 1-5 0,-4-1 0 16,0 1-2-16,-1-2 0 0,5 2 3 0,2-1 2 15,-9 1 1-15,10-1 1 0,-8-1 4 0,5 2 0 16,-4-2-1-16,3 3 1 0,0-3 0 0,0 3 2 16,-3-3-2-16,4 2 4 0,-4 1-4 0,-1 0 0 15,1-1 0-15,0 1-7 0,-20 0-7 0,40 0-6 0,-40 0-1 16,37 0-1-16,-37 0 4 0,30 1 1 15,-30-1 0-15,30 1 4 0,-30-1 3 0,29 3 0 16,-29-3 1-16,34 3 2 0,-34-3 4 0,23 2-1 0,-23-2 4 16,26 1-2-16,-26-1 1 0,27 3 2 0,-27-3-2 15,27 1 2-15,-27-1 1 0,26 3 1 16,-26-3-1-16,30 2 0 0,-30-2-1 0,30 1 0 0,-30-1-1 16,33 3 3-16,-33-3-2 0,30 3-2 15,-30-3 0-15,37 1 0 0,-37-1-3 0,33 2-1 0,-33-2 6 16,36 1-6-16,-12-1-1 0,-24 0 0 15,36 2 1-15,-19-1 0 0,3-1 5 0,0 0-3 0,3 1 3 16,-6 1-3-16,3-1 5 0,-1 1-1 0,5-1 0 16,-4 1 0-16,0-1 0 0,3 2 1 0,0-2-2 15,-3 2 1-15,3-3-1 0,-3 3 4 0,3-2-2 16,1 2 0-16,2-3-1 0,-6 3 5 0,3-3-7 16,7 0 3-16,-10 2-1 0,4-2 1 0,2 0-1 15,1-2 1-15,-1 2-2 0,-2 0 0 0,5 0 4 16,-2-1-2-16,0 1 1 0,3 0 0 0,-1 0 2 15,-2-2-6-15,3 2 3 0,0 0-1 0,-4 0 2 16,1 2 0-16,6-2 0 0,-6 0-2 0,3 0-6 0,6-2 11 16,-6 2-3-16,-3 0-1 0,6 0 1 15,0 0 0-15,-3-1-3 0,0 1 3 0,3 0-2 16,-3 0 2-16,7 1-1 0,-11-1 2 0,7 3-1 16,1-3-2-16,-5 3 4 0,8-1-3 0,-10 0-2 0,6 1 1 15,0 0 2-15,4 0-4 0,-8 0 4 16,1 0-2-16,4-2 0 0,2 1 0 0,-9-1 3 0,6 2-2 15,0-2-1-15,-3-1 4 0,7 3-3 0,-11-3-1 16,7 3 2-16,1-2-1 0,-4 1-3 0,-1 0 6 16,1-1-5-16,4 2 2 0,-5 0 1 0,1-2 0 15,4 2-1-15,-5 2-2 0,1-3 8 0,0 3-6 16,4-2-1-16,-5-1-1 0,8 3 1 0,-10-2-1 16,2-1 5-16,8 3-3 0,-7-2-1 0,-4 0 0 15,11-1 0-15,-7 1-1 0,0 2 7 0,0-4-12 16,3 3 7-16,-3-1 6 0,0 0-8 0,3 1 6 15,-3-1-8-15,0 1 7 0,6-1-5 0,-9 2 6 16,9-1-6-16,-6-1 2 0,0 0-4 0,0 0 7 16,3 1-5-16,-3-3 5 0,0 2-6 0,3 0 7 15,-3-2-7-15,7 2 4 0,-7 0 1 0,0-1 0 0,3 1-3 16,-3-1 2-16,0 1-1 0,3-1 2 16,-3-1-4-16,6 2-1 0,-6 0 0 0,0-2 8 0,3 2-9 15,-3 0 8-15,7-2-9 0,-7 1 7 0,0-1-4 16,3 2 5-16,-3-1-5 0,0-1 1 0,3 0 0 15,-3 2 5-15,6-1-1 0,-6-1-1 0,-3 2-6 16,3-3 7-16,-1 4-7 0,8-2 6 0,-10-1-2 16,3 2 4-16,-1-1-8 0,1-1 6 0,4 3-3 15,-5-2 3-15,1-1-6 0,-3 1 6 0,3-1-6 16,0 2 6-16,-4-2-6 0,4 1-6 0,0-1 8 16,-3 1 7-16,3-1-5 0,-7 0 4 0,3 2-5 15,4-1 3-15,-6-1-4 0,2 1 5 0,4-1-2 0,-7 2 4 16,4-2-8-16,-4 2 7 0,4 0-7 15,3-1 6-15,-7-1-3 0,3 2-1 16,4 0 0-16,-6-2 5 0,2 2-4 0,-3-2 6 0,4 2-10 0,3-3 6 16,-7 2-5-16,4-1 6 0,-4-1-7 15,7 0 4-15,-4 2-3 0,-2-2 5 0,2 1-4 16,4-1 6-16,0 0-6 0,-7 0 4 0,4 0-1 0,3 1 6 16,-4-1 2-16,4 2 3 0,-6-1-4 15,2-1 4-15,4 2-17 0,0-1 13 0,-4-1-1 0,4 0-3 16,-6 0-3-16,9 0 3 0,-10 0-4 0,7 0 4 15,-3 0-6-15,2 0 3 0,1 0-1 0,0 0 4 16,-3 0-5-16,3 0-2 0,0 0 2 0,3 0 3 16,-3 0-1-16,0 2 4 0,0-2-6 0,-4 1 1 15,4-1 0-15,0 0 2 0,3 0-1 0,-3 0 3 16,0 0-7-16,0 2 6 0,3-2-4 0,-3 0 1 16,0 0 2-16,0 0-1 0,3-2-4 0,-3 2 5 15,0 0-4-15,0 0 4 0,3 0-4 0,-3 0-1 0,0 0 1 16,-4 0 4-16,4 0-5 0,0 0 2 15,0-1-3-15,-3 1 9 0,2-2-6 0,-2 2 3 16,-4 0-3-16,7-1-1 0,0-1 1 0,-10 2 4 0,3-1-3 16,4-1 3-16,-4 1-6 0,4 1 5 0,-11 0-3 15,11-1 3-15,-4-1-4 0,-3 2 5 0,3 0-5 16,-3-1 7-16,-3 1-7 0,3-2 4 0,3 1-5 16,-23 1 4-16,37-3-4 0,-17 3 7 0,-4-3-7 15,-16 3 1-15,37-3-1 0,-37 3 8 0,33-4-7 16,-33 4 5-16,30-6-4 0,-30 6 6 0,36-3-6 15,-36 3 1-15,27-4 1 0,-27 4 3 0,23-3-5 16,-23 3 5-16,30-3-6 0,-30 3 5 16,27-3-6-16,-27 3 8 0,23-4-8 0,-23 4 5 0,36-4-3 15,-36 4 2-15,30-7-10 0,-16 4 10 0,9-1 1 16,-10-1-4-16,7 2 3 0,-3-1-2 0,-17 4 1 16,33-6-3-16,-16 2 4 0,-4 1-4 15,-13 3-11-15,30-7 10 0,-30 7 6 0,30-6-7 0,-30 6 6 0,26-5-4 16,-26 5 4-16,30-5-3 0,-30 5-3 15,23-5 3-15,-23 5 4 0,34-5-4 0,-34 5 3 16,23-3-3-16,-23 3 3 0,30-3-5 0,-30 3 4 16,26 0 0-16,-26 0 1 0,30 2-6 0,-30-2 7 15,37 0-5-15,-37 0 4 0,30 1-9 0,-30-1 9 0,26 0-8 16,-26 0 3-16,30-1-7 0,-30 1 6 0,30-2-6 16,-30 2 7-16,27-2-2 0,-27 2 8 0,30-2-7 15,-30 2 7-15,29-3-6 0,-29 3 11 16,37 0-10-16,-37 0 6 0,27-1-5 0,-27 1 4 0,29 1-5 15,-29-1 1-15,30 0 1 0,-30 0 3 0,30 3-9 16,-30-3 9-16,20 2-7 0,-20-2 3 0,23 1-3 16,-23-1 8-16,0 0-7 0,27 1 7 0,-27-1-5 15,0 0 6-15,0 0-6 0,23 2 5 0,-23-2-4 16,0 0 7-16,0 0-8 0,14 1 6 0,-14-1-5 16,0 0 7-16,0 0-5 0,23 6 3 0,-23-6-5 15,0 0 5-15,6 7-7 0,-6-7 1 0,0 0 1 16,0 0-7-16,20 9-17 0,-20-9 1 0,0 0-16 0,0 0-10 15,0 0-42-15,14 8 4 0,-14-8-102 16,0 0-15-16,0 0-65 0,0 0-69 0,0 0-69 0,0 0-116 16,0 0-583-16,-4 19-1268 0</inkml:trace>
  <inkml:trace contextRef="#ctx0" brushRef="#br0" timeOffset="-133491.25">20292 21324 1795 0,'0'0'1036'0,"0"0"-305"0,0 0-119 0,-14 10-163 0,14-10-45 0,-3 16-116 0,3-16-31 0,-3 26-78 0,3-26-20 0,0 27-57 0,0-27 6 16,3 34-24-16,-3-34-17 0,3 35-14 16,-3-35-28-16,7 31 2 0,-7-31-4 0,7 28-5 15,-7-28-7-15,3 22-4 0,-3-22-3 0,3 17-8 0,-3-17 2 16,0 0 1-16,4 18-3 0,-4-18-4 15,0 0 7-15,0 0 2 0,0 0-8 0,0 0-32 16,0 0 34-16,0 0-54 0,0 0 29 0,-4-24-15 0,4 24-11 16,0-23-9-16,0 23-8 0,0-23 1 0,0 23 11 15,-3-23 12-15,3 23 13 0,-3-22 11 16,3 22 10-16,0 0 23 0,0-24 1 0,0 24 83 0,0 0-14 16,0 0 52-16,0-20-26 0,0 20-1 0,0 0-38 15,0 0 8-15,0 0-30 0,0 0 11 0,0 24-20 16,0-24 10-16,0 23-3 0,0-23-6 0,0 29-6 15,0-29-6-15,0 27-2 0,0-27-7 0,0 28 1 16,0-28-5-16,0 24-7 0,0-24 0 0,0 20-7 16,0-20 0-16,0 0-7 0,0 24-5 0,0-24-8 15,0 0 3-15,0 0 6 0,0 0 1 0,0 0-2 16,0 0 5-16,0 0-9 0,0 0-31 0,0-20 32 16,0 20-26-16,0-23 35 0,0 23-30 0,-7-25 36 15,7 25-24-15,-3-26 38 0,3 26-31 0,-4-26 33 0,4 26-26 16,0-19 30-16,0 19-26 0,-3-20 34 15,3 20-25-15,0 0 25 0,-3-24-24 0,3 24 7 16,0 0-12-16,0 0 26 0,-4-22-29 0,4 22 25 16,0 0-19-16,0 0 21 0,0 0-2 0,0 0 19 15,17-7-19-15,-17 7 15 0,10 9-16 0,-10-9 14 0,17 18-27 16,-7-8 16-16,3 3-11 0,-3 0 11 0,3 3-1 16,0-1-8-16,-3 0-6 0,4-2 5 0,-4 0-3 15,6-1-2-15,-9-1 0 0,-7-11 2 0,17 20-3 16,-17-20 0-16,13 14 7 0,-13-14 2 0,10 13 6 15,-10-13 1-15,0 0-2 0,13 15 4 0,-13-15-5 16,0 0-5-16,0 0 0 0,0 0-5 0,0 0 1 16,0 0 0-16,-17-2-5 0,17 2 2 0,-19-4-1 15,19 4-7-15,-17-6 6 0,17 6-15 0,-20-3-6 16,20 3-23-16,0 0-25 0,-27 0-53 0,27 0-77 0,0 0-81 16,-16 10-68-16,16-10-112 0,-7 15-116 15,7-15-561-15,4 18-1317 0</inkml:trace>
  <inkml:trace contextRef="#ctx0" brushRef="#br0" timeOffset="-132185.52">20983 21285 1100 0,'0'0'904'0,"0"0"-243"0,0 0-104 0,-7-15-81 0,7 15-68 0,0 0-71 0,0 0-64 0,0 0-46 0,3 20-34 16,-3-20-33-16,7 27-33 0,0-7-27 0,-1 3-17 16,1 3-11-16,0 1-8 0,-1 5-15 15,4 1-4-15,4-6-11 0,-8 6 8 0,1 0-14 0,3-3 18 16,0-3-19-16,0-1 16 0,-7-1-21 0,7-4 16 16,-3-1-2-16,-4-4-5 0,4 0-6 0,-7-16-1 15,6 24-17-15,-6-24 0 0,7 20-4 0,-7-20-18 16,0 0 24-16,0 0-3 0,0 0 2 0,0 0-10 15,0 0 5-15,0 0 0 0,-7-33 0 0,1 13-4 16,-1-1 3-16,0-4-3 0,-3-3-18 0,4-4 20 16,-11-5-38-16,7 1 44 0,0 0-40 0,-3 1 49 15,0-2-41-15,3 1 40 0,3 2-8 0,-6 2 1 16,6 5-8-16,4 1 1 0,-4 5-2 0,4 1-7 16,-1 1 3-16,4 19-2 0,0-29 2 0,0 29-2 0,4-23 4 15,-4 23 0-15,10-19-3 0,-10 19 3 16,16-13 2-16,-16 13-1 0,14-7 0 0,-14 7 6 15,20 0-5-15,-20 0 3 0,26 6-35 0,-9 1 43 16,-1 5-40-16,4 2 49 0,0 3-38 0,0 5 45 0,0 1-34 16,0 4 44-16,-3-1 1 0,3 3 2 0,-4-3 3 15,-6-5-1-15,3 2 0 0,-3 0 5 16,0-3 5-16,-3-1 1 0,0-2-27 0,-7-17 31 0,3 28-8 16,-3-28-10-16,-3 24-8 0,3-24-12 0,-7 20-6 15,7-20-15-15,-20 14-13 0,20-14-16 0,-23 10-18 16,23-10-33-16,-33 5-42 0,33-5-39 0,-34 0-41 15,34 0-20-15,-26-2-63 0,26 2-19 0,-23-3-120 16,23 3-37-16,-17-3-101 0,17 3-319 0,0 0-737 16</inkml:trace>
  <inkml:trace contextRef="#ctx0" brushRef="#br0" timeOffset="-131471.03">21468 21551 154 0,'-17'-4'1758'0,"17"4"-812"0,0 0-231 0,0 0-163 0,0 0-101 16,0 0-73-16,-16-3-68 0,16 3-68 0,0 0-47 0,0 0-37 16,0 0-40-16,10 11-16 0,-10-11-24 0,0 0-17 15,16 12-15-15,-16-12-10 0,13 6-8 16,-13-6-13-16,0 0-18 0,24 7-12 0,-24-7-12 0,0 0-9 16,13 5-8-16,-13-5-3 0,0 0-4 0,0 0-3 15,0 0 2-15,0 0 7 0,20-1 11 0,-20 1 5 16,0 0-1-16,0 0-1 0,-7-16-4 0,7 16-3 15,-13-13-3-15,13 13 5 0,-13-10 10 0,13 10 9 16,-20-11 8-16,20 11 4 0,-17-7 11 0,17 7 16 16,-20-5-4-16,20 5 0 0,0 0-12 0,-16 6-18 15,16-6-6-15,-14 14-14 0,14-14-2 0,-3 22-21 16,3-22-3-16,3 29-26 0,-3-29-6 0,14 33-25 16,-14-18-21-16,10 1-53 0,-4 0-4 0,4-2-88 15,0 1-8-15,0-3-46 0,0 1-47 0,7-4-424 16,-7 1-518-16</inkml:trace>
  <inkml:trace contextRef="#ctx0" brushRef="#br0" timeOffset="-131216.49">21690 21508 1007 0,'0'0'974'0,"0"0"-262"0,0 0-119 0,0 0-117 0,0 0-90 16,0 0-55-16,0 0-40 0,0 0-32 0,17 7-28 15,-17-7-44-15,7 27-33 0,-1-11-26 0,1 1-22 16,-4 1-17-16,4 0-19 0,-4-1-12 0,7 1-18 16,-10-3-6-16,0-15-12 0,10 26-25 15,-10-26-36-15,3 20-18 0,-3-20-23 0,0 0-26 0,7 19-1 16,-7-19-11-16,0 0 0 0,0 0-42 0,0 0-5 16,0-23-62-16,0 23 23 0,-3-29-64 0,-1 12 18 15,1-1-33-15,3-3 23 0,-3 1-34 0,3 0-30 16,0 2-404-16,0 18-354 0</inkml:trace>
  <inkml:trace contextRef="#ctx0" brushRef="#br0" timeOffset="-130977.95">22026 21489 1593 0,'0'0'973'0,"-23"1"-202"0,23-1-137 0,0 0-91 0,-20 6-98 0,20-6-79 0,-14 9-87 16,14-9-65-16,-10 13-46 0,10-13-41 0,-6 23-25 15,6-23-30-15,6 22-34 0,-6-22-28 0,0 25-36 16,0-25-44-16,14 26-24 0,-14-26-32 0,16 27-42 16,-2-15-20-16,-8-1-28 0,4 2-28 0,4-3-52 15,-1 0-68-15,-3 0-64 0,3-3-86 0,0 1-334 16,1 0-630-16</inkml:trace>
  <inkml:trace contextRef="#ctx0" brushRef="#br0" timeOffset="-130624.36">22248 21583 1109 0,'0'0'1186'0,"0"0"-401"0,0 0-171 0,0 0-118 16,0 0-97-16,0 0-55 0,10 11-71 0,-10-11-67 0,0 0-45 15,17 13-33-15,-17-13-34 0,17 7-27 0,-17-7-44 16,13 9-10-16,-13-9-41 0,17 5-3 0,-17-5-16 16,0 0-26-16,20 6-14 0,-20-6-32 15,0 0 6-15,0 0-28 0,19-3 3 0,-19 3-30 0,0 0 24 16,0 0-43-16,10-23 39 0,-10 23-48 0,-10-14 50 16,10 14-31-16,-10-20 60 0,10 20-15 0,-16-19 65 15,16 19-15-15,-20-20 74 0,20 20-12 0,-17-11 71 16,17 11-47-16,-20-9 56 0,20 9-39 0,0 0 44 15,-20 5-57-15,20-5 59 0,-10 12-45 0,10-12 37 16,0 22-48-16,0-22 41 0,0 27-50 0,0-27 35 16,7 33-6-16,-4-13-9 0,1-1-4 0,2-1-5 15,1 1-4-15,3 0-2 0,-3-6 2 16,3 5-25-16,0-3-26 0,0-1-35 0,3-3-53 0,-6 2-56 16,2 0-55-16,-9-13-65 0,20 11-71 0,-20-11-262 0,17 3-169 15</inkml:trace>
  <inkml:trace contextRef="#ctx0" brushRef="#br0" timeOffset="-130301.42">22531 21535 1163 0,'0'0'893'0,"0"0"-174"0,7-14-133 0,-7 14-92 0,0 0-60 0,0 0-39 0,0 0-21 0,19 7-52 0,-19-7-50 16,14 12-37-16,-14-12-37 0,10 15-31 0,-10-15-31 15,13 18-31-15,-13-18-22 0,7 20-15 0,-7-20-18 16,13 18-18-16,-13-18-27 0,10 19-21 0,-10-19-24 15,7 14-30-15,-7-14-48 0,10 12-43 0,-10-12-41 16,0 0-21-16,0 0-47 0,16 3-1 0,-16-3-67 16,10-12 17-16,-10 12-28 0,10-24 34 0,-3 7 11 15,-4-2 7-15,7-3 37 0,-3 2 24 0,-1-3 64 16,1 4 43-16,3-2 61 0,-3 5 57 0,-7 16 76 16,13-24 65-16,-13 24 36 0,6-15 38 0,-6 15 29 15,0 0-11-15,0 0-17 0,20 8-16 0,-20-8-18 16,10 18-13-16,-10-18-53 0,14 26-5 0,-4-12-43 15,-4 1-21-15,1-2-66 0,6 3-18 0,-6-3-98 16,3 0-25-16,0-2-100 0,6-1-40 0,-16-10-94 16,20 13-355-16,-20-13-424 0</inkml:trace>
  <inkml:trace contextRef="#ctx0" brushRef="#br0" timeOffset="-130069.16">23056 21113 1220 0,'0'0'919'0,"0"0"-222"0,0-24-122 0,0 24-117 16,0 0-67-16,0 0-42 0,0 0-32 0,10 11-22 16,-10-11-77-16,3 24 6 0,0-6-48 15,4 5 1-15,0 1-45 0,-1 2-2 0,1 4-28 0,0 6-12 16,3 1-19-16,-4 2-18 0,1 0-10 16,0 0-8-16,-1-1-12 0,1-1-34 0,-4-2-22 0,0-5-21 15,7-1-42-15,-10-3-43 0,7-6-46 0,-7-1-41 16,0-19-52-16,7 28-44 0,-7-28-79 0,0 0 1 15,-7 19-7-15,7-19-5 0,0 0 2 0,-7-13-30 16,7 13-235-16,-10-19-256 0</inkml:trace>
  <inkml:trace contextRef="#ctx0" brushRef="#br0" timeOffset="-129945.27">23122 21590 1448 0,'0'0'178'0,"-10"-23"90"0,10 23-33 0,-3-16 68 0,3 16-57 0,0 0 54 0,0 0-64 0,-3-20-25 0,3 20-27 0,0 0 4 0,0 0-60 0,0 0-3 0,23 1-47 0,-23-1 0 15,13 9-38-15,-13-9 6 0,17 10-65 0,-17-10 3 16,23 17-91-16,-23-17-7 0,27 16-72 0,-14-7-75 15,-6-1-105-15,9-1-396 0,-3 2-424 16</inkml:trace>
  <inkml:trace contextRef="#ctx0" brushRef="#br0" timeOffset="-129766.16">23448 21551 335 0,'0'0'1693'0,"0"0"-737"0,0 0-261 0,0 0-141 0,-4 19-119 0,4-19-93 15,0 0-77-15,4 18-64 0,-4-18-55 0,0 0-44 16,6 25-63-16,-6-25-43 0,7 18-53 0,-7-18-68 16,7 16-43-16,-7-16-60 0,3 16-81 15,-3-16-93-15,0 0-91 0,10 17-433 0,-10-17-850 0</inkml:trace>
  <inkml:trace contextRef="#ctx0" brushRef="#br0" timeOffset="-129629.53">23474 21400 880 0,'0'0'1137'16,"0"0"-430"-16,0 0-194 0,0 0-132 0,0 0-129 15,0 0-86-15,0 0-145 0,0 0-129 0,0 0-108 0,4 20-132 16,-4-20-455-16,0 0-504 0</inkml:trace>
  <inkml:trace contextRef="#ctx0" brushRef="#br0" timeOffset="-129434.05">23547 21247 1026 0,'0'0'1086'0,"0"0"-332"0,0 0-117 0,0 0-122 0,0 0-49 16,0 30-43-16,7-10-89 0,-7 6-37 0,3 2-43 16,4 8-43-16,-4 4-27 0,7 2-28 0,-3-1-27 15,-7 0-27-15,7 2-38 0,-1 0 5 0,4-3-40 16,-3-1-3-16,0-5-67 0,-1-5 9 0,1-2-60 0,-1-2-37 15,-2-3-78-15,2-4-93 0,1-1-42 16,-7-17-99-16,13 23-136 0,-13-23-490 0,7 13-1192 0</inkml:trace>
  <inkml:trace contextRef="#ctx0" brushRef="#br0" timeOffset="-128596.24">24155 21313 560 0,'0'0'1014'16,"0"0"-453"-16,0 0-65 0,0 0-93 0,7-25-60 0,-7 25-58 15,0 0-39-15,7-24-35 0,-7 24-23 16,6-16-20-16,-6 16-28 0,7-16 0 0,-7 16 3 0,10-11 17 15,-10 11 9-15,20-6-1 0,-20 6-36 0,13 3 23 16,-13-3-44-16,23 13 32 0,-16-3-32 0,3 4 19 16,3 2-18-16,1 1 18 0,-1 3 3 0,-6 3 1 15,9 0-1-15,-9 2-8 0,-1-1-12 0,4 3-8 16,-3-1-13-16,-4 1-25 0,1-2-5 0,2 2-14 16,-6-4-10-16,0 2-12 0,-6-4-17 0,2 2-25 15,1-3-18-15,0-3-26 0,-4-1-25 0,7-16-28 16,-13 23-8-16,13-23-12 0,-17 10-24 0,17-10-24 15,0 0-10-15,-20-7-19 0,20 7-2 0,-13-19-19 16,13 19 27-16,-13-26-9 0,6 11 43 0,7 15-4 16,-3-33 30-16,3 33 28 0,0-29 26 0,0 29 16 15,3-26 16-15,-3 26 18 0,10-18 23 0,-10 18 18 16,17-10 3-16,-17 10 24 0,20-2-25 0,-20 2 22 16,23 4-29-16,-7 2 24 0,-2 3-24 0,6-1 11 0,-7 1-60 15,4 1-16-15,2 0-126 0,5 0-64 16,-8-3-98-16,4 0-491 0,0-1-636 0</inkml:trace>
  <inkml:trace contextRef="#ctx0" brushRef="#br0" timeOffset="-128268.97">24890 21301 1472 0,'-14'-11'949'0,"14"11"-207"0,-16-9-120 16,16 9-90-16,-20-7-120 0,20 7-31 0,-20-6-104 15,20 6-36-15,-17-4-68 0,17 4-8 0,0 0-63 16,-30-3 1-16,30 3-51 0,0 0 4 0,0 0-61 16,-13 6 10-16,13-6-16 0,0 0 39 15,0 20-44-15,0-20 42 0,7 24-41 0,-1-8 30 0,4 3 3 16,-3 2-2-16,6 2-8 0,1 7 1 0,2 0-3 16,-3-1-1-16,1 3-4 0,2-2 2 0,-2 0-2 15,-1-3 0-15,-3-1-2 0,3-3-1 0,-3-1 2 0,-3-4 1 16,-1-2-4-16,1-2-3 0,-7-14-29 15,7 22 24-15,-7-22-23 0,0 0 23 0,-14 17-15 16,14-17 19-16,-16 7-25 0,16-7 4 0,-20-1-36 16,20 1-16-16,-37-6-34 0,17 3-35 0,4-1-22 0,-4-2-28 15,3 3-38-15,4-1-125 0,13 4-90 16,-30-9-552-16,30 9-1068 0</inkml:trace>
  <inkml:trace contextRef="#ctx0" brushRef="#br0" timeOffset="-127705.27">25521 21520 1332 0,'0'0'787'0,"0"0"-165"0,0 0-43 0,0 0-110 0,0 0-50 0,13-14-55 16,-13 14-55-16,20-3-31 0,-20 3-40 16,37 0-38-16,-21 0-32 0,4 0-34 0,10 0-23 0,-3 3-24 15,3-3-15-15,-1 2-15 0,1 0-13 0,4 0-8 16,-5 1-14-16,1-1-22 0,-3 1-33 0,3-2-20 0,-7 2-30 16,4-2-25-16,-4 2-25 0,-3-1-53 15,-4-1-28-15,-16-1-57 0,30 1-10 0,-30-1-73 0,27 3-2 16,-27-3-29-16,20 0-28 0,-20 0-405 15,16-4-547-15</inkml:trace>
  <inkml:trace contextRef="#ctx0" brushRef="#br0" timeOffset="-127152.4">26132 21479 761 0,'0'0'658'0,"0"0"-152"0,-13-10-106 0,13 10 29 0,0 0-61 0,0 0 18 0,0 0-64 15,0 0-11-15,0 0-30 0,0 0-29 0,0 0 14 16,0 19-24-16,0-19-12 0,0 0-20 0,0 22-41 15,0-22-2-15,0 18-27 0,0-18-26 0,0 20-23 16,0-20-22-16,6 19-17 0,-6-19-10 0,0 0-11 16,0 23-11-16,0-23-25 0,0 0-26 0,0 0-22 15,7 18-25-15,-7-18 3 0,0 0-12 16,0 0-12-16,0 0-15 0,0 0-30 0,0 0-10 0,0 0-29 16,7-17 18-16,-7 17-33 0,0 0 37 0,-7-24-24 15,7 24 71-15,-7-17-13 0,7 17 61 0,0 0 3 16,0-19 75-16,0 19-1 0,0 0 39 0,0 0-7 15,0 0 32-15,0 0-10 0,0 0 19 0,0 0-15 0,0 0 9 16,0 0-27-16,0 0 1 0,0 0-27 0,0 0 7 16,-13 10-22-16,13-10 4 0,0 0-20 0,0 0 8 15,0 0-15-15,0 0 18 0,0 0-11 0,0 0 13 16,0 0-15-16,0 0 19 0,0 0-14 0,0 0 14 16,0 0-14-16,0 0 16 0,-3-20-16 15,3 20 15-15,0 0-17 0,-7-22 12 0,7 22-12 0,-6-14 13 16,6 14-15-16,0 0 14 0,0-22-17 0,0 22 15 15,0 0-16-15,0 0 17 0,-7-21-13 0,7 21 17 16,0 0-18-16,0 0 18 0,0 0-15 0,0 0 14 16,23 8-19-16,-23-8 16 0,20 18-17 0,-13-7 19 15,9 5-18-15,-2-1 13 0,-1 2-13 0,4 1 17 16,-4 0-2-16,0 0 0 0,4-1 1 0,-4-1-1 16,0 1 0-16,-3-4 11 0,4-1 9 0,-14-12 9 15,13 20 10-15,-13-20 0 0,10 14 3 0,-10-14-18 16,0 0-11-16,0 0 7 0,0 0-4 0,0 0-10 15,-10 10 6-15,10-10-13 0,-20-7 6 0,20 7-11 0,-23-7-4 16,23 7-35-16,-27-10-18 0,27 10-63 0,-23-10-28 16,23 10-59-16,-23-9-117 0,23 9-91 0,-20-7-544 15,20 7-945-15</inkml:trace>
  <inkml:trace contextRef="#ctx0" brushRef="#br0" timeOffset="-126606.42">26833 21390 1161 0,'0'0'958'0,"0"0"-258"0,-20-3-116 0,20 3-117 0,0 0-72 0,-16 15-54 0,16-15-47 0,-7 20-59 0,7-20-45 0,0 31-36 16,0-31-33-16,-7 36-27 0,14-17-31 0,-7 1-4 15,0 0-43-15,7 0 20 0,-1 3-31 0,1-1-27 16,-1-1-31-16,4-4-34 0,-3-1-23 0,6 0-45 16,-6-2-39-16,3-1-56 0,3-3-66 0,-6 0-65 15,-7-10-28-15,23 13-499 0,-23-13-805 0</inkml:trace>
  <inkml:trace contextRef="#ctx0" brushRef="#br0" timeOffset="-126368.45">27006 21558 856 0,'13'13'980'0,"-13"-13"-332"0,3 20-141 0,-3-20-106 0,14 27-106 0,-8-12-68 15,1-1-48-15,6 3-39 0,4-1-35 16,-4 0-17-16,0-3-24 0,4 0-14 0,-4-2-38 0,1-5-12 15,2 1-14-15,-2-4-28 0,-14-3 1 0,29 1-9 16,-29-1-9-16,30-8-5 0,-30 8-2 0,20-17-18 16,-13 5-8-16,3-1-3 0,-3-3-15 15,-1-1-12-15,-6-1-3 0,7-1 3 0,-7-3-4 0,0 22-5 16,0-38 8-16,-7 19-30 0,7 0 19 0,0 19-14 16,-6-32-44-16,6 32 2 0,-7-24-54 0,7 24-247 15,-3-16 232-15</inkml:trace>
  <inkml:trace contextRef="#ctx0" brushRef="#br0" timeOffset="-125861.02">27534 21684 662 0,'0'0'1192'0,"13"12"-429"0,-13-12-156 0,14 7-114 0,-14-7-95 0,10 9-62 0,-10-9-59 16,20 5-39-16,-20-5-51 0,13 3-24 15,-13-3-47-15,0 0-18 0,30 3-26 0,-30-3-9 0,0 0-19 16,23 0-7-16,-23 0-14 0,0 0 0 0,13-6-14 16,-13 6-10-16,14-10-17 0,-14 10-24 0,0 0-11 15,0-23-21-15,0 23 9 0,0-21-11 0,0 21 13 16,-7-26-8-16,0 12 25 0,1-2-2 0,-8 3 24 16,4 2-1-16,4-1 18 0,-8 2-1 0,-2 3 32 15,3 0-1-15,13 7 14 0,-20-9-13 0,20 9 8 16,-24 0-17-16,24 0 4 0,-20 7-15 0,20-7 7 15,-10 15-13-15,10-15 3 0,-6 21-6 0,6-21 2 16,-7 29-10-16,7-29-12 0,7 36-1 0,-1-19-5 16,4 0 1-16,-3 2 3 0,0-1 2 15,6-2 4-15,-6 0-3 0,9-3 7 0,-9-2-6 0,6 1 3 16,-3-4-7-16,-10-8-7 0,27 12-13 0,-27-12-12 16,16 3-14-16,-16-3-7 0,20-3-13 0,-20 3-17 15,14-12-16-15,-14 12-17 0,16-20-9 0,-9 6 2 16,-7-2 8-16,6-1 23 0,1 0 18 0,-7-2 27 0,7 2 16 15,-7 17 10-15,0-33 26 0,0 33-12 0,6-29 92 16,-6 29 5-16,0-20 84 0,0 20-31 16,0 0 33-16,4-17-36 15,-4 17 17-15,0 0-40 0,0 0 82 0,13 17-113 16,-13-17-12-16,7 19-23 0,-7-19-2 0,13 24-41 16,-13-24-36-16,17 23-47 0,-11-10-54 0,1 0-67 0,-1-3-56 0,-6-10-53 15,24 20-97-15,-24-20-271 0,13 20-306 0</inkml:trace>
  <inkml:trace contextRef="#ctx0" brushRef="#br0" timeOffset="-125547.16">27973 21611 1083 0,'0'0'991'0,"0"0"-318"0,0 0-93 15,0 0-121-15,0-18-61 0,0 18-58 0,0 0-42 16,0 0-12-16,0 0-27 0,0 0-36 0,23 5-35 0,-23-5-18 15,6 12-23-15,-6-12-19 0,14 17-19 16,-14-17-20-16,10 23-17 0,-10-23-19 0,13 29-5 0,-6-14-37 16,-7-15 24-16,6 32-35 0,-6-32 23 0,0 27-35 15,0-27 19-15,7 23-52 0,-7-23 6 0,0 0-34 16,0 22-38-16,0-22-7 0,0 0-9 0,0 0-10 16,0 0 4-16,-13-18-24 0,13 18 2 0,-14-27-30 15,14 9 14-15,-6-4-33 0,-4-4 31 0,10 0-49 16,-7-1 50-16,0-3-34 0,7 0 45 0,0 1-26 15,0-2-14-15,0 2 6 0,0 1-73 0,0 1-26 16,0 0-66-16,7 4-247 0,0 3-75 0</inkml:trace>
  <inkml:trace contextRef="#ctx0" brushRef="#br0" timeOffset="-125317.11">28248 21217 978 0,'0'0'938'0,"0"0"-208"0,27 1-98 0,-27-1-75 0,0 0-50 16,10 7-32-16,-10-7-72 0,13 10-31 16,-13-10-37-16,13 16-25 0,-13-16-27 0,17 23-38 15,-10-7-32-15,6 1-43 0,0 6-21 0,-3 0-36 0,4 4-24 16,-1 3-22-16,-3 0-12 0,3 0-13 16,0 2-11-16,4-3-27 0,-4 1-32 0,1 0-29 0,-4-4-42 15,-4-2-8-15,7-4-57 0,-6 2-12 0,0-8-53 16,3 2-66-16,-10-16-57 0,6 23-69 0,-6-23-90 15,0 0-69-15,0 20-506 0,0-20-1232 0</inkml:trace>
  <inkml:trace contextRef="#ctx0" brushRef="#br0" timeOffset="-125150.55">28341 21555 370 0,'-6'-13'1183'0,"6"13"-408"0,0 0-203 0,-7-12-43 0,7 12-95 0,0 0-46 0,0 0-52 16,0 0-49-16,0 0-25 0,7-12-39 0,-7 12-39 15,0 0-43-15,20 6-25 0,-20-6-22 0,16 7-23 0,-16-7-20 16,20 9-63-16,-20-9-40 0,23 11-51 0,-23-11-79 16,27 14-52-16,-27-14-71 0,23 15-100 15,-9-7-85-15,-14-8-489 0,23 13-1000 0</inkml:trace>
  <inkml:trace contextRef="#ctx0" brushRef="#br0" timeOffset="-124967.16">28667 21480 154 0,'0'0'1666'0,"0"0"-741"0,0 0-202 0,0 0-151 0,0 0-111 0,13 13-61 15,-13-13-77-15,7 15-78 0,-7-15-56 16,10 23-37-16,-10-23-31 0,6 27-29 0,8-11-30 0,-8 0-54 16,1 0-28-16,0 1-46 0,-4-1-56 0,4-2-49 15,-1 0-55-15,-6-14-44 0,7 22-87 0,-7-22-88 16,7 15-56-16,-7-15-411 0,0 0-816 0</inkml:trace>
  <inkml:trace contextRef="#ctx0" brushRef="#br0" timeOffset="-124825.23">28680 21333 637 0,'0'0'1284'0,"0"0"-504"0,0 0-210 0,0 0-158 0,0 0-104 0,0 0-71 15,0 0-130-15,0 0-79 0,0 0-142 0,13 13-76 0,-13-13-143 0,10 8-126 0,-10-8-315 0,14 10-444 0</inkml:trace>
  <inkml:trace contextRef="#ctx0" brushRef="#br0" timeOffset="-124608.81">28840 21196 307 0,'0'0'1591'0,"0"0"-665"0,0 0-195 0,0 0-130 0,0 0-91 15,0 24-109-15,0-24-42 0,6 27-66 0,-6-10-35 16,7 7-23-16,3-1-31 0,-3 7-22 0,-1 6-25 16,1-1-26-16,-1 0-22 0,4 1-21 0,-3-4-20 15,0 3-21-15,6-4-6 0,-6-4-19 0,-1 1-33 16,1-4-56-16,-4-1-20 0,4-6-74 0,0-1-49 16,-7-2-83-16,0-14-74 0,13 25-73 15,-13-25-120-15,10 15-114 0,-10-15-338 0,6 9-1092 0</inkml:trace>
  <inkml:trace contextRef="#ctx0" brushRef="#br0" timeOffset="-123859.11">29441 21340 1202 0,'0'0'912'0,"0"0"-236"0,0 0-92 0,0 0-94 16,0 0-37-16,0 0-31 0,0 0-85 0,0 0-10 15,0 0-71-15,0 0-16 0,0 0-51 0,0 0-20 16,20 4-49-16,-20-4-11 0,0 0-35 0,0 0-3 16,0 0-27-16,23-1-3 0,-23 1-20 0,0 0 8 15,13-9-16-15,-13 9 6 0,0 0-21 0,14-17 0 0,-14 17-27 16,6-16 6-16,-6 16-21 0,7-18 23 0,-7 18-37 16,0-23 27-16,0 23-37 0,3-25 41 15,-3 25-31-15,0-20 51 0,0 20 7 0,0-19-21 0,0 19 43 16,0 0 2-16,0 0-27 0,0 0 26 0,0 0-18 15,4 16 41-15,-1 3-17 0,-3 5 14 16,7 4-10-16,-1 2-3 0,1 7-5 0,0 0-5 16,3 1 1-16,-4-1-28 0,1-3 16 0,-1 0-19 0,1-6 25 15,6-1-29-15,-9-2 20 0,2-2-59 0,1-6 6 16,0-3-52-16,-7-14-25 0,13 22-45 0,-13-22-59 16,0 0-48-16,10 10-72 0,-10-10-137 0,0 0-140 15,0 0-363-15,7-16-1019 0</inkml:trace>
  <inkml:trace contextRef="#ctx0" brushRef="#br0" timeOffset="-122415.43">20192 23078 1233 0,'0'0'1122'0,"0"0"-330"0,0 0-157 0,0 0-88 0,0 0-125 0,20 12-27 0,-20-12-102 0,3 24-23 0,-3-24-71 0,7 29-18 15,-4-12-58-15,1-3 0 0,-1 2-53 0,4 1 10 16,-4-1-43-16,-3-16 17 0,7 22-40 0,-7-22 12 15,6 21-43-15,-6-21 20 0,4 16-45 0,-4-16 31 16,0 0-38-16,6 16 38 0,-6-16-21 0,0 0 25 16,0 0-2-16,0 0-36 0,0 0 4 0,-3-23-28 15,3 23 7-15,-3-22-18 0,3 22 0 0,-4-27 8 16,4 27 9-16,-6-27 13 0,6 27 3 16,-4-23 18-16,4 23 10 0,-3-19 10 0,3 19 30 15,0 0 19-15,-3-20 42 0,3 20-14 0,0 0 17 0,0 0-13 16,0 0-15-16,0 0-5 0,0 0-36 0,10 14 23 15,-10-14-39-15,6 18 30 0,-6-18-32 0,10 17 24 16,-10-17-32-16,7 14 29 0,-7-14-7 0,6 13-7 16,-6-13 2-16,0 0-4 0,14 13 1 0,-14-13-27 15,0 0 33-15,0 0-28 0,0 0 32 0,0 0-32 16,0 0 34-16,6-19-31 0,-6 19 27 0,-3-20-33 0,3 20 35 16,-3-26-4-16,3 26 0 0,-7-27 0 0,4 10-6 15,3 17 2-15,-7-31-1 0,7 31-8 16,-7-31 7-16,7 31 0 0,-6-21 1 0,6 21-4 0,-3-19-2 15,3 19-1-15,0 0 2 0,0 0 3 0,0 0-2 16,9-11 0-16,-9 11 1 0,14 14-4 0,-4-2-7 16,0 1 7-16,3 4-30 0,7 1 23 15,-10 1-22-15,7 2 26 0,-1-2-20 0,1 4 28 0,-4-3-30 16,4 3 36-16,-4-6-24 0,0-1 27 0,0 0-23 16,-6-5 34-16,3 2-22 0,-10-13 31 0,13 18-27 15,-13-18 29-15,7 17-39 0,-7-17 30 0,0 0-41 16,0 0 30-16,0 0-27 0,-7 14 22 0,7-14-61 15,0 0 17-15,-23-1-34 0,23 1-24 0,-20-9-38 16,20 9-47-16,-20-10-28 0,20 10-38 0,-20-13-44 0,20 13-78 16,-16-10-57-16,16 10-51 0,-10-13-423 15,10 13-765-15</inkml:trace>
  <inkml:trace contextRef="#ctx0" brushRef="#br0" timeOffset="-121918.2">20936 23067 986 0,'0'0'1262'0,"0"0"-401"0,0 0-157 0,0 0-152 0,0 0-76 0,-13 13-135 0,13-13-47 0,0 20-95 0,0-20-3 0,3 31-75 15,1-13 10-15,-1 2-52 0,4 1 13 0,3 2-49 16,-4 0 19-16,1 0-40 0,-1 1 22 0,4-5-43 15,-3 3 34-15,0-6-40 0,-1 1 28 0,-6-17-35 16,10 26 26-16,-10-26-38 0,7 20 27 0,-7-20-35 16,0 0 33-16,3 17-31 0,-3-17 37 0,0 0-36 15,0 0 20-15,-6-24-37 0,6 24 9 0,-14-33-24 16,8 10-2-16,-4-3-17 0,-4-5-20 0,8-6-3 16,-14-6-15-16,7 0 11 0,3-3 1 0,-10-1 27 0,10 1 4 15,-4 8 26-15,8-2-2 0,-1 6 14 16,1 2 16-16,2 2-9 0,1 4 5 0,0 3 9 15,6 6 3-15,-3 17 13 0,3-27 13 0,-3 27 9 16,13-16-12-16,-13 16 10 0,20-1-10 0,-20 1 15 0,24 7 1 16,-8 0 20-16,1 2 1 0,3 2 12 0,-4 1 3 15,4 2-2-15,-3 2 3 0,0 0-16 16,-1 1 12-16,-3-2-21 0,1 3 4 0,-1 0-15 0,-3-2 11 16,-3 1-14-16,-1-1 7 0,-6-16-14 0,7 30 9 15,-7-30-19-15,-3 28 10 0,3-28-20 16,-14 26 15-16,4-13-41 0,10-13 20 0,-20 17-27 0,20-17-24 15,-23 11-19-15,23-11-30 0,-30 3-29 0,30-3-36 16,-26-1-36-16,26 1-42 0,-24-12-60 16,24 12-53-16,-16-10-16 0,16 10-525 0,-10-11-795 0</inkml:trace>
  <inkml:trace contextRef="#ctx0" brushRef="#br0" timeOffset="-121570.06">21342 23080 1005 0,'10'11'1154'0,"-10"-11"-384"0,0 0-171 0,13 16-135 15,-13-16-86-15,0 0-71 0,16 16-61 0,-16-16-56 16,0 0-37-16,17 11-40 0,-17-11-18 0,13 6-33 16,-13-6-4-16,14 7-22 0,-14-7-25 0,16 4-16 0,-16-4-18 15,0 0-3-15,20 6-18 0,-20-6-6 0,0 0-7 16,0 0-7-16,23-1-9 0,-23 1-6 0,0 0-12 15,7-16-9-15,-7 16-19 0,0 0 2 0,-3-26 5 16,3 26 16-16,-14-24 10 0,8 12 21 16,-1-2 14-16,-9 4 20 0,6 1 41 0,0-1 47 0,-7 3 39 15,17 7 35-15,-23-7 8 0,23 7-3 0,-20 0-20 16,20 0-13-16,-17 10-20 0,17-10-18 0,-16 24-13 16,16-6-17-16,-7-3-4 0,7 7-18 0,0-2-27 15,7 1-23-15,-7 4-20 0,6-1-30 0,1-1-23 16,0 0-20-16,2 1-30 0,5-2-41 0,-4-3-53 15,3 2-56-15,0-2-52 0,1-2-74 0,2-2-334 16,-3-2-446-16</inkml:trace>
  <inkml:trace contextRef="#ctx0" brushRef="#br0" timeOffset="-121307.88">21634 23156 87 0,'0'0'1474'0,"0"0"-637"15,0-22-182-15,0 22-115 0,0 0-106 0,0 0-67 16,0 0-36-16,0 0-46 0,0 0 2 0,13 3-72 0,-13-3 6 16,10 17-70-16,-10-17 18 0,13 23-42 15,-6-7 11-15,0-2-45 0,-1 2 7 0,-2-3-42 0,2 1 9 16,-6-14-36-16,14 25 10 0,-14-25-52 16,3 17 2-16,-3-17-54 0,0 0 12 0,7 16-34 0,-7-16 12 15,0 0-30-15,0 0-11 0,0 0-23 0,0-25-25 16,0 25-30-16,-7-30-29 0,4 10-10 0,3 0-27 15,-7 0-15-15,7-6-5 0,0 3-4 0,0 0 1 16,0 0-22-16,0 3-30 0,0 2-69 0,0-1-265 16,0 19-237-16</inkml:trace>
  <inkml:trace contextRef="#ctx0" brushRef="#br0" timeOffset="-121095.27">21959 23078 1002 0,'0'0'1126'0,"7"13"-303"0,-7-13-135 16,0 0-88-16,0 0-115 0,-7 19-43 16,7-19-94-16,-10 17-22 0,10-17-68 0,-3 23-32 15,3-23-66-15,-3 30-20 0,3-30-45 0,0 35-16 0,3-18-58 16,0 1-17-16,1 1-66 0,2-2 5 16,1-2-58-16,0 2-42 0,3-3-52 0,-4 2-56 15,8-3-46-15,-8-3-50 0,4 2-90 0,4-4-40 0,-1 2-512 16,-13-10-1063-16</inkml:trace>
  <inkml:trace contextRef="#ctx0" brushRef="#br0" timeOffset="-120767.25">22229 23177 1228 0,'0'0'984'0,"0"0"-332"0,0 0-148 16,19 6-134-16,-19-6-83 0,0 0-65 0,14 10-53 15,-14-10-50-15,16 6-44 0,-16-6-44 0,20 1-36 16,-20-1-34-16,14 3-18 0,-14-3-17 0,0 0-12 0,30 0-8 16,-30 0-2-16,0 0 2 0,13-9 8 15,-13 9 2-15,0 0-2 0,10-14 27 0,-10 14-36 0,0 0 40 16,-4-24-44-16,4 24 54 0,-10-17-34 0,10 17 56 16,-9-21-40-16,9 21 63 0,-20-20-25 15,20 20 71-15,-20-12-8 0,20 12 19 0,-17-6 15 16,17 6 1-16,0 0-48 0,-23 1 33 0,23-1-11 15,-14 13-2-15,14-13-18 0,-6 23-6 0,6-23-10 0,-3 32-4 16,3-32-6-16,3 37-6 0,3-17 0 0,1-1-16 16,-4 5-10-16,4-3-8 0,0-1-11 0,3 1-17 15,0-1 13-15,-4-6-87 0,1 2-2 16,3-3-107-16,0-3-12 0,-10-10-385 0,20 20-188 0</inkml:trace>
  <inkml:trace contextRef="#ctx0" brushRef="#br0" timeOffset="-120430.53">22551 23118 1621 0,'0'0'908'0,"0"0"-197"0,16 3-134 0,-16-3-90 0,7 13-108 0,-7-13-21 0,13 16-85 0,-13-16-21 0,7 23-81 16,-7-23-3-16,10 27-66 0,-10-27 9 0,10 25-74 15,-10-25 42-15,10 25-52 0,-10-25 9 0,7 16-53 16,-7-16 11-16,10 16-39 0,-10-16-5 0,6 10-24 15,-6-10-10-15,0 0-18 0,13 8-23 16,-13-8-29-16,0 0-29 0,0 0-25 0,14-14-33 0,-14 14-19 16,10-17 15-16,-10 17 27 0,10-29 35 0,-10 29 38 15,10-28 19-15,-4 13 26 0,-6 15 23 0,7-27 31 16,-7 27 49-16,10-19 65 0,-10 19 39 0,10-11 30 16,-10 11 22-16,0 0 15 0,0 0-3 0,23 4-13 15,-23-4-20-15,7 17-25 0,-7-17-25 0,13 26-16 16,-3-10-20-16,-3 0-24 0,-1-2-29 0,1 3-37 15,0-1-41-15,3 0-38 0,3-3-43 0,-10 0-60 16,7-1-67-16,-10-12-67 0,17 20-27 0,-17-20-433 16,13 10-536-16</inkml:trace>
  <inkml:trace contextRef="#ctx0" brushRef="#br0" timeOffset="-120180.52">23019 22711 1168 0,'4'-22'1056'0,"-4"22"-296"0,0 0-151 0,3-19-122 0,-3 19-67 0,0 0-56 16,0 0-48-16,0 0-48 0,16 12-32 15,-16-12-31-15,7 16-26 0,-7-16-18 0,10 30-21 16,-3-8-3-16,-1 1-16 0,1 4-33 0,6 6 7 0,-9 1-32 16,6 2 8-16,0 1-23 0,-4 1-2 15,8 1-27-15,-11-2-3 0,3 0-41 0,1-2-9 0,0-5-59 16,-1-3 9-16,1-3-59 0,0-5-38 0,-7 0-53 15,3-2-55-15,-3-17-42 0,7 21-35 0,-7-21-49 16,0 0 12-16,0 0-55 0,0 0 29 0,0 0-416 16,0 0-623-16</inkml:trace>
  <inkml:trace contextRef="#ctx0" brushRef="#br0" timeOffset="-120029.52">23159 23194 1153 0,'0'0'444'0,"0"0"-81"0,-4-18 45 0,4 18-51 0,0 0-13 0,0 0-22 0,0 0-47 16,0 0-5-16,10-15-22 0,-10 15-20 0,0 0-27 0,0 0-29 0,17 8-20 0,-17-8-21 0,0 0-31 15,20 5-12-15,-20-5-22 0,20 8-15 0,-20-8-13 16,13 5-18-16,-13-5-39 0,17 6-46 0,-17-6-58 16,20 6-62-16,-20-6-79 0,16 3-94 0,-16-3-62 15,0 0-510-15,27 1-862 0</inkml:trace>
  <inkml:trace contextRef="#ctx0" brushRef="#br0" timeOffset="-119861.02">23425 23086 365 0,'0'0'1710'0,"0"0"-753"0,6 20-235 0,-6-20-181 16,0 0-79-16,0 24-131 0,0-24-49 0,0 0-94 15,4 23-20-15,-4-23-76 0,6 17-27 0,-6-17-65 0,7 17-28 16,-7-17-34-16,6 19-35 0,-6-19-44 0,7 13-44 16,-7-13-52-16,0 0-70 0,7 20-56 0,-7-20-144 15,0 0-415-15,0 0-837 0</inkml:trace>
  <inkml:trace contextRef="#ctx0" brushRef="#br0" timeOffset="-119727.97">23471 23021 1197 0,'0'0'1300'0,"0"0"-429"0,0 0-264 0,0 0-134 0,-3-19-140 0,3 19-68 0,0 0-112 0,0 0-97 0,0 0-93 0,0 0-108 0,0 0-108 15,16-5-132-15,-16 5-91 0,0 0-447 0,20-4-838 0</inkml:trace>
  <inkml:trace contextRef="#ctx0" brushRef="#br0" timeOffset="-119518.04">23601 22689 1266 0,'0'0'1069'0,"0"0"-299"0,0 0-144 0,0 0-89 15,10 12-69-15,-10-12-63 0,10 34-66 0,-10-8-67 0,6 4-10 0,1 10-67 0,-4 1-15 16,0 9-56-16,4 1-9 15,0-2-45-15,3 2 7 0,-4-7-41 0,1-4-1 16,-4 0-60-16,4-5-9 0,0-5-67 0,-4-4-36 0,7-3-80 0,-10-3-91 16,7-3-79-16,-7-17-140 0,10 27-131 0,-10-27-370 15,6 16-1121-15</inkml:trace>
  <inkml:trace contextRef="#ctx0" brushRef="#br0" timeOffset="-118759.99">24518 22834 1094 0,'0'0'860'0,"0"0"-181"15,0 0-100-15,0 0-106 0,0 0-63 0,0 0-62 16,3-14-55-16,-3 14-39 0,0 0-58 0,0 0-38 0,0 0-56 16,0 0-3-16,0 0-28 0,0 0-6 15,-13-9-27-15,13 9 2 0,0 0-13 0,-20 0-2 0,20 0-13 16,0 0 9-16,-24 2-12 0,24-2 6 0,0 0-8 15,-30 3 5-15,30-3-13 0,0 0 0 0,-19 5-20 16,19-5-14-16,0 0-11 0,-14 13-13 0,14-13 8 16,0 0-2-16,0 25 7 0,0-25 6 0,14 25 2 15,-8-10 5-15,1 3 4 0,3 1 7 0,3 4 5 16,0-3 4-16,1 1 4 0,-4 1 9 0,3 1 19 16,0-1 13-16,0-2 16 0,-3 0 3 0,4-1 6 15,-8-2 6-15,-2-3-4 0,6 2 24 0,-10-16-21 0,10 24 5 16,-10-24-33-16,0 19-3 0,0-19-8 15,0 17 0-15,0-17-14 0,-14 12 10 0,14-12-17 16,-16 8-1-16,16-8-26 0,-20 5-14 0,20-5-27 0,-23-2-29 16,23 2-23-16,-20-6-20 0,20 6-25 0,-17-10-22 15,17 10-29-15,-20-10-34 0,20 10-51 16,-7-17-11-16,7 17-88 0,0 0-20 0,0-23-375 0,0 23-479 16</inkml:trace>
  <inkml:trace contextRef="#ctx0" brushRef="#br0" timeOffset="-118460.89">24876 23014 1227 0,'0'0'1291'0,"0"0"-377"0,14 16-253 0,-14-16-83 0,6 10-144 16,-6-10-66-16,10 15-113 0,-10-15-31 0,20 18-76 16,-13-7-2-16,3-1-54 0,3 2 3 0,7 0-42 15,-10 0 13-15,10 1-41 0,-7-3 15 0,10 1-38 0,-9-2 8 16,2 0-51-16,4-2 19 0,-6-2-44 15,-14-5-10-15,29 5-36 0,-29-5-30 0,30-5-21 16,-16-2-21-16,-4-3-23 0,3-1-7 0,-6-5 2 0,-1 0 1 16,-6-4 20-16,0-3 27 0,0 0 34 0,0-2-8 15,-6-1 94-15,-8 2 54 0,4 0 34 16,-3-2 43-16,-10 5 10 0,3-2 36 0,-3 4 7 0,-4 5 13 16,4 2-6-16,-4 5-9 0,4 1-25 0,0 5-26 15,3 5-31-15,0-1-50 0,3 9-72 0,4 1-55 16,0 4-92-16,3 3-124 0,10 4-131 0,0-2-529 15,0 3-1049-15</inkml:trace>
  <inkml:trace contextRef="#ctx0" brushRef="#br0" timeOffset="-117946.3">25850 23100 1144 0,'0'0'900'0,"0"0"-231"0,-7-16-80 0,7 16-97 0,0 0-84 0,13-11-70 0,-13 11-46 0,24-9-26 0,-24 9-53 15,30-6-31-15,-11 3-47 0,-2 1-7 0,3 2-45 16,3 0 0-16,4 0-37 0,-4 0 7 0,4 0-38 16,3 1-3-16,-7 0-58 0,-3 2-10 0,3-3-36 15,-3 3-37-15,3-3-43 0,-3 2-42 0,-20-2-44 0,30 1-55 16,-30-1-20-16,30 3-89 0,-30-3-18 0,20 0-402 15,-20 0-614-15</inkml:trace>
  <inkml:trace contextRef="#ctx0" brushRef="#br0" timeOffset="-117487.02">26348 23068 518 0,'0'0'1072'0,"0"0"-370"0,0 0-136 0,0 0-62 0,0 0-71 0,0 0-46 16,0 0-49-16,0 0-23 0,0 0-9 0,0 0-53 15,0 25 7-15,0-25-50 0,0 0 15 0,7 25-40 16,-7-25-5-16,0 19-40 0,0-19-3 0,3 23-41 16,-3-23-6-16,7 20-38 0,-7-20 3 0,0 19-29 15,0-19-16-15,0 0-59 0,6 21-8 0,-6-21-38 16,0 0 22-16,0 0-36 0,0 0-2 0,14 7-34 16,-14-7-25-16,0 0-15 0,0-20-11 0,0 20-5 15,0-21 0-15,0 21 15 0,0-29 2 0,0 9 26 16,0 20 28-16,-7-37 27 0,0 18 22 0,7-1 19 15,-6 4 36-15,-1-4 28 0,4 3 20 0,-4-1 23 0,0 3 16 16,1 0 10-16,6 15 12 0,-7-25-2 16,7 25-5-16,-7-19-18 0,7 19 15 0,0 0-16 15,-6-17-10-15,6 17-10 0,0 0-7 0,0 0-11 0,0 0 0 16,13 10-7-16,-13-10-2 0,13 14-1 0,-13-14-2 16,14 23-3-16,-4-10-1 0,3 3 1 15,0 1-4-15,4-1 2 0,-4 1 1 0,0 1 2 16,4 0-2-16,-4-2 5 0,1 0 8 0,-4-3 3 0,-4-1 12 15,-6-12 17-15,20 19 16 0,-20-19 9 0,7 16 5 16,-7-16 13-16,0 0-45 0,10 14 12 0,-10-14-25 16,0 0 5-16,0 0-22 0,0 0 14 0,-24 2-24 15,24-2 11-15,-19-8-23 0,19 8-12 16,-24-11-38-16,24 11-41 0,-23-10-33 0,23 10-51 0,-27-9-54 16,27 9-75-16,-16-7-113 0,16 7-77 0,-20-6-451 15,20 6-920-15</inkml:trace>
  <inkml:trace contextRef="#ctx0" brushRef="#br0" timeOffset="-116640.35">30248 21084 1316 0,'7'-17'829'0,"-7"17"-156"0,0 0-99 0,0 0-84 0,0 0-60 0,0-18-42 0,0 18-42 0,0 0-91 16,0 0-14-16,0 0-42 0,-20 1-21 0,20-1-30 15,-10 17-28-15,10-17-18 0,-13 30-34 0,6-10 6 16,7 3-20-16,-7 4 0 0,7 2-11 0,0 0-9 15,0 1-9-15,7-1-8 0,-7 0-10 0,7 1 3 16,-1-3-5-16,1 0-18 0,0-2-22 16,3-1-31-16,-4-2-41 0,1-1-47 0,6-2-52 0,-3-3-40 15,-3-2-37-15,6-1-57 0,-6 0-100 0,6-3-89 16,-3-1-456-16,-10-9-1016 0</inkml:trace>
  <inkml:trace contextRef="#ctx0" brushRef="#br0" timeOffset="-116195.58">30630 21274 1390 0,'0'0'856'0,"0"0"-217"0,-13-9-96 0,13 9-95 0,0 0-74 0,0 0-59 0,-23 3-42 0,23-3-78 0,0 0 19 15,-7 19-71-15,7-19 29 0,-7 19-60 0,7-19 32 16,0 21-60-16,0-21 27 0,7 30-22 0,0-14 2 16,-1 0-9-16,4 2-4 0,4 1-5 0,-8 0-13 15,11-1-4-15,-4-1-9 0,0 1-12 0,7-4-7 16,-3 1-6-16,-4-4-7 0,4-1-14 0,-4-1 1 16,1-5 4-16,-14-4-12 0,29 4-15 0,-29-4-17 15,30-7-11-15,-23-1-22 0,6-4-20 0,1-1-19 16,-8-2-17-16,-3-2-8 0,-3-3-4 0,7-3 5 15,-14 0 11-15,7-4 17 0,-3-2 21 0,-3 2 31 16,-8-6 3-16,-6 3 34 0,7 0 21 0,-10 0 35 16,0 5 19-16,3 2 15 0,-4 2 18 0,1 2 11 0,3 6 1 15,0 5-13-15,4 3-16 0,16 5-22 0,-34 0-8 16,34 0-7-16,-23 6-11 0,23-6-52 16,-20 19 22-16,20-19-67 0,-10 24 23 0,10-24-20 0,-6 27-24 15,6-27-23-15,6 32-23 0,1-16-33 16,-4 1-33-16,4 2-36 0,-1-1-53 0,8 1-18 0,-1 1-67 15,-3 0-48-15,3-4-411 0,4 4-600 16</inkml:trace>
  <inkml:trace contextRef="#ctx0" brushRef="#br0" timeOffset="-115968.41">30889 21488 1040 0,'0'0'1191'0,"0"0"-381"0,0 0-169 16,0 0-106-16,0 0-88 0,0 0-64 0,0 17-67 16,0-17-56-16,10 16-42 0,-10-16-29 0,10 26-33 15,-6-10-31-15,9-1-48 0,-6 1 9 0,3 4-45 0,0 0 11 16,0 0-32-16,-4-4 2 0,1-2-63 16,3 1 0-16,-10-15-68 0,13 23-52 0,-13-23-49 15,13 15-59-15,-13-15-33 0,0 0-62 0,10 9-82 16,-10-9-71-16,0 0-445 0,0 0-950 0</inkml:trace>
  <inkml:trace contextRef="#ctx0" brushRef="#br0" timeOffset="-115406.35">31208 21291 1285 0,'0'0'978'0,"0"0"-235"15,0 0-118-15,-10 13-104 0,10-13-67 0,4 20-62 0,-4-20-60 0,0 26-67 0,0-26-48 0,0 27-40 16,0-27-36-16,6 33-29 0,1-14-26 0,-7-19-16 15,7 30-18-15,-7-30-34 0,0 29-18 16,0-29-39-16,10 20-34 0,-10-20-44 0,6 20-53 0,-6-20-44 16,7 17-54-16,-7-17-44 0,0 15-129 0,0-15-59 15,0 0-501-15,13 14-1057 0</inkml:trace>
  <inkml:trace contextRef="#ctx0" brushRef="#br0" timeOffset="-114995.39">31577 20960 818 0,'0'0'875'0,"-7"-15"-368"0,7 15-85 0,-6-15-143 0,6 15 0 0,0 0-66 0,-10-21 19 16,10 21-15-16,0 0 43 0,0 0 1 0,10-17 18 0,-10 17 5 15,0 0 6-15,0 0-16 0,13 10-18 0,-13-10-6 16,20 23-11-16,-13-3-22 0,-1 3-15 15,4 3-20-15,-3 7-23 0,0 1-16 0,3 4-28 0,-4 0-20 16,1 4-22-16,-1-3-14 0,1 1-18 0,-7 0-8 16,7-2-17-16,-7-7-29 0,6-1-30 0,-6-1-35 15,4-5-37-15,-8-2-50 0,4-2-50 16,0-20-69-16,-6 32-75 0,6-32-23 0,-7 24-83 0,7-24-56 16,-7 16-96-16,7-16-378 0,-16 10-1048 0</inkml:trace>
  <inkml:trace contextRef="#ctx0" brushRef="#br0" timeOffset="-114297.56">30767 21414 1030 0,'0'0'555'0,"0"0"-72"0,0 0-166 0,0 0 7 0,0 0-104 0,0 0-20 0,0 0-7 0,-7-11-15 0,7 11-3 15,0 0 1-15,0 0 9 0,0 0 23 0,0 0 27 16,0 0 33-16,0 0 19 0,0 0 5 0,0 0-59 16,0 0 12-16,20 6-26 0,-20-6-24 0,10 11-29 15,-10-11-30-15,13 15-29 0,-13-15-25 0,17 15-16 16,-17-15-18-16,13 15-25 0,-13-15-38 0,20 14-39 15,-20-14-32-15,16 10-61 16,-16-10-59-16,14 10-76 0,-14-10-37 0,16 7-95 0,-16-7-71 0,0 0-97 16,14 8-402-16,-14-8-1013 0</inkml:trace>
  <inkml:trace contextRef="#ctx0" brushRef="#br0" timeOffset="-113511.05">27105 22903 977 0,'0'0'717'0,"0"0"-165"0,-6-13-107 0,6 13-58 16,0 0-27-16,-7-11-37 0,7 11-5 0,0 0 0 0,-6-12-1 15,6 12-18-15,0 0-4 0,0 0-71 16,0 0 6-16,0 0-55 0,0 0 0 0,-24 5-67 15,24-5 4-15,0 18-46 0,0-18 9 0,0 32-44 0,0-14 20 16,4 2-42-16,2 3 15 0,1-1-61 0,0 0 14 16,-1-1-47-16,7-1-17 0,-3 0-47 15,4-1-45-15,-1-2-43 0,-6-1-52 0,9-2-29 0,-9-2-47 16,6-2-98-16,-3-3-35 0,-10-7-444 16,27 10-849-16</inkml:trace>
  <inkml:trace contextRef="#ctx0" brushRef="#br0" timeOffset="-113287">27351 22995 846 0,'0'0'1111'0,"0"0"-364"0,7 22-169 0,-7-22-115 0,3 26-77 0,4-9-76 0,0 3-56 16,6 0-44-16,-6 1-48 0,9-2-28 0,-3 1-29 16,1-3-27-16,2 0-23 0,4-4-7 15,-3 0-16-15,3-3-26 0,-4-4-14 0,-2 1-11 0,-14-7-11 16,30 2-11-16,-30-2-13 0,33-6-14 0,-33 6-18 15,23-14-17-15,-10 4 0 0,-6 1-18 0,3-4 9 16,-10 13-17-16,7-29-15 0,-7 29-32 0,6-30-39 0,-6 30 8 16,0-34-77-16,0 34 5 0,0-32-114 0,0 32-301 15,-6-25-290-15</inkml:trace>
  <inkml:trace contextRef="#ctx0" brushRef="#br0" timeOffset="-112805.49">27893 23134 1264 0,'0'0'848'0,"16"16"-234"0,-16-16-109 15,20 14-98-15,-20-14-80 0,24 9-67 0,-24-9-55 16,20 7-42-16,-20-7-33 0,23 3-27 0,-23-3-21 16,20 0-20-16,-20 0-15 0,16-6-20 0,-16 6-9 15,14-8-19-15,-14 8-14 0,13-13-11 0,-13 13-9 16,0-19 0-16,0 19-4 0,0-20 1 0,0 20 3 0,-13-24 9 15,6 12 4-15,-6-1 5 0,3 0 6 16,-4 3 3-16,1-4 1 0,-10 4 4 0,10-1 6 16,-11 2 11-16,11 3 16 0,-4 0 2 0,17 6-7 0,-26-4-5 15,26 4-7-15,-23 3-10 0,23-3-3 0,-20 10 3 16,20-10-2-16,-7 19-3 0,7-19-1 16,-7 23 1-16,7-23-3 0,7 27-1 0,-7-27 3 15,7 30-11-15,-1-16 11 0,1-1-1 0,0 2-1 16,3-4-6-16,-4 0-13 0,-6-11-7 0,27 16-11 0,-27-16-9 15,23 10-13-15,-23-10-10 0,20 6-26 16,-20-6-19-16,17-3-8 0,-17 3-25 0,13-8 21 0,-13 8-63 16,13-16 38-16,-13 16-36 0,17-23 54 0,-17 23-21 15,6-29 72-15,-6 29-31 0,7-28 78 0,-7 28-16 16,0-26 99-16,0 26-21 0,0-26 53 0,0 26 36 16,0-22 35-16,0 22 25 0,0 0-1 0,0-23-19 15,0 23-20-15,0 0-26 0,0 0-29 0,0 0-17 16,0 0-17-16,0 0-14 0,13 19-42 0,-13-19-35 15,10 26-53-15,-3-12-3 0,0 2-83 0,-1 4-39 16,8-1-115-16,-4 1-32 0,3-4-261 0,-7 1-159 16</inkml:trace>
  <inkml:trace contextRef="#ctx0" brushRef="#br0" timeOffset="-112535.47">28285 23087 955 0,'0'-20'787'0,"0"20"-194"0,6-19-110 0,-6 19-53 0,0 0-44 16,7-20-15-16,-7 20-3 0,0 0-10 0,7-11 0 16,-7 11-82-16,0 0-4 0,23 7-70 0,-23-7-2 15,13 16-57-15,-13-16 0 0,14 24-50 0,-4-8 0 16,-4 1-38-16,1-1 8 0,0 1-35 0,-1-3 7 16,-6-14-63-16,10 29 11 0,-10-29-50 0,13 20-13 0,-13-20-44 15,7 13-15-15,-7-13 3 0,0 0 0 0,0 0 7 16,0 0 3-16,0-20-2 0,0 20-8 0,0-29-6 15,-7 12 1-15,7-2 16 0,-6-5 7 16,6-2 14-16,0 0-12 0,0-1-16 0,0-1-37 0,0 1-55 16,0 0-56-16,0 1-47 0,6 0-61 0,8 1-363 15,-8 3-403-15</inkml:trace>
  <inkml:trace contextRef="#ctx0" brushRef="#br0" timeOffset="-112306.84">28760 22594 549 0,'0'0'1105'0,"0"0"-404"0,17-4-69 16,-17 4-71-16,0 0-66 0,0 0-24 0,19 0-43 0,-19 0-56 0,0 0-48 0,14 12-22 15,-14-12-24-15,16 21-38 0,-16-21-24 0,14 24-34 0,-8-2-34 16,8 1-30-16,-11 3-21 0,10 4-36 0,-6 5 2 16,6-1-27-16,-6-1 2 0,3 1-23 0,-4-1-24 15,1-4-46-15,0-2-16 0,6-3-54 16,-10 0-4-16,4-7-59 0,-7 3-62 0,0-20-63 0,7 28-66 15,-7-28-53-15,6 20-126 0,-6-20-38 16,0 0-403-16,0 0-1054 0</inkml:trace>
  <inkml:trace contextRef="#ctx0" brushRef="#br0" timeOffset="-112160.4">28863 22939 1023 0,'0'0'748'0,"0"0"-178"0,0 0-115 0,0 0-67 0,0 0-63 0,0 0-51 0,13-14-29 0,-13 14-28 0,0 0-40 15,13 10-34-15,-13-10-28 0,24 11-27 0,-24-11-21 0,20 13-15 0,-20-13-18 0,23 14-41 0,-10-7-42 16,1 2-51-16,-5-1-65 0,5-1-88 0,-14-7-59 16,23 14-153-16,-23-14-377 0,20 12-611 15</inkml:trace>
  <inkml:trace contextRef="#ctx0" brushRef="#br0" timeOffset="-111993.43">29208 22915 1100 0,'0'0'1267'0,"0"0"-412"0,0 0-192 0,0 0-157 0,-6 22-82 16,6-22-126-16,0 19-43 0,0-19-91 0,6 22-29 15,-6-22-69-15,7 23-37 0,-7-23-57 0,13 26-53 16,-13-26-52-16,7 24-55 0,-7-24-35 0,10 17-59 16,-10-17-83-16,0 16-38 0,0-16-539 0,0 0-900 15</inkml:trace>
  <inkml:trace contextRef="#ctx0" brushRef="#br0" timeOffset="-111813.56">29215 22754 1010 0,'0'0'1322'0,"0"0"-457"16,0 0-239-16,0 0-140 0,0 0-128 0,0 0-72 16,0 0-97-16,0 0-79 0,0 0-76 0,0 0-90 0,0 0-61 15,20 3-66-15,-20-3-104 0,0 0-55 0,17 6-63 16,-17-6-97-16,0 0-304 0,0 0-507 15</inkml:trace>
  <inkml:trace contextRef="#ctx0" brushRef="#br0" timeOffset="-111634.39">29331 22557 1249 0,'0'0'866'0,"0"0"-163"0,0 0-86 0,0 0-86 0,0 0-59 0,7 23-52 0,-7-23-52 0,7 36-63 0,-1-12-49 0,1 5-34 0,-4 0-60 0,4 5-9 15,0 4-60-15,-7 0-3 0,13 0-37 0,-13-1 6 16,6-4-65-16,4 1-3 0,-3-5-60 0,0-4-21 16,-1 1-56-16,1-3-40 0,3-3-46 0,-7-3-39 15,1 0-36-15,-4-17-76 0,13 27-23 0,-13-27-103 16,7 16-423-16,-7-16-866 0</inkml:trace>
  <inkml:trace contextRef="#ctx0" brushRef="#br0" timeOffset="-111208.02">29886 22613 911 0,'0'0'715'0,"0"-19"-288"0,0 19-47 0,0 0-135 15,0-27 26-15,0 27-62 0,7-17 45 0,-7 17-35 0,6-14 36 16,-6 14 4-16,10-10 27 0,-10 10 7 0,14-5 3 16,-14 5 25-16,23 0-23 0,-23 0-6 0,20 8-9 15,-13 0-20-15,9 4-15 0,-3 3-33 0,-6 3-31 16,10 2-25-16,-11 4-25 0,8 0-26 0,-8 2-21 0,1 0-20 16,0 3-13-16,-1-2-12 0,-3 1-22 15,-3-1-33-15,0 0-12 0,0-4-38 0,-3-3-17 16,0-3-51-16,0 0-5 0,3-17-48 15,-14 23 9-15,14-23-30 0,-13 10-9 0,13-10-12 0,0 0-3 16,-30-4 1-16,30 4 6 0,-20-16 18 0,20 16 20 16,-10-20 18-16,10 20 33 0,-13-14 29 0,13 14 24 15,-7-19 15-15,7 19 36 0,0 0 49 0,0 0 39 0,0-20 27 16,0 20 2-16,0 0-5 0,14 7-16 16,-14-7-12-16,16 19-5 0,-9-6 1 0,6 1-20 0,4 2-6 15,-4 4-31-15,7-3-71 0,-4 3-79 0,4-2-109 16,4 2-148-16,-4-3-112 0,3 0-378 0,7-1-791 15</inkml:trace>
  <inkml:trace contextRef="#ctx0" brushRef="#br0" timeOffset="-110735.6">30680 22543 996 0,'0'0'1108'0,"-7"-14"-319"0,7 14-100 0,0 0-94 0,-13-13-88 0,13 13-87 0,0 0-85 0,-16 5-63 0,16-5-37 0,-14 18-19 16,8-3-20-16,-1 1-27 0,4 8-25 0,-4 2-16 15,0 3-19-15,7 4-22 0,0-1-19 16,0 2-28-16,0 1 1 0,0-1-25 0,7-1 10 0,-4 0-28 16,1-3-18-16,-1 0-46 0,4-1-7 0,6-6-58 15,-6 0-28-15,3-3-58 0,-4 0-66 0,7-5-59 16,-6-2-64-16,10-5-111 0,-17-8-67 0,20 16-428 0,-20-16-1087 16</inkml:trace>
  <inkml:trace contextRef="#ctx0" brushRef="#br0" timeOffset="-110357.72">31022 22698 1849 0,'0'0'985'0,"0"0"-238"0,0 0-131 0,-16 4-101 0,16-4-92 0,0 0-101 0,-7 18-60 0,7-18-39 16,7 17-60-16,-7-17 2 0,16 23-47 0,-6-10 4 0,0 2-33 15,4 4 10-15,2-3-32 0,-3 1 12 0,7 0-32 16,-3 0 6-16,-4-1-28 0,7-2 10 0,-3-1-25 16,-1 0 11-16,-2-4-29 0,6-1 2 0,-7-3-44 15,-13-5 10-15,23 4-45 0,-23-4 20 0,27-6-35 16,-27 6 5-16,16-15-34 0,-16 15-14 0,17-26-11 16,-17 26-22-16,3-35-1 0,-3 12-32 0,-3-2 24 15,-4-3-12-15,-3-2 51 0,-3-3 1 0,0 0 55 16,-4-3-9-16,-6-1 63 0,-4 2 40 0,-3 1 37 15,4 5 44-15,-4 8 32 0,7-1 22 0,-1 7 14 16,-2 3-13-16,6 5-7 0,3 3-16 0,17 4-23 0,-33 1-13 16,17 3-28-16,6 6-41 0,0 2 27 15,0-1-13-15,3 4-30 0,0 3-26 0,7-18-30 16,0 33-33-16,0-14-27 0,7-2-51 0,-7 3-12 16,7 2-37-16,6-2-48 0,-6 1-65 0,3-1-58 15,3-2-26-15,-3-1-439 0,3 3-657 0</inkml:trace>
  <inkml:trace contextRef="#ctx0" brushRef="#br0" timeOffset="-110156.68">31198 22791 1616 0,'0'0'920'0,"0"0"-213"0,10 13-138 15,-10-13-100-15,14 16-67 0,-14-16-68 0,13 20-32 16,-3-9-94-16,-3 2-14 0,6 0-75 0,-3 0 6 15,0 0-51-15,0 1 11 0,-4-1-57 0,8-3-22 16,-4 2-56-16,-4-2-51 0,-6-10-59 0,20 16-71 16,-20-16-61-16,13 11-91 0,-13-11-60 0,10 8-143 15,-10-8-326-15,0 0-813 0</inkml:trace>
  <inkml:trace contextRef="#ctx0" brushRef="#br0" timeOffset="-109685.28">31597 22784 625 0,'0'0'937'0,"0"0"-430"0,-7-16-96 0,7 16-155 16,0 0-5-16,-6-23-115 0,6 23 20 0,0 0-78 16,6-24 24-16,-6 24-64 0,0 0 50 0,7-19-26 15,-7 19 78-15,0 0 12 0,20-6 69 0,-20 6 7 16,0 0 19-16,17 4-8 0,-17-4-21 0,13 12 11 16,-13-12-30-16,13 23-19 0,-10-7-22 0,4 1-34 15,0 2-18-15,-1 1-53 0,1 4 20 0,-4-5-48 0,1 3 18 16,-1-4-52-16,-3 2 0 0,0-20-51 15,0 36-19-15,0-36-39 0,0 26-33 0,0-26-31 0,-10 18-17 16,10-18-10-16,-13 11 3 0,13-11 1 0,0 0 6 16,-17-1-4-16,17 1 1 0,-16-7 5 0,16 7 12 15,-17-10 30-15,17 10 18 0,-10-15 25 0,10 15 22 16,-10-13 22-16,10 13 34 0,0 0 54 0,-10-15 52 16,10 15 29-16,0 0 19 0,0 0 4 0,0 0 8 15,0 0-9-15,0 0-5 0,20 7-17 0,-20-7-16 16,10 9-20-16,-10-9-10 0,20 13-14 0,-20-13-20 15,16 11-37-15,-16-11-46 0,27 13-70 0,-27-13-96 16,17 9-95-16,-17-9-67 0,26 6-392 0,-26-6-461 16</inkml:trace>
  <inkml:trace contextRef="#ctx0" brushRef="#br0" timeOffset="-107923.43">20275 24591 693 0,'0'0'1255'0,"0"0"-495"0,0 0-136 0,0 0-136 0,0 0-81 0,0 20-73 0,0-20-60 15,3 22-50-15,-3-22-36 0,4 26-38 0,-4-26-50 0,3 24-2 16,-3-24-21-16,7 23-16 0,-7-23-12 0,3 23-13 16,-3-23-8-16,3 20-12 0,-3-20-4 0,0 0-9 15,4 20-4-15,-4-20 2 0,0 0-3 16,0 0-24-16,0 0 22 0,0 0-18 0,0 0-10 0,3-21-14 15,-3 21-14-15,0-26-12 0,0 26-16 0,-3-38-13 16,-1 18-14-16,4 0 17 0,-3-3-7 0,0 3 36 16,3 0 2-16,0 20 27 0,0-36 0 15,0 36 31-15,-7-27 30 0,7 27 54 0,-3-20 20 0,3 20-2 16,0 0-22-16,0 0 29 0,0 0-3 0,0 0-7 16,0 0-9-16,0 0-6 0,0 20-10 0,0-20-10 15,10 22-8-15,-10-22-12 0,0 21-6 0,0-21-8 16,6 22-6-16,-6-22-10 0,7 20 4 0,-7-20-5 15,7 14-2-15,-7-14-5 0,0 0 0 0,10 13 0 16,-10-13-10-16,0 0 15 0,0 0 0 0,0 0 2 0,0 0-3 16,13-10 2-16,-13 10 0 0,0 0-7 15,0-26 5-15,0 26 1 0,-7-24 1 0,7 24-4 16,-3-29-1-16,0 12 3 0,3 17 0 0,-7-34-1 0,4 19 0 16,3 15-2-16,-7-30 4 0,7 30-3 0,-3-25-13 15,3 25 21-15,-7-17 1 0,7 17 12 0,0 0-13 16,0 0 10-16,0 0-15 0,7-16-2 0,-7 16 4 15,10 12-4-15,-10-12 0 0,16 20 0 0,-6-7 0 16,0 0-3-16,4 4-7 0,2 0 11 0,-6-1-2 16,3-3 2-16,1 4 2 0,-1-1-3 0,0 0 0 15,-3-3-5-15,3 0 7 0,-6 1 6 16,-7-14 3-16,17 20 11 0,-17-20 6 0,13 20 2 0,-13-20-3 16,7 15-7-16,-7-15-7 0,0 0-4 0,3 15-6 15,-3-15-4-15,0 0-8 0,0 0-6 0,-10 12-17 16,10-12-12-16,0 0-18 0,-23-7-25 0,23 7-28 15,-14-9-31-15,14 9-43 0,-16-13-12 0,16 13-31 16,-10-13-16-16,10 13-81 0,-7-16-13 0,7 16-95 16,0 0-48-16,0-18-270 0,0 18-410 0</inkml:trace>
  <inkml:trace contextRef="#ctx0" brushRef="#br0" timeOffset="-107390.58">21142 24330 893 0,'0'0'1081'0,"0"0"-328"16,0 0-166-16,0 0-103 0,0 0-92 0,-13 7-76 0,13-7-59 15,0 0-32-15,0 32-30 0,0-32-34 0,3 34-28 16,1-10-27-16,-1 2-13 0,4 0-11 0,-4 2-3 15,4-1-8-15,2 2-5 0,-2-1-4 0,-4-2 25 16,1-2-37-16,2 1 16 0,-2-7-33 0,-1 1 27 16,0-2-43-16,-3-17 25 0,4 23-46 0,-4-23 34 15,3 20-38-15,-3-20 31 0,0 0-37 0,0 0 27 16,0 0-24-16,-17-4 26 0,17 4-35 0,-13-24-6 16,0 6-7-16,3-2-9 0,0-5-8 0,0-6-12 15,-7-1-12-15,7-3-5 0,-3-2-1 0,0-6-4 0,3 5 3 16,-3-2 0-16,9 4 19 0,-2-1 12 15,-4 5 4-15,6 5 12 0,1 1 4 0,3 6 4 16,0 20 5-16,3-34 7 0,-3 34 1 0,14-16 3 0,-14 16 4 16,0 0 0-16,23 3 1 0,-10 7-9 15,4 0 13-15,3 7-2 0,-4 2 3 0,8 1 2 16,-5 6 9-16,5-2 9 0,-4-1 4 0,0 1 0 0,-4-1-1 16,1 0 13-16,-4-3 5 0,0 0 5 0,-3-1-1 15,-3-3-3-15,0 0-5 0,-7-16-14 0,3 32 2 16,-3-32-6-16,-3 24-6 0,3-24-2 0,-14 17 0 15,14-17-6-15,-20 10-8 0,20-10 5 0,-26 7-4 16,26-7-17-16,-30-4-29 0,13 0-21 16,1-2-44-16,2-1-18 0,1 0-39 0,-3-2-26 15,6 0-28-15,10 9-54 0,-17-17-31 0,17 17-100 0,-10-13-24 16,10 13-381-16,0 0-535 0</inkml:trace>
  <inkml:trace contextRef="#ctx0" brushRef="#br0" timeOffset="-107007.29">21614 24591 1578 0,'0'0'788'0,"0"0"-207"0,0 0-133 0,0 0-76 0,0 0-97 0,20 6-19 0,-20-6-63 0,0 0-20 0,20 6-57 16,-20-6-9-16,16 4-36 0,-16-4-1 15,20 2-38-15,-20-2 12 0,24 2-31 0,-24-2 3 0,0 0-36 16,23 0 7-16,-23 0-19 0,0 0 5 0,20-7-17 16,-20 7 17-16,0 0-15 0,10-17 2 0,-10 17-11 15,0 0 15-15,-4-29-6 0,4 29 9 0,-6-25-2 16,-1 12 17-16,-3 0-3 0,0 0 10 0,-3 0 7 16,3 1 33-16,-3 1 17 0,-1 3 22 0,4 1 9 15,10 7 0-15,-23-6-5 0,23 6-9 0,-13 3-5 16,13-3-7-16,-20 18-7 0,20-18-13 15,-7 27-4-15,7-27-9 0,0 35-6 0,0-15-1 0,4 1-6 16,2 1-11-16,4 2-27 0,-3-2-37 0,0 1-16 16,3-3-40-16,3 1-29 0,-3-4-29 0,3 3-74 15,0-4-23-15,4-2-98 0,-4-1-26 0,1-4-387 0,2 0-484 16</inkml:trace>
  <inkml:trace contextRef="#ctx0" brushRef="#br0" timeOffset="-106754.7">21993 24502 174 0,'0'0'1489'0,"0"0"-593"0,10-11-216 15,-10 11-86-15,0 0-83 0,0 0-68 0,20 4-47 16,-20-4-46-16,16 16-39 0,-16-16-29 0,17 20-35 16,-7-10-32-16,0 3-31 0,-4 3-39 0,4-3-30 15,-3 1-22-15,0 0-20 0,-7-14-19 0,13 23-11 16,-13-23-14-16,13 18-27 0,-13-18-19 0,7 14-19 15,-7-14-12-15,0 0-5 0,0 0-5 0,0 0-12 16,0 0-18-16,0 0-17 0,0 0-18 0,-3-32-27 16,-1 15-29-16,-2 1-34 0,6-4-37 0,-7 0 0 15,4-1-2-15,3-1 10 0,0-1 0 0,0 3-36 16,0-2 3-16,3 5-77 0,4 0 13 0,-7 17-43 16,6-25-405-16,-6 25-475 0</inkml:trace>
  <inkml:trace contextRef="#ctx0" brushRef="#br0" timeOffset="-106509.99">22391 24507 1680 0,'0'0'1042'0,"0"0"-263"0,0 0-175 0,-13 4-116 0,13-4-110 0,0 0-86 16,0 0-71-16,0 0-44 0,0 23-37 0,0-23-26 15,7 19-27-15,3-8-21 0,-4 2-14 0,8 1-23 16,-1 2-12-16,-3-2-17 0,10 4-14 0,-10-3-20 16,6 1-15-16,1-2-19 0,-4-1-28 15,1 0-30-15,2 0-55 0,-3-1-32 0,1-1-51 0,2-2-73 16,-9 1-56-16,-7-10-141 0,20 13-366 0,-20-13-782 16</inkml:trace>
  <inkml:trace contextRef="#ctx0" brushRef="#br0" timeOffset="-105868.77">22684 24511 942 0,'0'0'1366'0,"0"0"-478"0,0 0-220 0,0 0-132 15,0 0-114-15,0 22-78 0,0-22-47 0,10 11-102 0,-10-11-6 16,16 10-74-16,-16-10 9 0,14 10-65 15,-14-10-1-15,16 7-43 0,-16-7-25 0,20 5-9 0,-20-5-12 16,23-2-6-16,-23 2 6 0,20-6-3 0,-20 6 11 16,17-10-3-16,-17 10-9 0,20-14-10 0,-20 14-8 15,6-17-6-15,-6 17-17 0,7-22 18 16,-7 22 5-16,0-26 6 0,0 26 9 0,-7-26 8 0,7 26 10 16,-6-27 14-16,6 27 18 0,-20-23 17 15,20 23 11-15,-17-16 6 0,17 16 6 0,-26-7-4 0,26 7 6 16,-17-3-13-16,17 3-7 0,-23 9-7 15,23-9-11-15,-13 13-2 0,13-13-13 0,-14 24 6 0,14-24-14 16,0 30-12-16,0-30-12 0,0 37-11 0,7-16-6 16,-7-4-13-16,7 6-12 0,-1 0-31 0,1-1-8 15,3-2-41-15,3-2-26 0,-6 1-30 0,3-5-51 16,3-1-21-16,-6-1-111 0,6-1-36 0,-13-11-401 16,23 12-576-16</inkml:trace>
  <inkml:trace contextRef="#ctx0" brushRef="#br0" timeOffset="-105522.71">22999 24437 1197 0,'0'0'1191'0,"0"0"-331"0,0 0-191 0,0 0-119 0,0 0-57 0,0 0-119 0,7 21-37 0,-7-21-80 0,7 18-22 16,-7-18-66-16,3 25-15 0,-3-25-55 0,10 27-3 0,-10-27-42 15,10 26 10-15,-10-26-34 0,13 27 8 0,-13-27-48 16,7 20-15-16,-7-20-12 0,13 15-20 0,-13-15 24 15,10 14-45-15,-10-14-10 0,0 0-14 16,0 0-29-16,20 0-30 0,-20 0-49 0,10-13 3 0,-10 13-22 16,13-21 5-16,-13 21-22 0,7-33-11 0,0 14 27 15,-4-4-22-15,3 0 75 0,-2 0-3 16,2 1 74-16,4-1-5 0,-3 6 86 0,-7 1 20 0,7 1 74 16,-7 15 55-16,6-19 30 0,-6 19 41 0,0 0-9 15,14-9 18-15,-14 9-19 0,0 0-23 0,16 15-27 16,-16-15-27-16,10 18-26 0,-10-18-21 0,13 28-39 15,-6-16-7-15,0 1-53 0,-1 0-28 16,4 0-60-16,-10-13-29 0,14 22-44 0,-14-22-47 0,13 19-17 16,-13-19-88-16,13 8 3 0,-13-8-54 15,0 0-353-15,0 0-409 0</inkml:trace>
  <inkml:trace contextRef="#ctx0" brushRef="#br0" timeOffset="-105305.45">23411 24092 1382 0,'0'0'800'0,"0"0"-168"0,7-19-91 0,-7 19-95 0,0 0-53 0,0 0-49 16,0 0-44-16,17 7-21 0,-17-7-51 0,9 17-5 15,1-4-60-15,-3 3 17 0,0 0-52 0,-1 5 16 16,1 1-46-16,0 7-7 0,3 1-11 0,3 3-16 16,-6 4-17-16,-1-1-2 0,1 1-15 0,3 2-11 15,-4-3-21-15,1 0-20 0,0-3-28 0,-1-3 2 16,-2-4-54-16,2 0-42 0,1-6-43 0,-7-1-71 15,7-4-45-15,-7-15-46 0,0 25-112 0,0-25-11 16,0 0-54-16,0 0-349 0,0 0-708 0</inkml:trace>
  <inkml:trace contextRef="#ctx0" brushRef="#br0" timeOffset="-105164.09">23584 24583 1269 0,'0'0'841'0,"7"-19"-245"0,-7 19-73 0,0 0-105 0,0 0-51 0,0 0-85 0,0 0-28 0,16 4-70 0,-16-4-15 0,0 0-58 15,20 9-6-15,-20-9-38 0,13 6 4 0,-13-6-52 0,17 11-16 16,-17-11-56-16,20 6-38 0,-20-6-58 0,10 7-48 16,-10-7-46-16,0 0-126 0,27 4-43 15,-27-4-471-15,0 0-724 0</inkml:trace>
  <inkml:trace contextRef="#ctx0" brushRef="#br0" timeOffset="-104981.36">23800 24456 419 0,'0'0'1598'0,"0"0"-658"0,0 19-249 0,0-19-169 16,0 15-106-16,0-15-84 0,7 17-73 0,-7-17-61 15,3 20-50-15,-3-20-44 0,7 17-40 0,-7-17-41 16,13 17-39-16,-13-17-30 0,6 15-49 0,-6-15-20 16,7 14-55-16,-7-14-34 0,0 0-46 0,0 0-68 15,3 13-20-15,-3-13-61 0,0 0-483 0,0 0-724 16</inkml:trace>
  <inkml:trace contextRef="#ctx0" brushRef="#br0" timeOffset="-104463.45">23953 23987 957 0,'0'0'1379'0,"0"0"-412"0,0 0-256 16,0 0-93-16,20 13-70 0,-20-13-67 0,3 37-83 0,4-11-37 16,-4 4-70-16,7 7-42 0,-3 5-57 0,-7 1-35 15,13 6-42-15,-13 4-22 0,7-10-22 0,-1 0-9 0,-3-1-42 16,4-5-22-16,0 1-49 0,-7-7-24 0,6-1-67 16,-2-4-27-16,-1-4-81 0,0-5-93 0,1 1-104 15,-1-2-77-15,-3-16-106 0,13 25-551 0,-13-25-1400 16</inkml:trace>
  <inkml:trace contextRef="#ctx0" brushRef="#br0" timeOffset="-103736.55">24494 24026 642 0,'0'0'1231'0,"-6"-18"-445"0,6 18-197 0,0 0-97 0,0 0-98 0,-7-12-71 15,7 12-46-15,0 0-17 0,0 0-29 0,0 0-14 16,0 0-54-16,13-18 0 0,-13 18-53 0,0 0 9 16,20 0-48-16,-20 0 21 0,13 6-46 0,-13-6 28 15,24 12-40-15,-24-12 32 0,23 17-33 0,-3-9 36 16,-13 4-30-16,9 2 34 0,-3 2-17 0,1 1 25 15,-4 3-17-15,3 2 16 0,0-1-14 16,-6 4 3-16,0-1-3 0,3 1-15 0,-4 1-4 0,1-1-12 16,-7 4-7-16,6-6-8 0,-6 0-7 0,0-23-3 15,4 39-26-15,-4-39-26 0,0 37-27 0,0-37-30 16,0 27-33-16,0-27-23 0,0 24-33 0,0-24-48 16,0 20-68-16,0-20-33 0,0 0-25 0,0 25-117 0,0-25-31 15,0 0-494-15,0 19-1068 0</inkml:trace>
  <inkml:trace contextRef="#ctx0" brushRef="#br0" timeOffset="-103515.48">24694 24370 1549 0,'-10'-14'1104'15,"10"14"-305"-15,0 0-203 0,-10-16-110 0,10 16-103 0,0 0-82 0,-7-10-74 0,7 10-59 0,0 0-25 16,0 0-31-16,0 0-24 0,7-20-20 0,-7 20-14 15,0 0-27-15,23-6-46 0,-23 6-44 0,26-1-52 16,-26 1-70-16,24 0-45 0,-24 0-47 0,36 3-80 16,-22-2-43-16,6 2-86 0,3-3-439 0,-7 1-848 15</inkml:trace>
  <inkml:trace contextRef="#ctx0" brushRef="#br0" timeOffset="-103231.79">25272 24067 1187 0,'0'0'1138'0,"-20"-14"-345"0,20 14-174 16,-24-12-112-16,24 12-94 0,-19-11-56 0,19 11-96 0,-20-6-41 15,20 6-66-15,-10-7-8 0,10 7-56 16,0 0-5-16,-20-4-43 0,20 4 5 0,0 0-39 0,0 0 21 16,0 0-23-16,0 17 15 0,0-17-22 0,6 17 19 15,1-1-22-15,0-2-7 0,3 5 6 0,3 1 4 16,-6 3 1-16,9 4-5 0,-3-2 3 15,7 2 2-15,-10 2-4 0,10-2 8 0,-13-3-2 0,6-2 4 16,-6-2 7-16,3 2 12 0,-4-7 9 0,1 2 3 16,-7-17-5-16,7 26-4 0,-7-26-8 0,-7 17-5 15,7-17-8-15,-13 13-1 0,13-13 2 0,-17 8-4 16,17-8-15-16,-26 4-24 0,26-4-28 0,-24 0-49 16,24 0-79-16,-30-3-53 0,30 3-70 0,-19 0-138 15,19 0-90-15,0 0-469 0,-24 0-1088 0</inkml:trace>
  <inkml:trace contextRef="#ctx0" brushRef="#br0" timeOffset="-102163.73">26169 24397 1059 0,'0'0'688'0,"0"0"-209"0,-14-7-92 0,14 7-57 0,0 0-40 0,0-16-12 0,0 16-22 0,0 0 15 16,0 0-13-16,7-20 25 0,-7 20-18 0,0 0 14 15,13-10-25-15,-13 10-24 0,24-1-19 0,-24 1-23 16,26 6-31-16,-9-1-28 0,-4 3-28 0,4-3-21 16,3 5-20-16,3-4-10 0,-3 4-17 0,3-3-23 15,4 0-44-15,-4-1-15 0,-3 0-19 16,-4-2-27-16,4-2-30 0,-3 0-53 0,-17-2-20 0,33 0-52 15,-33 0 10-15,30-2-14 0,-30 2-14 0,20-9 17 16,-20 9-24-16,17-9 55 0,-17 9-20 0,13-10 85 16,-13 10-9-16,0 0 69 0,7-17-14 0,-7 17 84 15,0 0-14-15,6-17 81 0,-6 17-17 0,0 0 34 0,0 0-17 16,0 0 29-16,0 0-15 0,0-20 15 0,0 20 4 16,0 0-5-16,0 0 30 0,0 0-4 15,0 0 26-15,0 0-8 0,0 0 76 0,0 21-4 16,0-21 27-16,0 0-28 0,0 29 22 0,0-29-11 0,0 23-18 15,0-23-18-15,0 27-24 0,0-27-18 0,0 23-19 16,0-23-19-16,3 22-18 0,-3-22-18 0,7 19-18 16,-7-19-15-16,0 0-11 0,7 21-7 0,-7-21-9 15,0 0-7-15,0 0-3 0,0 0-7 0,0 0 1 16,0 0 1-16,13-10 11 0,-13 10 5 16,0 0 4-16,-7-24 1 0,7 24 6 0,0-19 0 0,0 19-1 15,-6-22 10-15,6 22-3 0,-7-23 2 0,7 23 2 16,-10-23 0-16,10 23-3 0,-6-20-7 0,6 20 5 15,-7-14-2-15,7 14 0 0,0 0-3 0,-7-20-1 16,7 20 2-16,0 0-13 0,0 0 20 0,0 0 1 16,0 0 0-16,14-6-23 0,-14 6 22 0,16 10 1 15,-16-10-1-15,20 16-2 0,-13-3 1 0,3 0-1 16,3 4-1-16,0-1-2 0,4 1-5 0,-4-1 12 0,0-2-2 16,-3-2 1-16,4 2 6 0,-8-4 9 15,-6-10 0-15,14 18 7 0,-14-18 0 0,16 15-4 16,-16-15-2-16,0 0-3 0,7 18-7 0,-7-18-3 15,0 0-8-15,0 0-8 0,-7 12-18 0,7-12-17 0,0 0-31 16,0 0-54-16,-23 0-26 0,23 0-75 16,0 0-39-16,-20-1-57 0,20 1-143 0,0 0-69 15,0 0-400-15,-17-3-886 0</inkml:trace>
  <inkml:trace contextRef="#ctx0" brushRef="#br0" timeOffset="-101729.65">27381 24271 869 0,'0'0'1178'0,"0"0"-404"0,-20 2-119 0,20-2-158 16,-16 8-71-16,16-8-108 0,-7 16-76 0,7-16-44 0,-7 22-24 16,7-22-57-16,7 28-9 0,-7-13-42 0,7 3 5 15,-1 1-35-15,4-3 0 0,-3-1-44 0,0 0-2 16,6-1-38-16,0 0-5 0,-3-2-48 0,-3-2-20 16,6 0-50-16,-3-1-26 0,-10-9-34 0,20 10-86 15,-20-10-32-15,20 4-83 0,-20-4-441 0,0 0-706 16</inkml:trace>
  <inkml:trace contextRef="#ctx0" brushRef="#br0" timeOffset="-101510.29">27604 24331 1143 0,'0'0'985'0,"3"19"-325"0,-3-19-105 0,13 27-152 0,1-14-66 0,-8 0-94 0,4 0-43 0,4-2-50 0,-1 2-11 0,4-3-49 16,-4-1-5-16,0-2-32 0,4 2 4 15,-4-5-31-15,-13-4 9 0,30 2-31 0,-30-2 6 16,26-6-37-16,-26 6 14 0,24-16-29 0,-18 6 12 0,8-2-23 16,-8 0-4-16,-2-3-13 0,-4 15-11 0,6-30-37 15,-6 30-4-15,7-27-22 0,-7 27-67 0,0-26-5 16,0 26-97-16,7-23-11 0,-7 23-89 0,0-20-277 16,0 20-286-16</inkml:trace>
  <inkml:trace contextRef="#ctx0" brushRef="#br0" timeOffset="-101002.33">28039 24383 753 0,'0'0'1090'0,"7"17"-366"0,-7-17-167 0,20 16-77 0,-20-16-117 0,16 14-38 0,-16-14-84 0,20 10-29 15,-20-10-57-15,17 9-13 0,-17-9-49 0,26 1 1 16,-26-1-41-16,24-1 8 0,-24 1-31 0,26-4 11 0,-26 4-28 15,23-13 17-15,-23 13-26 0,17-16 18 16,-17 16-35-16,13-17 6 0,-13 17-27 0,7-25 7 16,-7 25-19-16,0-25 11 0,0 25-19 0,-7-30 16 0,1 12-16 15,-1 1 17-15,-3 0-10 0,-3-2 22 16,-1 2-5-16,-2 1 19 0,3 2 9 0,-4 1 2 0,4 4 5 16,-1 2 5-16,14 7-5 0,-30-12 4 15,30 12-22-15,0 0 19 0,-19 6-19 0,19-6 16 16,-10 14-18-16,10-14 18 0,-7 21-15 0,7-21 17 0,0 29-20 15,0-29 24-15,0 31-5 0,10-15 24 0,-10 1-18 16,7 0 18-16,-1-1-21 0,1-3 12 0,-1 1-20 16,1-4 11-16,-7-10-19 0,17 22 11 0,-17-22-30 15,20 11-17-15,-20-11-43 0,16 3-28 0,-16-3-34 16,0 0-22-16,20-7-1 0,-20 7-54 0,14-16 26 16,-14 16-6-16,9-23 11 0,-9 23 21 0,7-30 25 15,-7 30 39-15,7-31 47 0,-7 31 20 0,0-26 109 16,0 26-5-16,0-23 85 0,0 23 16 0,0-19-7 15,0 19-2-15,0 0-31 0,0 0-13 16,6-17-32-16,-6 17-2 0,0 0-17 0,0 0-9 0,14 13-29 16,-14-13 13-16,3 14-20 0,-3-14-1 15,13 23-33-15,-13-23-14 0,14 26-35 0,-8-12-54 0,4 2-28 0,-3-3-61 16,-1 0-51-16,1 1-89 0,0-1-355 16,-7-13-323-16</inkml:trace>
  <inkml:trace contextRef="#ctx0" brushRef="#br0" timeOffset="-100737.42">28441 24228 375 0,'0'0'1171'0,"0"0"-470"0,3-23-117 0,-3 23-57 0,0 0-62 0,7-13-48 0,-7 13-21 0,0 0-46 0,0 0-46 0,20 6-53 15,-20-6-27-15,17 17-29 0,-17-17-28 0,13 26-20 16,-7-12-22-16,1 4-26 0,0-1-21 0,-1 0-21 15,-2 0-11-15,2-1-11 0,-6-16-13 0,14 29-24 16,-14-29-32-16,0 18-29 0,0-18-17 0,6 13-20 16,-6-13-25-16,0 0 11 0,0 0-34 0,0 0 9 15,0 0-33-15,7-17 3 0,-7 17-23 0,-7-23-6 16,7 23-19-16,0-30 3 0,0 30 4 0,-6-36-46 16,6 36 15-16,0-34-78 0,0 34-8 0,0-30-77 0,0 30-305 15,0-26-319-15</inkml:trace>
  <inkml:trace contextRef="#ctx0" brushRef="#br0" timeOffset="-100384.84">28840 23958 433 0,'0'0'1399'0,"13"10"-527"0,-13-10-183 0,10 16-152 0,-10-16-90 15,0 29-75-15,7-12-67 0,-1 4-64 0,1 4-59 16,-7 1-40-16,6 1-32 0,4-1-23 0,-3 2-42 16,0-1-5-16,-1 1-19 0,1-2-50 0,0-3-15 15,6 1-66-15,-10-1-34 0,4-4-54 0,0-3-39 0,-7-16-39 16,6 25-103-16,-6-25-28 0,0 21-68 16,0-21-376-16,0 0-646 0</inkml:trace>
  <inkml:trace contextRef="#ctx0" brushRef="#br0" timeOffset="-100212.52">28863 24281 299 0,'0'0'1234'0,"0"0"-491"0,0 0-201 0,0 0-56 15,0 0-111-15,0 0-45 0,13-10-76 0,-13 10-25 16,0 0-63-16,20 2-16 0,-20-2-53 0,17 4-3 16,-17-4-38-16,20 7-20 0,-20-7-59 0,23 6-42 15,-23-6-77-15,20 11-60 0,-20-11-69 0,30 13-114 16,-30-13-117-16,23 10-324 0,-23-10-574 0</inkml:trace>
  <inkml:trace contextRef="#ctx0" brushRef="#br0" timeOffset="-100033.42">29192 24251 1209 0,'0'0'1248'0,"0"0"-383"0,0 0-214 0,0 0-134 0,0 0-100 0,0 0-84 0,0 0-83 0,0 0-55 0,0 0-41 0,0 23-49 15,0-23-18-15,3 17-29 0,-3-17-31 0,7 16-33 16,-7-16-33-16,6 20-40 0,-6-20-64 0,7 16-35 0,-7-16-52 16,7 14-41-16,-7-14-56 0,0 0-132 0,0 0-38 15,0 0-410-15,0 0-798 0</inkml:trace>
  <inkml:trace contextRef="#ctx0" brushRef="#br0" timeOffset="-99878.63">29215 24090 224 0,'0'0'1629'0,"0"0"-730"0,0 0-217 0,0 0-182 0,0 0-140 0,0 0-49 0,0 0-76 0,0 0-78 0,7 15-85 0,-7-15-84 0,0 0-102 0,16 17-74 15,-16-17-70-15,14 7-148 0,-14-7-58 0,13 10-388 16,-13-10-648-16</inkml:trace>
  <inkml:trace contextRef="#ctx0" brushRef="#br0" timeOffset="-99679.46">29351 23924 536 0,'0'0'1127'0,"0"0"-349"0,0 0-165 0,0 0-68 0,0 0-91 0,10 16-54 0,-10-16-30 0,7 30-67 16,0-9-14-16,-1 4-77 0,1 3 0 16,6 5-60-16,-10 3-26 0,11-1-20 0,-8 0-22 15,1 0-23-15,3-2-6 0,-3 2-13 0,-1-7-14 16,1-2-9-16,0-2-37 0,-7-5-22 0,6 1-34 0,1-4-46 15,-7-16-80-15,3 26-51 0,-3-26-67 16,7 21-79-16,-7-21-92 0,0 0-105 0,0 22-339 0,0-22-870 16</inkml:trace>
  <inkml:trace contextRef="#ctx0" brushRef="#br0" timeOffset="-98977.52">30235 23925 887 0,'0'0'800'0,"-10"-17"-263"0,10 17-140 0,-7-16-99 0,7 16-58 0,0 0-27 0,7-19-35 0,-7 19-15 16,0 0-13-16,13-11-19 0,-13 11-8 0,0 0-9 15,24 4-6-15,-24-4 9 0,23 17 12 0,-10-5 7 16,-6 1 1-16,9 4 4 0,-2-1 9 0,-8 1-3 15,8 2-12-15,-8-6-13 0,4 5-10 0,-3 0-13 0,-7-3-16 16,6 3-6-16,-6-18-11 0,7 25-17 16,-7-25-14-16,0 23-10 0,0-23-12 0,0 16-25 0,0-16-4 15,-13 12-13-15,13-12-7 0,0 0-6 16,-13 5-4-16,13-5-6 0,0 0-7 0,-30-4-15 0,30 4 8 16,-14-7-3-16,14 7-4 0,-16-9-21 0,16 9 13 15,-14-7-16-15,14 7 15 0,0 0 1 0,-13-8 29 16,13 8-2-16,0 0 19 0,0 0-7 0,0 0 15 15,13 12-11-15,-13-12 14 0,14 22-7 0,-4-8 20 16,0 2-4-16,0 0 22 0,-4 3 18 0,8-1 44 16,-4 3 4-16,-4-4 41 0,1 0-17 0,-1 0 19 15,-6 0-42-15,0-17 17 0,14 29-28 0,-14-29 2 16,0 22-35-16,0-22 4 0,-7 15-46 0,7-15-11 16,-7 13-45-16,7-13-15 0,-13 9-55 0,13-9-31 15,-16 1-57-15,16-1-64 0,0 0-65 0,-27-1-108 16,27 1-428-16,-17-5-748 0</inkml:trace>
  <inkml:trace contextRef="#ctx0" brushRef="#br0" timeOffset="-98526.92">30982 23737 593 0,'0'0'1142'0,"-13"-13"-387"0,13 13-122 0,-13-7-90 0,13 7-79 0,0 0-44 0,0 0-74 15,-23 6-24-15,23-6-83 0,-14 24 4 0,14-7-27 0,-6 9-52 16,6 0 4-16,-4 8-43 0,1 3-5 0,3 3-34 15,3 1-25-15,1 2-14 16,-4-4-9-16,6 0-13 0,1-2-20 0,0-4-46 0,3-1-40 0,0-6-35 16,-7 0-42-16,10-5-81 0,0 1-67 15,-3-4-43-15,-3-3-114 0,6-4-64 0,-3-1-507 0,-10-10-1132 16</inkml:trace>
  <inkml:trace contextRef="#ctx0" brushRef="#br0" timeOffset="-98083.33">31345 23991 1725 0,'0'0'1022'0,"0"0"-255"0,0 0-161 0,-7 17-59 0,7-17-132 15,0 19-49-15,0-19-95 0,13 24-21 0,-6-9-59 16,-1 2-32-16,4 2-23 0,4-1-22 0,-1 1-22 0,-3-2-15 15,10 3-13-15,-3-4-15 0,-4 2-11 16,7 0-6-16,-4-3-13 0,-2-3-5 0,9 1 0 16,-10-1-6-16,7-5-5 0,-10 0-7 0,-10-7-11 0,33 4-28 15,-33-4 5-15,24-4-52 0,-24 4 9 0,20-17-59 16,-11 4-29-16,-2-3-40 0,-7-1-41 0,7-9-29 16,-7 5-14-16,0-7-28 0,-7-2-5 0,0 1 19 15,1-5 37-15,-4-2 56 0,-3 0 72 0,-11-2 88 16,-2 3 81-16,2 3 67 0,-2 4 50 0,-4 3 61 15,7 7 32-15,-4 3 6 0,4 8-13 0,3 1-27 16,3 5-57-16,-3 2-12 0,7 6-43 0,-3 2-7 16,2 3-25-16,4 3-11 0,4 1-19 15,-1 3-18-15,0 2-27 0,7 0-24 0,0 0-24 0,0 2-36 16,7 3 1-16,0 1-32 0,3-2-3 0,-4 0-20 16,1 0 3-16,10-2-11 0,-8-2-27 15,1-1-6-15,4 0-80 0,2-3-7 0,-2 0-58 0,-1-3-96 16,4 0-257-16,-11-1-290 0</inkml:trace>
  <inkml:trace contextRef="#ctx0" brushRef="#br0" timeOffset="-97899.98">31597 24129 554 0,'0'0'1300'0,"0"0"-457"0,0 0-209 0,0 0-109 0,10 20-87 16,-10-20-72-16,10 16-76 0,-10-16-61 0,17 18-41 0,-17-18-44 15,16 22-31-15,-6-10-23 0,0 1-19 0,-3 0-17 16,6-2-23-16,-3 2-26 0,-3 0-27 16,6 0-36-16,0-2-41 0,-3-1-60 0,-10-10-39 15,14 20-56-15,-14-20-80 0,19 15-40 0,-19-15-79 16,17 8-462-16,-17-8-819 0</inkml:trace>
  <inkml:trace contextRef="#ctx0" brushRef="#br0" timeOffset="-97495.89">31903 24059 30 0,'0'0'1245'0,"0"0"-590"0,0-19-163 16,0 19-99-16,0 0-76 0,13-7-52 0,-13 7-58 16,0 0-21-16,0 0-10 0,27 1-6 0,-27-1-17 15,16 7-17-15,-16-7-18 0,13 12 3 0,-13-12 4 0,17 13 1 16,-17-13 7-16,13 14 5 0,-13-14 0 15,7 16-9-15,-7-16-8 0,10 17-6 0,-10-17-7 0,0 0-14 16,0 22 7-16,0-22-46 0,0 0 10 0,-10 18-44 16,10-18-6-16,0 0 11 0,-7 10-40 15,7-10-15-15,0 0-16 0,0 0-10 0,-20 5-15 0,20-5-14 16,0 0-5-16,0 0-4 0,0 0-3 0,0 0-1 16,-16-3 12-16,16 3 16 0,0 0 14 0,0 0-24 15,0 0 48-15,0 0-9 0,0 0 22 0,6 15-10 16,-6-15 23-16,10 17-15 0,-10-17 20 0,7 20-10 15,-7-20 35-15,7 24-1 0,-7-24 34 0,13 27-20 16,-13-27 25-16,7 26-27 0,-7-26 17 16,6 20-28-16,-6-20 15 0,4 20-31 0,-4-20 12 0,0 0-28 15,0 22 2-15,0-22-48 0,0 0-9 0,0 0-45 16,0 0-32-16,-4 17-39 0,4-17-33 0,0 0-39 16,0 0-111-16,0 0-38 0,0 0-465 15,-13-11-679-15</inkml:trace>
  <inkml:trace contextRef="#ctx0" brushRef="#br0" timeOffset="-97163.71">32255 23769 1425 0,'0'0'972'0,"0"0"-213"0,13 14-107 0,-13-14-110 16,13 24-40-16,-6-4-102 0,3 5-42 0,-3 1-60 16,6 4-17-16,4 13-45 0,-11 7-35 0,7-4-22 15,-6 3-26-15,3-2-26 0,-3 2-18 0,-1-7-21 16,-6 1-19-16,7-3-16 0,-4-7-10 0,-3 0-14 15,0-1-17-15,0-4-27 0,0-5-33 0,-3-2-36 16,-4 0-49-16,7-1-37 0,0-20-42 16,-6 29-67-16,6-29-88 0,-7 26-56 0,7-26-84 0,-7 18-153 0,7-18-404 15,0 0-1187-15</inkml:trace>
  <inkml:trace contextRef="#ctx0" brushRef="#br0" timeOffset="-94762.09">32112 22854 390 0,'0'0'1246'0,"0"0"-483"0,0 0-148 0,0 0-76 0,-7-17-55 0,7 17-47 0,0 0-24 0,0 0-42 16,0 0-91-16,0 0 5 0,7 23-49 0,-7-23-5 15,0 24-43-15,0-24-11 0,0 31-44 0,0-31-10 16,0 35-39-16,0-35-5 0,-7 35-29 0,7-35-12 16,-3 27-12-16,3-27-28 0,0 26-62 0,0-26-34 15,-7 23-71-15,7-23-84 0,0 0-102 16,0 25-79-16,0-25-99 0,0 0-100 0,0 0-446 0,10 12-1214 16</inkml:trace>
  <inkml:trace contextRef="#ctx0" brushRef="#br0" timeOffset="-93875.48">32457 22643 950 0,'0'0'980'15,"0"0"-349"-15,0 0-103 0,0 0-100 0,0 0-56 0,7 20-70 0,-7-20-28 16,7 26-36-16,-7-10-24 0,10 0-21 0,-7 3-28 16,4-1-24-16,-4 7-34 0,4-5-10 0,-7 1-25 15,6-1 0-15,1-4-26 0,0 3 2 0,-7-19-39 16,6 30 14-16,-6-30 5 0,4 21-21 0,-4-21 2 16,3 17-12-16,-3-17-2 0,0 0 11 0,0 0-11 15,0 0 9-15,0 0-7 0,0 0 8 0,0 0-9 16,-3-21-9-16,3 21-19 0,-7-30-10 0,0 11-8 15,4 1-16-15,-4-4 0 0,7 1-20 0,0-1 10 0,-6-4-22 16,6 3 4-16,0 0-23 0,0 3 14 0,0 0-12 16,6 1 39-16,-6 19-10 0,10-30 38 0,-10 30-13 15,10-20 35-15,-10 20-16 0,17-13 27 0,-17 13-14 16,0 0 30-16,23 0-21 0,-23 0 32 16,20 10 4-16,-20-10 37 0,23 19-3 0,-9-8 41 0,-1 5 2 15,-3 1 28-15,3-1 9 0,-6 2 14 16,6 0 8-16,-3 1-21 0,0-3 10 0,0 2-30 0,-10-2 15 15,7 1-43-15,-7-17 14 0,13 26-51 0,-13-26 22 16,3 22-44-16,-3-22 22 0,4 15-42 0,-4-15 24 16,0 0-32-16,0 0 8 0,0 0-52 0,0 0 4 15,0 0-27-15,0 0-19 0,0 0-30 0,-4-27-43 16,4 27-16-16,0-27-52 0,0 27-1 0,0-39-55 16,4 19 38-16,-1 0-30 0,0 1 49 0,4 2-8 0,-4 1 64 15,4 2 31-15,-7 14 35 0,13-22 74 0,-13 22 26 16,13-8 109-16,-13 8-19 0,0 0 50 15,17 11 50-15,-17-11-13 0,17 20 35 0,-11-4-19 16,1 0 2-16,0 4-19 0,2 3-14 0,1 0-28 16,-3 0-18-16,3 1-27 0,-3-1-18 0,6-1-15 0,-3-2-25 15,0-2-29-15,-7-2-42 0,11-1-44 16,-4-3-45-16,-4 1-46 0,-6-13-55 0,20 18-59 0,-20-18-32 16,17 8-108-16,-17-8-421 0,0 0-663 0</inkml:trace>
  <inkml:trace contextRef="#ctx0" brushRef="#br0" timeOffset="-93547.68">33165 22834 1233 0,'0'0'1112'0,"0"0"-351"0,0 0-157 0,0 0-121 0,13 10-93 0,-13-10-62 16,14 9-84-16,-14-9-58 0,13 11-43 0,-13-11-18 15,20 16-39-15,-20-16-7 0,20 16-34 0,-20-16-1 16,23 13-38-16,-23-13-20 0,20 13-23 0,-20-13-25 15,20 7-12-15,-20-7-16 0,17 6-12 0,-17-6-18 16,0 0-7-16,13-5-9 0,-13 5 3 0,0 0-4 0,6-20 7 16,-6 20 2-16,0-21-33 0,0 21 66 0,-6-29-23 15,-1 15 67-15,-3-1-26 0,4-2 79 0,-8 3-12 16,8 1 39-16,-4 1 62 0,0 2-12 16,10 10 22-16,-24-14-29 0,24 14 14 0,-13-3-31 15,13 3 21-15,-16 5-34 0,16-5 10 0,-14 15-26 0,14-15 9 16,-3 20-21-16,3-20 9 0,-3 32-6 0,3-32-10 15,0 31-26-15,0-31-30 0,6 33-29 0,1-17-36 16,0 0-53-16,3-2-60 0,0-1-63 0,-1 0-19 16,5 0-122-16,2-2-323 0,-2 2-407 0</inkml:trace>
  <inkml:trace contextRef="#ctx0" brushRef="#br0" timeOffset="-93124.55">33703 22946 709 0,'0'0'1311'0,"0"0"-459"0,-13-13-159 0,13 13-117 0,0 0-109 0,-20-10-52 0,20 10-117 0,0 0-34 0,-23 0-83 0,23 0-8 15,0 0-67-15,-20 12 5 0,20-12-55 0,0 0 19 16,0 24-53-16,0-24 23 0,0 21-37 16,0-21 10-16,7 25-40 0,-7-25 4 0,13 26-44 15,-7-10 24-15,-6-16-21 0,14 21 3 0,-14-21-17 0,10 13-13 16,-10-13-5-16,20 7-6 0,-20-7-4 0,0 0-9 15,16-7-5-15,-16 7-13 0,17-20-19 16,-17 20-11-16,7-31-14 0,-4 9-16 0,-3-3-4 0,0-5 14 16,0-1 10-16,0-4-9 0,-3-6 68 15,3-1-11-15,-4-1 67 0,1 3 32 0,0 2 40 0,-4 1 33 16,0 8-7-16,7 1 89 0,-3 3 46 0,0 8 14 16,3 17 32-16,-7-29-17 0,7 29-4 0,0 0 2 15,-10-12-10-15,10 12-11 0,0 0-13 0,-3 21-32 16,3-21-8-16,3 30-19 0,0-10-13 0,1 3-17 15,-1 4-48-15,4 2 22 0,-1 3-44 0,4 0 25 16,0 2-39-16,0-1 26 0,3 0-42 0,1-3 16 16,-4 0-51-16,3-1-21 0,0-8-40 15,-3 1-32-15,4-2-46 0,-8-4-48 0,7-3-43 0,-3-2-62 16,-10-11-38-16,17 18-94 0,-17-18-20 0,17 8-356 16,-17-8-639-16</inkml:trace>
  <inkml:trace contextRef="#ctx0" brushRef="#br0" timeOffset="-92959.97">34019 22884 1321 0,'0'0'1063'0,"0"0"-289"0,10 13-149 0,-10-13-108 0,7 15-70 0,-7-15-114 0,6 21-31 0,-6-21-97 16,10 23-12-16,-10-23-73 0,13 29 6 0,-13-29-56 16,14 25 9-16,-8-13-68 0,-6-12-22 0,14 25-50 15,-14-25-54-15,10 17-57 0,-10-17-64 16,6 17-57-16,-6-17-99 0,0 0-38 0,10 12-110 0,-10-12-378 15,0 0-825-15</inkml:trace>
  <inkml:trace contextRef="#ctx0" brushRef="#br0" timeOffset="-92811.86">34042 22652 1197 0,'0'0'898'0,"-10"-16"-260"0,10 16-183 0,0 0-94 0,0 0-105 16,0 0-57-16,0 0-110 0,0 0-44 0,0 0-120 15,0 0-50-15,13 11-126 0,-13-11-74 0,10 15-472 16,-10-15-493-16</inkml:trace>
  <inkml:trace contextRef="#ctx0" brushRef="#br0" timeOffset="-92294.31">34271 22890 865 0,'10'13'1197'0,"-10"-13"-419"0,10 13-173 0,-10-13-138 15,14 10-81-15,-14-10-82 0,13 11-64 0,-13-11-69 16,20 10-21-16,-20-10-32 0,20 6-31 16,-20-6-21-16,20 3-16 0,-20-3-24 0,20 0-23 0,-20 0-18 15,16-3-2-15,-16 3-20 0,17-7-3 0,-17 7-16 16,13-11 8-16,-13 11-18 0,3-15 8 16,-3 15-27-16,4-20 13 0,-4 20-19 0,-4-23 23 0,4 23-6 15,-10-28 39-15,1 13-14 0,2 1 39 0,-3-2 8 16,0 3 52-16,0 3 7 0,-3-1 41 0,13 11 5 15,-20-16 12-15,20 16-2 0,-17-6-12 0,17 6-13 16,0 0-19-16,-23 2-9 0,23-2-8 0,-13 13-2 16,13-13-12-16,-7 20-1 0,7-20-10 0,-3 24 3 15,3-24-12-15,0 27 11 0,0-27-11 0,3 30 5 16,-3-14-13-16,0-16 10 0,13 30-16 0,-13-30 7 16,14 29-12-16,-14-29 6 0,13 24-11 0,-13-24-3 15,13 20-24-15,-13-20-21 0,13 12-25 0,-13-12-35 16,14 6-13-16,-14-6-28 0,0 0-18 0,16-4-22 0,-16 4-16 15,10-12-52-15,-10 12 36 0,7-22-3 0,-7 22 8 16,7-30 17-16,-7 30 36 0,3-36 34 0,-3 36 41 16,0-36 58-16,0 36 9 0,0-34 98 15,0 34-7-15,0-26 97 0,0 26-9 0,0-23 50 0,0 23 28 16,0 0 11-16,-3-21-48 0,3 21-20 0,0 0-36 16,0 0-9-16,0 0-29 0,0 0-11 15,3 14-27-15,-3-14-8 0,10 20-21 0,-10-20 1 0,6 25-21 16,-6-25-6-16,10 28-38 0,-3-13-12 0,0 0-27 15,3-2-33-15,-4 2-25 0,1-1-30 0,0 0-42 16,-7-14-61-16,13 23-53 0,-13-23-30 0,10 19-130 16,-10-19-267-16,10 14-391 0</inkml:trace>
  <inkml:trace contextRef="#ctx0" brushRef="#br0" timeOffset="-91969.56">34624 22836 294 0,'3'-25'1422'0,"-3"25"-587"0,0 0-134 0,0 0-108 0,3-20-91 0,-3 20-44 16,0 0-67-16,0 0-52 0,0 0-37 0,13 9-38 16,-13-9-22-16,10 14-22 0,-10-14-25 0,7 20-30 15,-7-20-27-15,10 25-25 0,-10-25-23 16,10 24-19-16,-10-24-19 0,10 20-11 0,-10-20-10 0,10 20-12 16,-10-20-37-16,7 16-47 0,-7-16-15 0,0 0-52 15,10 16 10-15,-10-16-42 16,0 0-21-16,0 0-31 0,13-6-23 0,-13 6 2 0,6-14 6 0,-6 14 9 15,10-22 12-15,-10 22 7 0,7-26-26 0,-7 26 67 16,10-23-11-16,-10 23 75 0,7-18-10 0,-7 18 83 16,0 0 5-16,10-13 59 0,-10 13 15 0,0 0 23 15,0 0 34-15,10 16-4 0,-10-16-6 0,3 21-22 16,-3-21-11-16,3 26-19 0,-3-26-14 0,7 30-29 16,-7-30-55-16,10 30-51 0,-7-14-54 0,4-2-74 15,-7-14-89-15,10 25-47 0,-10-25-536 0,13 23-778 16</inkml:trace>
  <inkml:trace contextRef="#ctx0" brushRef="#br0" timeOffset="-91219.77">35115 22715 1607 0,'-20'3'923'0,"20"-3"-203"0,-13 3-146 0,13-3-113 16,-13 10-63-16,13-10-91 0,-10 10-50 0,10-10-77 0,-4 17-21 15,4-17-52-15,0 20-5 0,0-20-37 0,10 22 1 16,-3-8-33-16,3-2 10 0,-3 1-26 0,6-1 11 15,-3 1-19-15,3-1 15 0,0 1-20 16,1-2 15-16,-1-1-20 0,0 0 17 0,1-3-29 16,-4 2 20-16,-10-9-17 0,23 10 6 0,-23-10-26 15,20 1-14-15,-20-1-20 0,13-7-30 0,-13 7-19 0,13-17-39 16,-13 17-5-16,7-26-10 0,-7 26-31 16,0-37 40-16,-3 17-11 0,-4-4 66 0,0-1-13 0,1-1 39 15,-4 2 51-15,0 1 70 0,-3 0 30 0,-4 1 61 16,4 2 23-16,-1 3 31 0,-2 0 15 15,2 4-4-15,1 1-12 0,3 5-30 0,10 7-19 0,-20-7-22 16,20 7-27-16,0 0-43 0,-23 3 17 0,23-3-14 16,-7 14-13-16,7-14-7 0,0 18-6 0,0-18-7 15,4 24-2-15,-4-24-12 0,3 27 6 0,7-11-5 16,-3-2-2-16,-1 0 1 0,4 0-2 0,0 0-2 16,0-1-5-16,0-1-2 0,3-1-18 0,-3-1-33 15,4-3-9-15,-14-7-35 0,23 12-17 0,-23-12-16 0,20 4-28 16,-20-4-2-16,16-6-32 0,-16 6 18 0,17-13-29 15,-17 13 28-15,10-24-34 0,-10 24 67 16,10-29-18-16,-10 29 36 0,7-33 32 0,-7 33 86 0,0-26 14 16,0 26 56-16,3-23 77 0,-3 23-11 15,0 0 4-15,0 0-34 0,0 0-2 0,0 0-22 16,0 0 12-16,3 25-34 0,1-7-2 0,-1 4-16 0,0 1-54 16,4 6-53-16,0-2-70 0,-1 3-99 0,4 2-128 15,-3-4-94-15,9 2-382 0,-6-5-636 0</inkml:trace>
  <inkml:trace contextRef="#ctx0" brushRef="#br0" timeOffset="-90624.81">35431 22307 1183 0,'0'0'686'0,"-10"-17"-234"0,10 17-36 0,-7-16-108 0,7 16 7 0,0 0-57 0,-3-17 41 0,3 17 24 0,0 0 16 0,0 0 9 16,0 0-7-16,0 0-50 0,20 7-18 0,-14 9-11 15,4 4-18-15,0 3-12 0,0 13-18 16,4 5-21-16,-4 7-25 0,3 5-5 0,-3 2-32 0,3 12-18 15,0-2-14-15,-6 0-11 0,3 2-16 16,-3-11-11-16,-1-2-16 0,-2-8-9 0,-1-4-8 0,-3 0-4 16,3-9-11-16,-3-3-13 0,4-3-29 0,-4-4-30 15,0-3-51-15,0-20-69 0,0 32-24 0,0-32-61 16,-4 18-56-16,4-18-72 0,0 0-51 0,-6 13-95 16,6-13-98-16,0 0-493 0,0 0-1312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4-01-16T23:33:33.51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13279 19920 268 0,'0'0'485'0,"0"0"-242"16,0 0-91-16,0 0-34 0,0 0-41 0,0 0-21 15,0 0-36-15,0 0-28 0,0 0-23 0,0 0-55 0,0 0-25 16,0 0-39-16,0 0-118 0,0 0 46 0</inkml:trace>
  <inkml:trace contextRef="#ctx0" brushRef="#br0" timeOffset="1138.25">13249 19910 353 0,'0'0'711'0,"0"0"-248"0,6-14-102 0,-6 14-39 0,0 0-59 0,0 0 5 16,0 0-67-16,0 0-20 0,0 0-19 0,0 0-20 0,0 0-15 0,0 0-25 0,0 0-11 16,0 0-15-16,0 0-11 0,0 0-9 0,0 0-19 15,0 0-9-15,0 0-6 0,0 0-3 16,0 0-4-16,0 0 13 0,0 0-17 0,0 0-7 0,0 0 1 16,-10 8 2-16,10-8 2 0,0 0 3 0,-10 13-6 15,10-13 9-15,0 0-7 0,-9 16 0 16,9-16 5-16,-7 13-46 0,7-13 61 0,-7 13-6 0,7-13-10 15,-6 14 1-15,6-14-3 0,-10 13-5 0,10-13-2 16,-10 17 6-16,10-17-7 0,-7 16-3 0,7-16 6 16,-7 16-10-16,7-16 2 0,-6 16 0 0,6-16-1 15,-4 19 4-15,4-19-4 0,-3 18 3 0,3-18-2 16,-3 17 1-16,3-17 5 0,0 22-6 0,0-22 0 16,0 22 2-16,0-22-1 0,0 22 0 0,0-22 33 15,3 26-33-15,-3-26 22 0,3 26-30 0,-3-26 29 16,7 27-32-16,-7-27 33 0,7 29-36 0,-7-29 32 15,10 27-26-15,-10-27 32 0,10 26-34 16,-10-26 31-16,13 26-33 0,-6-13 35 0,3 0-35 0,-4 1 20 16,4-1-19-16,0 0 32 0,0 0-31 0,0 1 30 0,3-1-27 15,-3-1 24-15,4-1-29 0,-1 2 33 16,0 0-32-16,4 1 30 0,-7-4-33 0,6 3 41 0,-2-3-55 16,2 3 62-16,1-1-17 0,-1-1 29 0,-2-1-28 15,2 1 24-15,-2-1-30 0,6 0 20 0,-4 1-25 16,1-1 24-16,-1 0-30 0,1-3 24 0,0 2-22 15,-1-2 16-15,1-1-24 0,-1 0 29 0,1-3-31 16,0 2 26-16,3-2-25 0,-4 1 26 0,1-1-28 16,-17-3 25-16,33 6-23 0,-33-6 21 0,30 4-24 15,-30-4 24-15,33 3-18 0,-33-3 15 0,30 0-20 16,-30 0 28-16,27-1-28 0,-27 1 25 0,26-3-25 16,-26 3 28-16,30-7-28 0,-30 7 29 0,27-9-31 15,-27 9 28-15,26-11-26 0,-26 11 24 0,24-15-25 0,-14 8 25 16,3-3-22-16,-3 0 22 0,-10 10-24 15,20-20 23-15,-20 20-19 0,16-20 14 0,-16 20-20 16,14-22 28-16,-14 22-28 0,13-26 25 0,-13 26-21 0,13-27 19 16,-13 27-21-16,7-27 23 0,-7 27-26 15,6-27 4-15,-6 27 2 0,4-26 3 0,-4 26-1 0,6-32 2 16,-6 32 5-16,4-30-5 0,-4 30 4 16,0-30 1-16,0 30 3 0,-4-29-2 0,4 29-2 15,-3-29 4-15,3 29-2 0,-7-30 4 0,7 30 3 0,-6-30 6 16,6 30 0-16,-7-29 1 0,1 15-2 0,-1-2-5 15,4-1-41-15,-7 4 48 0,3-1-47 16,0-2 49-16,-3 0-46 0,0 3 50 0,4-1-47 0,-4 0 55 16,0-1-42-16,0 2 50 0,3 1-43 0,-3 0 51 15,0 0-11-15,0 1-5 0,0-1-8 0,0 2-1 16,10 10-8-16,-16-20-3 0,16 20 0 0,-20-20-5 16,20 20 0-16,-20-19-3 0,20 19 2 0,-17-17-3 15,17 17 5-15,-16-14-1 0,16 14-2 0,-20-13 0 16,20 13 2-16,-17-13-2 0,17 13 4 0,-17-13 18 15,17 13 1-15,-19-10-4 0,19 10-5 0,-17-10-4 16,17 10-4-16,-17-11-4 0,17 11 0 0,-16-10 0 16,16 10 0-16,-17-9 3 0,17 9 2 0,-16-6 2 15,16 6 3-15,-17-7-5 0,17 7 2 0,-17-7-1 0,17 7 2 16,-16-3-1-16,16 3 4 0,-20-4 3 16,20 4-7-16,-17-6-2 0,17 6-2 0,-23-3-4 0,23 3-1 15,-23-6 0-15,23 6 9 0,-27-4 0 0,27 4 15 16,-27-6 7-16,27 6 0 0,-23-4-4 0,23 4 11 15,-26-3 7-15,26 3-1 0,-27-1-2 0,27 1 4 16,-27 0-6-16,27 0-10 0,-23 3-13 16,23-3-12-16,-23 4-18 0,23-4-21 0,-20 4-25 0,20-4-25 15,-20 7-29-15,20-7-35 0,-17 9-40 0,17-9-50 16,-16 10-33-16,16-10-35 0,-10 10-35 0,10-10-21 16,-10 12-77-16,10-12-349 0,0 0-471 0</inkml:trace>
  <inkml:trace contextRef="#ctx0" brushRef="#br0" timeOffset="3054.66">13618 20872 560 0,'0'0'492'0,"0"0"-134"0,9-9-73 15,-9 9-23-15,0 0-9 0,0 0-24 0,0 0-55 0,0-20 46 16,0 20-72-16,0 0 56 0,0 0-62 16,0 0 41-16,0 0-56 0,0 0 33 0,0-20-42 15,0 20 20-15,0 0-32 0,0 0 20 0,0 0-20 0,0 0 13 16,0 0-19-16,0 0 18 0,0 0-14 15,0 0 11-15,0 0-16 0,0 0-5 0,0 0-25 0,0 0-9 16,0 0-15-16,0 0 1 0,4 29-12 0,-4-29-7 16,-4 36-5-16,4-14-1 0,0 6 2 0,0 2-12 15,-3 5-1-15,3 6 0 0,-3-1-1 0,0 3-4 16,-1 0-2-16,1-1 6 0,0 1-11 16,3-1 8-16,-4 0-5 0,1-4 0 0,0 1-1 0,-1-6-1 15,1-2-1-15,3-1 3 0,-3-2-2 0,3-1 4 16,-4-1-8-16,4 0 10 0,0-4-7 0,0-1 2 15,0 2-6-15,0-4 6 0,4 1-7 0,-4-2 7 16,3 1-6-16,0-2 3 0,4 0-5 0,0-2 8 16,-1-1-5-16,1 2 5 0,3-3-1 0,3-3 4 15,0 0-4-15,1 0 10 0,2-3-7 0,1-1 5 0,0 0-4 16,2-3 7-16,5 0-4 0,-4-2 2 16,0-1-9-16,3 1 5 0,-3-2-7 0,3 1 2 15,-3 0-25-15,0 0-5 0,-20 0-27 16,36 0-6-16,-36 0-43 0,30 0-12 0,-30 0-53 0,27 1 8 0,-27-1-82 15,23 3-15-15,-23-3-66 0,17 6-71 16,-17-6-446-16,0 0-622 0</inkml:trace>
  <inkml:trace contextRef="#ctx0" brushRef="#br0" timeOffset="3754.17">14119 21840 787 0,'0'0'981'0,"0"0"-380"0,0 0-112 0,0 0-129 0,0 0-46 0,0 0-80 0,0 0-19 0,0 0-51 16,0 0-11-16,0 0-54 0,0 0-1 0,0 0-41 16,0 0 11-16,0 0-35 0,10 15 11 0,-10-15-27 15,3 22 18-15,-3-22-22 0,7 23 29 0,-7-23-17 16,3 23 16-16,-3-23-12 0,4 20 17 0,-4-20-14 15,3 17 14-15,-3-17-14 0,0 0 6 0,3 20-18 0,-3-20 8 16,0 0-16-16,0 0 7 0,0 0-16 16,0 20 0-16,0-20-13 0,0 0 14 0,0 0-2 15,0 0-2-15,0 0-21 0,0 0 10 0,-3-20-21 0,3 20 13 16,-3-19-22-16,3 19 27 0,-4-20-16 16,4 20 26-16,-3-17-18 0,3 17 22 0,0-20-14 0,0 20 26 15,0 0-14-15,-7-21 42 0,7 21 6 0,0 0 33 16,0 0 13-16,-3-16-17 0,3 16-20 0,0 0-9 15,0 0-9-15,0 0-10 0,-3 21-10 0,3-21 2 16,0 0-11-16,0 29 2 0,0-29-7 0,0 20 5 16,0-20-10-16,3 19 4 0,-3-19-7 0,0 0 1 15,3 21-7-15,-3-21-3 0,0 0-20 16,4 17 2-16,-4-17-17 0,0 0 15 0,0 0-2 0,0 0 14 16,0 0-6-16,0 0 17 0,0 0-10 0,0 0 19 15,6-14-14-15,-6 14 17 0,-3-20-14 0,3 20 18 16,-7-26-15-16,7 26 14 0,-6-31-10 0,2 15 13 15,1 0-12-15,-3 0 14 0,2-1-13 0,4 17 15 16,-6-27-14-16,6 27 12 0,-7-22-7 0,7 22 6 16,-7-19-13-16,7 19 10 0,0 0-15 0,-6-23 12 15,6 23-18-15,0 0 16 0,0 0-9 0,0 0 12 16,0 0-12-16,0 0 12 0,0 0-10 0,23 12 16 0,-16-1-15 16,2 2 13-16,1 3-14 0,0 0 14 15,0 1-13-15,0 2 14 0,4 0-14 0,-4-1 13 16,0 0-12-16,0-1 13 0,-4-3-13 0,1-1 5 0,-7-13 0 15,16 21 22-15,-16-21 6 0,7 18 37 16,-7-18 12-16,0 0-6 0,7 18-16 0,-7-18-7 0,0 0-6 16,-14 10-8-16,14-10-1 0,0 0 4 0,-23 0-4 15,23 0-8-15,-23-4-2 0,23 4-18 0,-23-6 9 16,23 6-19-16,-20-7-50 0,20 7-61 0,-17-4-109 16,17 4-95-16,0 0-184 0,-20-7-559 0,20 7-1188 15</inkml:trace>
  <inkml:trace contextRef="#ctx0" brushRef="#br0" timeOffset="4639.89">14591 21944 363 0,'0'0'999'0,"0"0"-369"0,0 0-194 0,-3-16-4 0,3 16-53 0,0 0-43 0,0 0-33 0,0 0-66 0,0 0-25 0,0 0-56 15,0 0-12-15,6 22-37 0,-6-22 1 0,4 33-20 16,-1-14-2-16,4 1-20 0,-4 4 4 0,3 0-19 16,-2 1-2-16,2-2-19 0,-2 0 6 0,-1-4-17 15,4-1 1-15,-4 1-14 0,-3-19 7 0,7 31-13 16,-7-31 6-16,3 25-17 0,-3-25-6 0,7 18-18 16,-7-18 10-16,0 0-11 0,3 18 19 0,-3-18-10 15,0 0 20-15,0 0-15 0,0 0 12 0,-3-28-19 16,3 28 5-16,-7-34-31 0,4 8 4 0,-4-1-5 15,0-6-6-15,1-6 2 0,-1 2 4 0,0-3-12 16,-2-2 34-16,2 2-16 0,0-2 15 0,1 2 4 16,-1 4 28-16,4 9-22 0,-1-1 30 0,1 7-27 15,0 1 30-15,3 20-14 0,0-30 39 0,0 30-18 16,3-16 20-16,-3 16-23 0,0 0 15 0,17-6-17 16,-17 6 26-16,13 9-18 0,-13-9 22 0,16 16-19 0,-6-4 22 15,0 1-17-15,0 0 20 0,0 0-15 0,0 0 16 16,-3 0-12-16,3 0 11 0,-10-13-8 15,13 23 17-15,-13-23-7 0,7 20-1 0,-7-20-13 16,7 16 2-16,-7-16-15 0,0 0 5 0,-4 22-21 0,4-22 1 16,0 0-19-16,-13 10 3 0,13-10-19 0,0 0 5 15,-23-2-20-15,23 2 5 0,-20-4-40 16,20 4 7-16,-24-7-17 0,24 7-12 0,-16-6-18 0,16 6-65 16,-13-6 4-16,13 6-59 0,0 0-41 0,0 0-32 15,-17-4-66-15,17 4-370 0,0 0-395 0</inkml:trace>
  <inkml:trace contextRef="#ctx0" brushRef="#br0" timeOffset="4972.96">14853 21853 610 0,'0'0'946'0,"-3"-25"-258"0,3 25-205 0,0 0-55 0,0-20-75 0,0 20-25 15,0 0-44-15,0 0-3 0,0 0-32 0,0 0-28 16,0 0-12-16,0 0-49 0,0 0-9 0,17 13-29 0,-14 1-10 16,4 2-23-16,-1 6-3 0,1 3-13 0,0-2-19 15,3 0-8-15,-4-3-9 0,1 0-9 0,-1-1-9 16,1-3-2-16,0-2-8 0,-7-14-8 16,10 27-16-16,-10-27-16 0,10 16-12 0,-10-16 3 0,0 0 7 15,10 14 12-15,-10-14-9 0,0 0-6 16,6-12-11-16,-6 12-26 0,4-25-8 0,-4 25-25 0,0-36 11 15,0 15-30-15,0-1 8 0,3-1-36 0,-3 0 24 16,0 1-54-16,0 0 18 0,3 2-39 0,-3 3-5 16,0 17-54-16,7-32 9 0,-7 32-16 0,7-19-42 15,-7 19-28-15,0 0-298 0,10-10-158 0</inkml:trace>
  <inkml:trace contextRef="#ctx0" brushRef="#br0" timeOffset="5347.56">15239 21967 816 0,'0'0'1035'0,"0"0"-360"0,6 16-104 0,-6-16-125 0,0 0-61 15,10 20-65-15,-10-20-37 0,10 14-52 0,-10-14-36 16,10 15-39-16,-10-15-29 0,14 15-29 16,-14-15-21-16,13 16-15 0,-13-16-21 0,16 16 0 15,-16-16-9-15,20 13-9 0,-20-13-7 0,20 10-6 0,-20-10-11 16,20 8-19-16,-20-8-10 0,17 4-20 0,-17-4 4 15,0 0-18-15,23 1 6 0,-23-1-16 0,0 0 14 16,17-11-28-16,-17 11 15 0,3-16-30 0,-3 16 27 16,-3-25-16-16,-1 9 37 0,1 1-14 0,-7-3 41 15,0-2-17-15,0 3 40 0,-6-1-10 0,6-1 59 16,-7 2 14-16,0 0 40 0,1 2 4 0,3 5 18 16,-1 0-13-16,1 3-1 0,13 7-19 0,-23-6-18 15,23 6-13-15,-17 0-13 0,17 0-13 0,-13 13-7 16,13-13-11-16,-4 20-11 0,4-20-13 0,0 30-12 15,0-30-15-15,7 32 3 0,0-15-21 0,-1 0-4 16,1-1-36-16,3 4 2 0,0-3-51 0,3 0 7 16,-3-1-72-16,4-3 16 0,-5 0-71 0,5-2 4 15,-1-1-47-15,0-2-58 0,-13-8-397 0,24 13-425 0</inkml:trace>
  <inkml:trace contextRef="#ctx0" brushRef="#br0" timeOffset="5939.52">15475 21881 1210 0,'0'0'659'0,"0"0"-90"0,0 0-147 0,0 0-8 0,0-20-84 15,0 20-15-15,0 0-41 0,0 0-13 0,10 14-28 16,-10-14-19-16,6 19-31 0,-6-19-29 0,14 30 0 16,-8-15-32-16,-3 0 7 0,7 1-22 0,-6 1-16 15,2-1-17-15,1 0-11 0,0-2-17 0,-1 0-10 16,-6-14-9-16,10 26-9 0,-10-26-5 0,7 19-11 15,-7-19-14-15,7 15-37 0,-7-15-3 0,0 0-8 16,10 14-2-16,-10-14 1 0,0 0-3 0,0 0 3 16,0 0-16-16,0 0-7 0,13-13-30 0,-13 13 6 15,3-22-30-15,-3 22 20 0,0-29 2 0,0 29 14 16,0-37 7-16,0 37-12 0,3-34 46 0,-3 34-13 16,0-32 39-16,0 32-22 0,4-24 44 0,-4 24-20 0,3-22 61 15,-3 22 3-15,0 0 41 0,3-17-13 16,-3 17 32-16,0 0-16 0,0 0 27 0,0 0-10 0,20 10 10 15,-20-10-16-15,10 15 8 0,-10-15-12 16,14 20-7-16,-14-20-3 0,13 24-2 0,-6-10-3 0,3 1-11 16,-4-1-1-16,1 0-25 0,-1-1 10 15,1 2-17-15,-7-15 0 0,13 21-13 0,-13-21 2 0,10 19-12 16,-10-19-18-16,7 13-18 0,-7-13-23 0,0 0-1 16,10 13-10-16,-10-13 11 0,0 0-20 0,0 0-7 15,13-9-44-15,-13 9-7 0,0-19-10 0,0 19-18 16,4-26-29-16,-4 26 32 0,0-35 19 0,0 16 26 15,0 19 24-15,0-37 15 0,0 37 19 16,3-33-27-16,-3 33 73 0,3-27-4 0,-3 27 94 0,4-22 3 16,-4 22 67-16,0 0-14 0,3-16 25 0,-3 16-17 15,0 0 8-15,0 0-22 0,0 0-2 0,17 15-25 16,-17-15-3-16,9 18-25 0,-9-18-6 16,7 23-20-16,-7-23-4 0,13 25-14 0,-6-11-5 0,-7-14-8 0,13 26-2 15,-13-26-18-15,14 24-4 0,-14-24-28 16,13 23-7-16,-13-23-37 0,13 21-12 0,-13-21-51 15,13 16-2-15,-13-16-76 0,14 13 0 0,-14-13-54 0,10 12-56 16,-10-12-70-16,16 9-411 0,-16-9-531 16</inkml:trace>
  <inkml:trace contextRef="#ctx0" brushRef="#br0" timeOffset="6322.45">16066 21937 964 0,'0'0'1078'0,"0"0"-369"0,0 0-124 0,7-16-138 0,-7 16-62 0,0 0-59 0,0 0-52 16,0 0-41-16,0 0-47 0,16 6-38 0,-16-6-40 15,0 0-20-15,17 9-23 0,-17-9-7 0,0 0-21 16,16 7-17-16,-16-7-21 0,0 0-17 0,17 6-5 16,-17-6-16-16,0 0-2 0,0 0-10 0,23 1 5 0,-23-1 1 15,0 0 3-15,14-9-9 0,-14 9 11 16,0 0-11-16,3-20 0 0,-3 20-19 0,0 0 15 15,-3-30-5-15,3 30 23 0,-10-27-14 0,10 27 35 16,-14-26-13-16,4 13 32 0,0 2 11 0,-3 2 43 16,3 0 11-16,-3-1 35 0,13 10 15 0,-27-10 1 15,27 10 2-15,-23-3-32 0,23 3-5 0,-20 5-27 0,20-5-3 16,-20 8-17-16,20-8 0 0,-16 20-18 0,16-20 2 16,-14 25-14-16,14-25-1 0,-6 27-19 0,6-27 7 15,-4 30-13-15,4-30-8 0,4 29-11 16,-4-29-11-16,6 30-10 0,-2-16-13 0,-4-14-12 0,13 29-42 15,-6-16-14-15,2 0-55 0,-2-2-4 0,3 1-74 16,0-1-4-16,3-1-38 0,-3-1-30 0,4-2-39 16,-14-7-393-16,29 10-458 0</inkml:trace>
  <inkml:trace contextRef="#ctx0" brushRef="#br0" timeOffset="6740.27">16372 21946 1099 0,'0'0'1074'0,"0"0"-334"0,-7-19-102 0,7 19-108 0,0 0-92 16,0 0-51-16,0 0-64 0,-17 6-71 0,17-6-53 16,0 0-43-16,-10 17-33 0,10-17-25 0,-3 20-22 0,3-20-18 15,-3 26-11-15,3-26-7 0,0 26-12 0,0-26-6 16,3 28-5-16,-3-28-11 0,10 29-6 16,-10-29 3-16,7 23-8 0,-7-23-19 0,13 16-10 15,-13-16-16-15,13 9-5 0,-13-9-15 0,0 0-16 0,20-3-13 16,-20 3-29-16,13-17-10 0,-6 3-37 0,0-3 2 15,-4-6-57-15,4-4 21 0,-7-2-51 0,3-4 39 16,-3-7-19-16,3-3 73 0,-3 0-5 0,0-2 67 16,0 1-11-16,0-1 23 0,-3 2 27 0,3 3 43 15,-3 7 31-15,3 3 51 0,0 4 22 0,-4 5 114 16,4 21 5-16,-3-31-1 0,3 31-18 0,0 0-8 16,0 0 2-16,0 0 0 0,0 0 3 0,0 0-8 15,0 0-11-15,3 26-10 0,1-10-8 0,-4 6-12 16,3 2-7-16,4 1-15 0,-1 3-17 0,1 0-18 15,3 0-20-15,0 2-7 0,0 0-10 0,0 2-10 16,3-3-25-16,-3-7-26 0,0 3-30 16,3-2-30-16,-3-3-35 0,4 2-39 0,-4-1-22 0,0-3-62 0,0-1-9 15,-1-4-96-15,5 0-26 0,-8-2-52 16,-6-11-77-16,20 14-334 0,-20-14-601 0</inkml:trace>
  <inkml:trace contextRef="#ctx0" brushRef="#br0" timeOffset="6909.29">16830 21956 1434 0,'0'0'1079'0,"13"17"-269"0,-13-17-189 0,7 17-80 0,-7-17-98 0,13 26-83 0,-13-26-89 16,10 29-48-16,-6-14-47 0,6 0-39 0,-7-1-42 16,3 1-43-16,-6-15-54 0,10 27-55 0,-10-27-67 15,10 20-65-15,-10-20-90 0,10 19-31 0,-10-19-100 16,10 11-59-16,-10-11-70 0,0 0-363 0,0 0-784 15</inkml:trace>
  <inkml:trace contextRef="#ctx0" brushRef="#br0" timeOffset="7087.02">16810 21680 1391 0,'0'0'1145'0,"0"0"-326"0,-10-13-212 0,10 13-115 16,0 0-107-16,0 0-86 0,0 0-72 0,0 0-57 0,0 0-60 15,0 0-55-15,0 0-55 0,0 0-48 0,0 0-63 16,0 0-43-16,0 23-71 0,0-23-28 16,7 14-97-16,-7-14-33 0,6 19-78 0,-6-19-410 0,10 17-698 15</inkml:trace>
  <inkml:trace contextRef="#ctx0" brushRef="#br0" timeOffset="9834.94">17159 21881 1078 0,'0'0'930'0,"0"0"-297"0,0 0-70 15,-17 3-110-15,17-3-58 0,0 0-63 0,-16 7-50 16,16-7-41-16,0 0-48 0,-14 10-37 0,14-10-46 16,0 0-19-16,-6 17-25 0,6-17-14 0,0 0-11 15,3 26-9-15,-3-26-7 0,7 22-5 0,3-9-3 0,-4 1-6 16,4 0 0-16,0-1-1 0,4 2-6 15,-4-3 0-15,3 3-1 0,-3-2 0 0,3-2-9 16,0-1 5-16,1-1-4 0,-1-2-2 0,0 1-3 16,-13-8-10-16,24 7-9 0,-24-7-14 0,26 0-7 0,-26 0-22 15,20-10 4-15,-10 0-30 0,-3-1-2 16,-1-3-42-16,1-3 29 0,-4-2-26 0,1-1 45 0,-4-2-8 16,0 0 51-16,-4-3-15 0,-2 1 50 0,-4-2 18 15,0 4 76-15,-4 1 22 0,1 4 57 0,0 1 19 16,-4 3-3-16,4 3 4 0,0 5-10 0,13 5-25 15,-27-4-30-15,27 4-23 0,-23 4-28 0,23-4-39 16,-20 8-53-16,20-8-34 0,-13 14-61 16,13-14-94-16,-4 15-45 0,4-15-150 0,0 0-97 0,7 21-492 15,-7-21-1063-15</inkml:trace>
  <inkml:trace contextRef="#ctx0" brushRef="#br0" timeOffset="38028.11">12133 20441 1075 0,'0'0'805'0,"0"0"-297"16,0 0-67-16,0 0-120 0,0 0-28 0,0 0-92 16,0 0-15-16,0 0-70 0,0 0 4 0,0 0-52 15,0 0 10-15,-4 18-40 0,4-18 15 0,0 0-34 16,4 25 21-16,-4-25-25 0,0 25 18 0,0-25-18 15,6 27 39-15,-6-27-17 0,3 29 28 0,-3-12-17 16,4 0 22-16,2 0-22 0,-6-1 15 0,7 3-24 16,-4 1 12-16,4 3-18 0,-4 0 13 0,4 3-16 15,0-2 10-15,-4 3-11 0,4-1 12 0,-1 1-12 16,1 2 12-16,0 0-12 0,-1 0-2 0,1 2 1 16,0 2-2-16,2 2-4 0,-2-4-6 0,3 2-1 15,-3 0-4-15,3-1-2 0,0 1-1 0,-4-3 6 16,4 2-11-16,-3-1 5 0,3 2-7 0,0-1 8 0,-4-1-11 15,4 2 6-15,-3-1-8 0,3 1 11 0,-3-3-11 16,3 3 8-16,-4 0-7 0,4 0 10 0,-3-3-7 16,0 0 7-16,-1 1-8 0,-2 0 16 15,2-4-8-15,-2 3 9 0,2 0-5 0,-3 0 3 0,1 0-2 16,2 0 4-16,-6 0-9 0,4-1 3 0,-1-1-4 16,0 0 3-16,1-1-9 0,-4 0 5 0,3-1-6 15,0 0 3-15,-3 0-6 0,4 0 7 0,-4-1-4 16,3 1-4-16,0 0 1 0,1 1 3 0,-4-1 0 15,3 0 1-15,0 0 0 0,-3-3 4 0,4-1-3 16,-4 2-1-16,0-3 7 0,3 4-5 0,-3-2 7 0,0 1-7 16,3-2-11-16,-3 2 15 0,0-3 6 15,0 0-7-15,0 0 1 0,0 1-3 0,4-1 0 16,-4-2-3-16,0 4 1 0,0-3-2 0,0 2 4 16,3-1-5-16,-3 3 6 0,0-3-2 0,3 0-1 0,-3 3-5 15,4-2 7-15,-4 2-5 0,0-4 1 16,0 3 6-16,0-1-1 0,0-2-1 0,0 2-1 15,0-1 4-15,0-1 1 0,0 0 5 0,0-20-4 0,0 39-17 16,0-39 17-16,0 34-1 0,0-34-6 16,0 36 2-16,0-36-3 0,3 35-12 0,-3-14 7 0,0-21-2 15,0 36-6-15,0-36 5 0,3 36-5 0,-3-36 8 16,0 36-1-16,0-36 4 0,0 33-8 0,0-33 8 16,4 27-3-16,-4-27 7 0,0 23-10 0,0-23 2 15,0 0-5-15,0 26 6 0,0-26-9 0,0 0 6 16,0 22-4-16,0-22 10 0,0 0-6 15,0 0 11-15,6 18-7 0,-6-18 8 0,0 0-8 0,13 10 9 16,-13-10-4-16,0 0 2 0,20 6-7 0,-20-6 8 16,24 4-8-16,-24-4 8 0,26 5-7 0,-6-4 4 15,-3 0-3-15,3 2 5 0,3-1-4 0,4 2 5 16,-1-2-1-16,4 0 14 0,0 3-4 0,6-1 4 16,4 0-6-16,4 2 7 0,-5 1-10 0,5-3 4 0,-1 2-8 15,3-3 4-15,-3 0-6 0,1 2 2 0,2-2-3 16,-3 1-2-16,-3-3 5 0,0 2-5 15,0 0 2-15,-7-2 3 0,-3 4-6 0,0-4 5 16,-3 2-3-16,-8-2 4 0,5 2-2 16,-8-3 4-16,-16 0-3 0,34 5 6 0,-34-5 1 15,23 4-1-15,-23-4-4 0,20 1-22 0,-20-1-14 0,0 0-6 16,20 6-22-16,-20-6-4 0,0 0-27 0,0 0-2 0,10 9-52 16,-10-9 0-16,0 0-63 0,0 0 12 0,0 0-66 15,0 0-4-15,-4 17-39 0,4-17-42 0,0 0-74 16,0 0-287-16,0 0-318 0</inkml:trace>
  <inkml:trace contextRef="#ctx0" brushRef="#br0" timeOffset="38649.08">13667 23605 265 0,'0'0'983'0,"0"0"-358"0,0 0-113 0,0 0-94 0,0 0-36 0,-3-16-35 15,3 16-26-15,0 0-24 0,0 0-34 0,0 0-22 16,0 0-57-16,0 0-39 0,0 0-39 0,0 0-14 15,0 16-25-15,0-16-10 0,0 0-17 0,0 29-8 16,0-29-9-16,0 17 3 0,0-17-13 0,0 0-1 0,3 25-5 16,-3-25 3-16,0 0-10 0,0 0-8 0,0 22-27 15,0-22-4-15,0 0-13 0,0 0-4 16,0 0-12-16,0 0 24 0,0 0-16 0,0 0 12 0,0 0-16 16,0 0-12-16,-3-22-7 0,3 22 5 0,0-22 2 15,0 22 6-15,-3-29 11 0,3 29 15 0,-4-27 8 16,4 27 3-16,-3-29 14 0,3 29 13 0,-3-19 36 15,3 19 30-15,0 0 35 0,-4-20 13 0,4 20 9 16,0 0-24-16,0 0-17 0,0 0-14 0,0 0-13 16,0 0-18-16,0 0 6 0,0 0-19 0,4 25 6 15,-4-25-16-15,0 0 8 0,6 25-17 0,-6-25 10 16,0 0-15-16,7 21 9 0,-7-21-21 0,0 0 5 16,7 16-30-16,-7-16 6 0,0 0-24 0,0 0 29 15,0 0-5-15,0 0 24 0,0 0 1 0,0 0 1 16,0 0 4-16,0 0 1 0,0-22 6 0,0 22-1 15,-4-22-1-15,4 22 2 0,-6-25-1 0,-1 10-1 16,4-2-2-16,-1 1 4 0,-2-1 1 0,6 17-2 16,-7-33-2-16,7 33-2 0,-3-26-2 0,3 26-1 0,-4-21 3 15,4 21-1-15,0 0 2 0,0-22 8 0,0 22 2 16,0 0-1-16,0 0-3 0,0 0-4 0,24 7 5 16,-24-7-3-16,20 23-3 0,-7-13 2 0,0 6 2 15,4 1-22-15,-1 1 19 0,4 0-12 16,-3 1 23-16,0-2-22 0,3 0 21 0,-4 0-19 0,-3-1 22 15,4-1-15-15,-4-2 24 0,1 0 0 0,-4-5 34 16,-10-8 11-16,13 18 52 0,-13-18 20 0,10 12-28 16,-10-12-21-16,0 0-16 0,0 0-3 0,-7 16-16 15,7-16 6-15,-16 3-17 0,16-3-19 16,-27 0 4-16,27 0-16 0,-27-1-22 0,27 1-47 0,-23-5-76 16,23 5-72-16,-23 0-109 0,23 0-172 15,-20-4-590-15,20 4-1209 0</inkml:trace>
  <inkml:trace contextRef="#ctx0" brushRef="#br0" timeOffset="39427.81">14328 23447 452 0,'0'0'1165'0,"0"0"-438"0,0 0-157 0,-6-14-74 0,6 14-96 0,0 0-79 16,0 0-64-16,0 0-51 0,0 0-18 0,-7 14-12 0,7-14-15 15,0 0-24-15,0 26-30 0,0-26-19 0,0 23-15 16,0-23-10-16,3 21-19 0,-3-21-8 0,10 20-9 15,-10-20-6-15,10 19-7 0,-10-19 3 0,10 17-19 16,-10-17-1-16,14 13-7 0,-14-13-12 0,13 9-3 16,-13-9-13-16,17 5 6 0,-17-5-7 0,0 0 10 15,20-5-7-15,-20 5 10 0,13-12-16 0,-13 12-4 16,13-28-15-16,-6 9-25 0,-4 0-28 0,4-6-17 16,-7-3-21-16,3-3-14 0,0-5-9 0,-3-4 2 15,0-2 12-15,-3-3 16 0,3 2 25 0,-3 2 28 16,-1-1 18-16,1 5 24 0,0 7 17 0,-1 1 113 15,1 8 9-15,0 2 67 0,-1 4-1 0,4 15 6 0,-6-20-34 16,6 20 12-16,0 0-27 0,0 0 0 16,0 0-17-16,-17 13 14 0,17-13-20 0,-3 25-1 15,3-25-16-15,3 36-5 0,1-15-21 0,-1 5-3 16,3 3-15-16,-2-3 2 0,2 2-13 0,4 5-1 0,0-3-11 16,4 0-11-16,-4-2-30 0,3-1-8 0,-3-1-25 15,3-3-26-15,0-1-37 0,1-1-25 0,-4-1-30 16,3-3-86-16,4 1-21 0,-7-3-59 15,3-2-42-15,0-4-423 0,-3-1-547 0</inkml:trace>
  <inkml:trace contextRef="#ctx0" brushRef="#br0" timeOffset="39732.9">14817 23479 382 0,'0'0'1360'0,"0"0"-578"0,0 0-206 0,0 0-131 0,0 0-100 15,13-9-63-15,-13 9-53 0,0 0-49 0,0 0-37 0,17 2-30 16,-17-2-27-16,0 0-19 0,20 5-43 0,-20-5-19 16,0 0-25-16,26 2-27 0,-26-2-23 0,0 0-14 15,27 0-25-15,-27 0 15 0,0 0-8 0,23-3 5 16,-23 3 9-16,0 0-27 0,13-13 67 0,-13 13 8 16,0 0 10-16,4-17 8 0,-4 17 7 0,-7-13 8 15,7 13 20-15,-13-16-30 0,13 16 21 0,-17-13 42 16,4 5 5-16,0 0 26 0,-1 3-2 0,14 5 7 15,-30-9 8-15,30 9-4 0,-23-4-5 0,23 4-25 0,-20 1-24 16,20-1-37-16,-16 6-32 0,16-6-32 0,-14 13-23 16,14-13-34-16,0 0-44 0,0 27-30 15,0-27-51-15,7 20-40 0,0-6-55 0,3-2-58 0,0-3-234 16,3 2-165-16</inkml:trace>
  <inkml:trace contextRef="#ctx0" brushRef="#br0" timeOffset="40003.61">15093 23391 1402 0,'0'0'798'0,"-20"-14"-203"0,20 14-100 0,-17-12-91 15,17 12-81-15,-13-8-54 0,13 8-56 0,0 0-66 16,-17-7-50-16,17 7-48 0,0 0-42 0,0 0-14 16,0 0-7-16,3 31-6 0,-3-31-6 0,14 23 0 0,-11-6 1 15,4-1 2-15,3 6-16 0,0-2 31 16,-4-2-20-16,-2 1 34 0,6 1-7 0,-4-1 37 15,1-2-10-15,-1-3 34 0,-2 0-8 0,-4-14 24 16,6 25-12-16,-6-25 1 0,0 22-24 0,0-22 0 0,-6 14-10 16,6-14-10-16,-13 12-18 0,13-12 5 0,0 0-31 15,-27 1-10-15,27-1-42 0,-23-6-30 16,23 6-29-16,-24-10 4 0,24 10-85 0,-19-15-12 0,19 15-59 16,-14-15-51-16,14 15-78 0,-10-17-324 0,10 17-379 15</inkml:trace>
  <inkml:trace contextRef="#ctx0" brushRef="#br0" timeOffset="40328.25">15229 23463 260 0,'0'0'1071'0,"0"0"-428"0,10-19-159 0,-10 19-137 0,0 0-5 0,6-15-47 0,-6 15-43 0,0 0-7 0,0 0 4 0,10-16-15 16,-10 16 10-16,0 0-26 0,0 0-23 15,24 8-22-15,-18 8-36 0,4-6-13 0,0 3-31 16,3 6 1-16,-3-2-43 0,7 2 7 0,-4 2-36 16,1-1 17-16,-1 0-9 0,4-1-10 0,-4-3-13 0,0 3-14 15,0-2-16-15,1-3-15 0,-4-2-12 16,0-1-13-16,-10-11-20 0,20 17 14 0,-20-17-5 0,16 6 20 16,-16-6-9-16,0 0 12 0,17-9-26 0,-17 9 10 15,6-20-19-15,-6 20 17 0,4-30-1 0,-4 30 3 16,0-37-4-16,0 18-4 0,3 0-11 0,-3-1-3 15,0 0-9-15,0 0-12 0,0 20-28 16,3-34-8-16,-3 34-54 0,4-28-36 0,-4 28-29 0,6-17-21 16,-6 17-135-16,0 0-213 0,0 0-152 0</inkml:trace>
  <inkml:trace contextRef="#ctx0" brushRef="#br0" timeOffset="40496.54">15897 23663 1121 0,'16'-5'1278'0,"-16"5"-420"0,0 0-223 16,0 0-165-16,0 0-101 0,13-10-101 0,-13 10-56 15,0 0-115-15,0 0-133 0,0 0-138 0,0 0-161 0,17-10-192 16,-17 10-453-16,0 0-1001 0</inkml:trace>
  <inkml:trace contextRef="#ctx0" brushRef="#br0" timeOffset="41070.01">16239 23454 1286 0,'0'0'788'0,"0"0"-193"0,0 0-79 0,0 0-90 0,0 0-77 0,10-8-65 0,-10 8-38 0,0 0-51 15,26 4-25-15,-26-4-45 0,17 3-26 0,-17-3-21 16,23 4-14-16,-23-4-19 0,20 2-7 0,-20-2-34 15,20 0-8-15,-20 0-36 0,20-5-6 0,-20 5-32 16,17-4 5-16,-17 4-5 0,13-10-8 0,-13 10 6 16,6-14-1-16,-6 14 5 0,10-18 13 0,-10 18 11 15,-3-20 12-15,3 20 12 0,-7-18 15 0,7 18 17 16,-16-16 21-16,9 6 19 0,7 10 7 0,-20-9 10 16,20 9 9-16,-20-4 6 0,20 4-17 0,-16 1-18 15,16-1-17-15,-17 12-13 0,17-12-19 0,-7 17-19 16,7-17-19-16,-3 23-24 0,3-23-9 0,3 29-21 15,-3-29-17-15,7 31-69 0,0-15 10 0,3-2-43 16,-4 2-40-16,8 1-35 0,-4-2-70 0,6-2-339 0,1-2-310 16</inkml:trace>
  <inkml:trace contextRef="#ctx0" brushRef="#br0" timeOffset="41311.8">16697 23459 899 0,'-10'-15'831'0,"10"15"-237"0,-6-14-132 0,6 14-72 0,0 0-63 0,-10-16-59 16,10 16-55-16,0 0-52 0,0 0-34 16,0 0-30-16,0 0-22 0,0 0-18 0,0 26-10 0,6-12-7 15,1 4-10-15,0-1-5 0,-4 1-8 0,3 1 37 16,1-2-8-16,0 0 32 0,-1 1-4 0,-2-4 28 16,2 2-4-16,-6-16 18 0,7 26 3 0,-7-26-14 15,3 20-19-15,-3-20-21 0,0 0-24 0,-6 19-16 16,6-19-27-16,0 0-30 0,-20 7-21 0,20-7-50 15,-20-3-40-15,20 3-94 0,-20-6-44 0,20 6-134 16,-20-11-100-16,20 11-392 0,-20-13-799 0</inkml:trace>
  <inkml:trace contextRef="#ctx0" brushRef="#br0" timeOffset="41747.06">17112 23075 505 0,'0'0'1252'0,"0"0"-472"0,0 0-158 0,0 0-133 0,0 0-104 15,-23 9-78-15,23-9-49 0,-6 22-43 0,6-22-27 16,-7 33-29-16,4-11-27 0,3 0-22 0,3 7-19 15,-3 2-12-15,3-1-15 0,1-1-1 0,-1 4-20 16,4-3 0-16,-4 1-17 0,0-3 2 0,4-1-14 16,-4-1-4-16,4-3-39 0,-4-3-27 0,0-4-23 15,-3-16-61-15,7 30-34 0,-7-30-86 0,3 23-20 0,-3-23-55 16,4 16-48-16,-4-16-35 0,0 0-54 16,0 0-293-16,0 0-432 0</inkml:trace>
  <inkml:trace contextRef="#ctx0" brushRef="#br0" timeOffset="41913">17029 23387 162 0,'-6'-16'1126'0,"6"16"-492"0,0 0-151 0,0 0-89 16,0 0-56-16,0 0-59 0,3-17-69 0,-3 17-16 15,0 0-31-15,17 4-32 0,-17-4-23 0,20 6-24 16,-20-6-18-16,23 10-15 0,-10-6-12 0,0 5-37 16,4-2-37-16,-4 2-38 0,4-1-53 0,0 1-75 15,-1-2-73-15,1 0-72 0,-1 0-462 0,1 2-518 16</inkml:trace>
  <inkml:trace contextRef="#ctx0" brushRef="#br0" timeOffset="42394.66">17405 23523 1359 0,'0'0'759'0,"0"0"-218"0,6 14-114 16,-6-14-73-16,10 13-81 0,-10-13-53 0,14 13-38 15,-14-13-30-15,16 13-31 0,-16-13-43 0,24 13 8 0,-24-13-42 16,26 8 1-16,-26-8-20 0,30 7 1 0,-30-7-41 15,27 1 10-15,-27-1-31 0,26-1 10 16,-26 1-39-16,23-6 23 0,-23 6-49 0,24-9 24 0,-24 9-52 16,16-16 41-16,-16 16-59 0,10-18 32 0,-10 18-15 15,4-22-9-15,-4 22 4 0,-7-28 9 0,0 12 23 16,1 0 10-16,-8 0 22 0,1 0 32 0,-4-1 32 16,4 4 34-16,-3-2 42 0,-4 3 42 0,6 2 10 15,-2 4 11-15,-4-1 8 0,20 7-2 0,-23-7-26 16,23 7-39-16,-24 3 26 0,24-3-25 0,-16 7-19 15,16-7-14-15,-10 17-12 0,10-17-10 0,-4 20-3 16,4-20-7-16,4 26-5 0,-4-26 0 0,6 26-1 16,-6-26-3-16,10 27-7 0,-3-11 8 0,-7-16-6 15,17 21-5-15,-7-8 2 0,0-1 0 0,-10-12-3 0,16 17-14 16,-16-17-8-16,20 10 21 0,-20-10-6 16,13 7-13-16,-13-7 0 0,0 0-6 0,20 0-10 15,-20 0-21-15,10-10-7 0,-10 10-15 0,7-18-8 0,-7 18 0 16,7-26 19-16,-7 26 4 0,0-29 15 0,0 29 10 15,3-23 11-15,-3 23 26 0,0-20 44 16,0 20 27-16,0 0 21 0,0-24 9 0,0 24-6 16,0 0-10-16,0 0-16 0,0 0-16 0,0 0-14 0,0 0-5 15,0 0-8-15,10 15-19 0,-10-15-14 16,6 19-17-16,-6-19-23 0,10 27-38 0,-10-27-73 0,14 28-10 16,-4-13-71-16,-4 1-22 0,4-2-54 0,-3 2-106 15,3-3-231-15,0-1-212 0</inkml:trace>
  <inkml:trace contextRef="#ctx0" brushRef="#br0" timeOffset="42735">17857 23484 1391 0,'0'0'850'0,"0"0"-207"0,0 0-96 0,6-14-96 15,-6 14-53-15,0 0-49 0,0 0-21 0,0 0-51 16,14 3-15-16,-14-3-37 0,0 0-33 0,16 17-32 0,-16-17-29 15,7 17-19-15,-7-17-16 0,10 16-21 0,-10-16-15 16,10 17-12-16,-10-17-10 0,10 15-14 16,-10-15-25-16,6 13-18 0,-6-13-26 0,0 0-36 0,10 15-47 15,-10-15-45-15,0 0-27 0,0 0-54 0,0 0-6 16,0 0-35-16,24-5-54 0,-24 5-37 16,6-18-7-16,-6 18 12 0,13-27 91 0,-6 11 5 15,0 2 97-15,3 0 15 0,-4 1 116 0,-6 13 14 0,14-22 131 16,-14 22 15-16,13-14 71 0,-13 14 32 0,0 0 6 15,17-3-7-15,-17 3 0 0,0 0-13 0,10 13-21 16,-10-13-27-16,10 17-29 0,-10-17-26 0,9 22-22 16,-9-22-25-16,10 20-43 0,-10-20-33 0,14 24-39 15,-4-11-34-15,-4-3-100 0,-6-10-22 0,20 20-65 16,-20-20-73-16,20 13-430 0,-20-13-488 0</inkml:trace>
  <inkml:trace contextRef="#ctx0" brushRef="#br0" timeOffset="43109.62">18421 23505 1694 0,'0'0'942'0,"0"0"-235"0,0 0-152 0,0 21-126 0,0-21-36 0,0 22-94 16,0-22-44-16,4 17-81 0,-4-17-21 0,3 20-49 0,-3-20-10 16,10 20-35-16,-10-20 3 0,13 17-29 0,-13-17 3 15,14 16-31-15,-14-16-7 0,13 9-30 16,-13-9-2-16,16 3-12 0,-16-3-11 0,0 0-9 0,24-9-24 15,-24 9-9-15,13-19-14 0,-13 19-13 0,7-31-14 16,-4 12-7-16,-3-3-4 0,0-6 0 16,-3-4 10-16,3-1 11 0,-4-7 12 0,-2 1 21 15,-1-1 18-15,4 0 19 0,-4 5 22 0,0 2 10 0,1 5-4 16,6-1 105-16,-7 7 39 0,0 7 25 0,7 15 14 16,-9-25-4-16,9 25 1 0,-10-11-14 15,10 11 8-15,0 0 9 0,-14 10-11 0,14-10 3 0,-6 20-24 16,6-20 0-16,-4 30-30 0,4-30 6 0,-3 39-44 15,3-18 14-15,3 4-38 0,1 0 17 0,-1 0-32 16,0 4 14-16,4-2-47 0,0 0-14 0,-1 2-28 0,4-3-33 16,-3 0-33-16,3-1-58 0,0 0-24 0,0-1-48 15,0-2-90-15,0-1-27 0,0-5-59 16,0 3-81-16,0-5-303 0,0-1-552 0</inkml:trace>
  <inkml:trace contextRef="#ctx0" brushRef="#br0" timeOffset="43613.59">18777 23691 1088 0,'0'0'925'0,"0"0"-293"0,0 0-118 0,16-5-86 0,-16 5-82 0,0 0-37 0,20-6-51 0,-20 6-28 0,14-6-46 0,-14 6-33 16,16-6-35-16,-16 6-17 0,17-5-25 0,-17 5-13 16,20-5-17-16,-20 5-5 0,20-7-16 0,-20 7 0 15,16-7-17-15,-16 7-14 0,14-6-22 0,-14 6 2 16,13-8-14-16,-13 8 8 0,0 0-22 0,10-16 5 15,-10 16-32-15,0 0 17 0,0-25 0 0,0 25 8 16,-10-26 10-16,3 13-2 0,-3-2 22 0,-3-4 7 16,0 3 7-16,-7 0 14 0,3 4 24 0,-3-1 41 15,4 1 28-15,-4 2 5 0,3 3 19 0,1 3 1 16,16 4-10-16,-30-5 9 0,30 5-21 0,-24 3 5 16,24-3-35-16,-20 9 3 0,20-9-31 15,-13 14 8-15,13-14-25 0,-7 19 13 0,7-19-32 0,0 21 18 0,0-21-18 16,7 26 15-16,-7-26-24 0,10 26 18 15,-3-13-36-15,3-2 16 0,0 2-17 0,0-4-1 16,-10-9-12-16,20 16-6 0,-20-16-10 0,20 11-13 0,-20-11 0 16,16 6-20-16,-16-6-7 0,0 0-34 0,27-1-18 15,-27 1-35-15,13-9 7 0,-13 9-15 0,10-19-23 16,-10 19-17-16,7-23 0 0,-7 23 19 0,6-30 34 16,-6 30 39-16,4-26 24 0,-4 26 49 0,0-23 79 15,0 23 73-15,0 0 45 0,0-24 21 0,0 24 12 16,0 0-6-16,0 0-8 0,0 0 4 15,0 0-19-15,0 0-11 0,0 0-23 0,0 0-16 0,0 0-19 16,-4 24-18-16,4-24-24 0,7 22-3 0,0-8-44 16,-4 0-9-16,3 1-49 0,4 1-7 0,-3-4-65 15,0 3 2-15,3-2-93 0,0 0-20 0,-4 0-54 16,4-3-70-16,-10-10-388 0,20 19-448 0</inkml:trace>
  <inkml:trace contextRef="#ctx0" brushRef="#br0" timeOffset="46084.9">19146 23368 461 0,'0'0'882'0,"0"0"-331"16,0 0-143-16,0 0-85 0,0 0-33 0,0 0-25 15,0 0-24-15,0 0-26 0,0 0-2 0,0 0 6 16,0 0 13-16,0 0-11 0,0 0 11 0,0 0-13 16,0 0-20-16,13 19-1 0,-13-19-40 0,10 26 15 0,-4-10-13 15,-2 1-21-15,2-3-18 0,1 5-14 16,0-1-16-16,-1 1-15 0,-2 0-6 0,2-1-12 15,-2-2-10-15,2 0-10 0,-6-16-13 0,7 26-4 0,-7-26-4 16,7 23-8-16,-7-23-31 0,3 16 12 0,-3-16-6 16,0 0 0-16,0 0-3 0,3 18 9 0,-3-18 4 15,0 0-1-15,0 0-4 0,-6-17-3 0,6 17-3 16,-4-20-2-16,4 20-5 0,-3-27-7 0,3 27-30 16,-3-36 7-16,3 16-24 0,0-2-2 0,3-1-20 15,-3 0-9-15,3-3-1 0,4 2-10 0,-4 5-13 16,4-2-2-16,0 2 4 0,-1 5 11 0,1-2 4 15,-7 16 4-15,13-17 0 0,-13 17 0 0,13-9-6 16,-13 9-18-16,0 0-28 0,20 3-37 0,-20-3-53 16,0 0-16-16,17 6-117 0,-17-6-381 0,0 0-434 15</inkml:trace>
  <inkml:trace contextRef="#ctx0" brushRef="#br0" timeOffset="214475.17">17714 21596 502 0,'16'-9'473'0,"-16"9"-170"0,0 0-3 0,14-9-69 0,-14 9 44 16,0 0-60-16,10-10 40 0,-10 10-64 0,0 0 15 15,0 0-7-15,13-11-4 0,-13 11-6 16,0 0-2-16,0 0 6 0,7-15-5 0,-7 15-5 16,0 0-2-16,0 0-12 0,0 0 1 0,-4-20 7 0,4 20 16 15,0 0 11-15,0 0-54 0,-13-10 23 0,13 10-72 16,0 0 20-16,-13 6-55 16,13-6 29-16,-14 20-43 0,8-3 16 0,-4 6-6 0,3 3-11 0,0 11-7 15,1 2-6-15,2 3-7 0,-2 2 2 0,3 2-8 16,3 0-20-16,0 0 13 0,3 3-2 0,0-3-6 15,0-2-27-15,4-1 27 0,3-5-48 0,0-1 13 16,0-1-81-16,0-2 1 0,3-4-45 0,1-1-30 16,-4-6-65-16,3-1-54 0,0-4-60 0,-3-2-59 15,3-2-24-15,-3-1-74 0,4-7-341 0,-14-6-659 0</inkml:trace>
  <inkml:trace contextRef="#ctx0" brushRef="#br0" timeOffset="-214413.69">17960 22124 1051 0,'0'0'738'16,"0"0"-260"-16,0-22-40 0,0 22-107 0,0 0-3 0,0 0-79 0,6-20 10 15,-6 20-25-15,0 0 10 0,0 0-28 0,0 0-11 16,20 4-31-16,-20-4-7 0,10 14-13 0,-10-14-26 15,13 21-5-15,-13-21-15 0,14 27-14 0,-8-14-9 16,1 1-10-16,0 1-16 0,-1-1-2 0,-6-14 0 16,10 27-9-16,-10-27-10 0,7 20-5 0,-7-20-1 15,7 19-19-15,-7-19 2 0,0 0-5 0,10 17-6 16,-10-17-9-16,0 0-3 0,0 0-12 0,6 15 6 16,-6-15-1-16,0 0-8 0,0 0-9 0,3-19-12 15,-3 19-14-15,0-19-7 0,0 19-8 0,0-27-10 16,0 27 10-16,4-36-5 0,-4 36 19 0,6-33-2 15,-6 33 19-15,4-34-2 0,-4 34 17 0,10-29-5 0,-10 29 15 16,6-22-7-16,-6 22 19 0,7-15 3 16,-7 15 29-16,0 0 0 0,13-9 13 0,-13 9 4 15,0 0 6-15,20 11 1 0,-20-11-2 0,14 16 6 0,-14-16-14 16,13 22 3-16,-3-9-11 0,-4 0 5 16,-6-13-8-16,14 24-4 0,-14-24-6 0,13 25-3 0,-13-25-4 15,13 24-1-15,-13-24-5 0,10 21-3 0,-10-21-4 16,10 18-17-16,-10-18-21 0,10 14-21 0,-10-14-22 15,0 0-18-15,10 13-39 0,-10-13-2 0,0 0-37 16,0 0 7-16,17-10-57 0,-17 10 24 0,10-22-69 16,-7 8 15-16,4-5-2 0,-4-1 24 15,4-4 36-15,-1 1 29 0,1 2 32 0,0 0 52 0,-4 1 36 16,4 4 38-16,-4 0 64 0,-3 16 88 0,7-22 57 16,-7 22-27-16,6-15 39 0,-6 15-5 0,0 0-8 15,0 0-39-15,0 0 10 0,13 16-22 0,-13-16 2 16,7 21-28-16,-7-21-17 0,7 26-33 0,-7-26-5 15,10 29-26-15,-7-16-6 0,-3-13-53 0,13 29-22 16,-13-29-67-16,10 26-21 0,-10-26-91 0,14 21-32 16,-14-21-73-16,16 20-77 0,-16-20-451 0,13 13-653 15</inkml:trace>
  <inkml:trace contextRef="#ctx0" brushRef="#br0" timeOffset="-214046.72">18617 22076 740 0,'0'-19'1218'0,"0"19"-472"16,0 0-153-16,0 0-164 0,0 0-92 0,0 0-75 0,4-17-45 15,-4 17-56-15,0 0-23 0,0 0-42 0,13 9-12 16,-13-9-27-16,13 8-2 0,-13-8-17 0,14 9-6 16,-14-9-21-16,16 9 1 0,-16-9-22 15,13 8-2-15,-13-8-16 0,17 5 11 0,-17-5-25 0,0 0 7 16,17 5-23-16,-17-5 20 0,0 0-15 0,0 0 25 15,16-4-26-15,-16 4 8 0,0 0-38 0,4-17 21 16,-4 17-34-16,-7-19 46 0,7 19-24 0,-10-24 48 16,3 9-27-16,7 15 48 0,-16-24-25 0,6 11 42 15,0 0-8-15,0 2 32 0,0 1 0 0,10 10 57 16,-20-17-6-16,20 17 12 0,-20-9-32 0,20 9 2 0,0 0-25 16,-23 4 4-16,23-4-27 0,-14 15 11 0,14-15-20 15,-9 21 14-15,9-21-20 0,-7 29 15 16,7-29-23-16,-3 27 19 0,3-27-23 0,0 33 14 15,0-33-40-15,6 32 2 0,-2-15-63 0,2-4-12 0,-3 1-81 16,7 1-9-16,-3-2-88 0,-7-13-24 16,17 21-51-16,-17-21-453 0,20 17-529 0</inkml:trace>
  <inkml:trace contextRef="#ctx0" brushRef="#br0" timeOffset="-213651.68">18820 22105 753 0,'0'0'1241'0,"0"0"-460"0,0 0-154 0,0 0-153 0,0 0-75 0,0 0-71 0,0 27-77 16,0-27-47-16,3 22-48 0,-3-22-34 16,7 24-27-16,-7-24-14 0,10 29-24 0,-3-15-14 0,3-1-8 15,-4 0-9-15,4 0-12 0,0-2-16 0,-10-11-10 16,17 19-9-16,-17-19-15 0,16 13 1 0,-16-13-2 16,17 7 13-16,-17-7-6 0,0 0 11 0,20-6-9 15,-20 6 0-15,13-18-27 0,-9 3-8 0,2-5-39 16,-3-1-5-16,-3-8-44 0,4-1 30 0,-4-4-38 0,0-7 44 15,0-2-33-15,0-1 57 0,0-4-24 0,0 1 14 16,-4 1 19-16,4 2 17 0,-3 3 11 16,3 8 16-16,-3 3 21 0,3 3 47 0,-3 7 24 0,3 20 11 15,0-29-7-15,0 29 2 0,0 0 12 16,0 0 18-16,0 0 44 0,0 0 1 0,0 0 18 0,-4 33-11 16,8-13 4-16,-1 3-7 0,0 3 1 0,0 4-7 15,-3 0-15-15,7 5-12 0,0 1-20 0,-1-2-16 16,1 2-12-16,3-1-12 0,-3-3-12 0,3-3-8 15,-4-2-17-15,4-1-23 0,0-2-32 0,-3-3-36 16,3-1-24-16,-4 2-54 0,4-8-32 16,-3 3-88-16,3-4-52 0,-10-13-22 0,13 22-56 0,-13-22-68 15,14 15-344-15,-14-15-562 0</inkml:trace>
  <inkml:trace contextRef="#ctx0" brushRef="#br0" timeOffset="-213466.42">19288 22177 928 0,'0'0'1226'0,"0"0"-407"0,7 17-150 0,-7-17-120 0,7 14-84 0,-7-14-104 0,6 23-67 0,-6-23-70 0,7 23-48 15,-7-23-36-15,7 23-39 0,-7-23-49 0,10 22-54 0,-10-22-49 16,6 21-53-16,-6-21-43 0,10 16-72 16,-10-16-30-16,7 13-101 0,-7-13-18 0,0 0-35 0,0 0-54 15,13 6-401-15,-13-6-663 0</inkml:trace>
  <inkml:trace contextRef="#ctx0" brushRef="#br0" timeOffset="-213300.15">19318 21939 1443 0,'0'0'852'0,"0"0"-245"0,-6-18-105 0,6 18-157 0,0 0-66 16,0 0-81-16,0 0-35 0,0 0-82 0,0 0-34 15,0 0-60-15,0 0-57 0,0 0-104 0,3 26-29 16,-3-26-64-16,7 17-65 0,-7-17-121 0,6 19-253 15,-6-19-318-15</inkml:trace>
  <inkml:trace contextRef="#ctx0" brushRef="#br0" timeOffset="-212876.6">19494 22244 736 0,'0'0'999'0,"14"13"-273"0,-14-13-169 0,16 14-76 0,-16-14-103 0,17 12-46 0,-17-12-58 0,20 9-42 16,-20-9-46-16,20 7-34 0,-20-7-36 15,20 4-19-15,-20-4-22 0,16 0-16 0,-16 0-13 0,20-1-8 16,-20 1-9-16,14-6 1 0,-14 6-14 0,13-13 4 16,-13 13-7-16,10-17 1 0,-10 17-7 0,3-26-1 15,-3 26-12-15,-7-32-1 0,7 14-7 0,-9-2 9 16,-5-2-5-16,4 2 7 0,-6 0-1 0,2 2 7 16,1 3 1-16,0 0 6 0,0 4-3 0,-1 1 9 15,4 1-4-15,10 9-2 0,-20-7-8 0,20 7-5 16,0 0 0-16,-23 4 4 0,23-4-3 0,-10 16 0 15,10-16 2-15,-7 20 0 0,7-20-3 0,0 22 3 16,0-22-3-16,7 25 9 0,-7-25-3 0,7 27 10 16,-7-27-5-16,13 24-3 0,-13-24-2 0,17 23 2 15,-17-23-4-15,13 19-1 0,-13-19-5 0,17 13-8 16,-17-13-16-16,16 7-11 0,-16-7-24 0,0 0-6 16,23-2-36-16,-23 2 1 0,14-13-9 0,-14 13-13 15,16-17 4-15,-16 17 6 0,4-27 17 0,-4 27 13 0,6-29 19 16,-6 29 16-16,4-24 12 0,-4 24 18 15,3-22 29-15,-3 22 27 0,0 0 11 0,0-23 12 0,0 23-11 16,0 0-10-16,0 0-9 0,0 0-10 16,0 0-3-16,0 0-11 0,7 24-4 0,-7-24-21 15,6 25-19-15,-2-8-24 0,5-1-61 0,-5 0 9 0,2 0-76 16,1 0 10-16,0 1-53 0,-1-3-54 0,1-1-90 16,3 1-328-16,-3-2-322 0</inkml:trace>
  <inkml:trace contextRef="#ctx0" brushRef="#br0" timeOffset="-212552.51">19734 21528 1249 0,'0'0'835'0,"0"0"-183"0,0 0-61 0,0 0-98 0,0 0-37 0,0 0-25 0,20 13-30 16,-10 0-47-16,-4 4-37 0,1 6-26 0,9 10-26 15,-9 3-27-15,6 8-17 0,-3 4-28 0,4 4-19 0,-4 2-24 16,0 3-14-16,0 8 5 0,-1-8-50 0,-2-2 13 16,0-2-45-16,-1 0 15 0,1-8-40 15,-4-4 13-15,1 1-31 0,-1-5-6 0,0-4-38 16,-3-5-12-16,4 0-31 0,-4-5-40 0,0-3-48 0,0-20-49 15,0 36-65-15,0-36-91 0,3 29-81 0,-3-29-132 16,-3 19-105-16,3-19-505 0,0 0-1416 0</inkml:trace>
  <inkml:trace contextRef="#ctx0" brushRef="#br0" timeOffset="-160343.71">7093 12396 1209 0,'0'0'835'0,"0"0"-208"0,0 0-96 0,0 0-82 0,0 0-47 0,-10-12-35 0,10 12-36 16,0 0-23-16,0 0-79 0,0 0-7 0,0 0-88 0,0 0 11 15,3 24-56-15,-3-24 3 0,7 26-11 16,-4-10-18-16,4 1-11 0,-1 3-11 0,-2 2-6 0,2-4-9 15,1 1-28-15,0 0 20 0,-4-5-3 0,4 2-3 16,-4-1-4-16,-3-15-2 0,7 24-14 16,-7-24-3-16,6 17-19 0,-6-17 3 0,0 0 2 0,7 16 7 15,-7-16 6-15,0 0-5 0,0 0 9 0,0-20-4 16,0 20-9-16,-3-29-1 0,-4 9-9 0,0-2-5 16,1-6-1-16,-4-4-34 0,0-1 49 15,0-3 6-15,0 3-1 0,0-1 8 0,-3-1 0 0,6 8 1 16,-3 3 3-16,3 0-1 0,1 0 3 0,-1 8-1 15,4-1 3-15,3 17-1 0,-10-27 0 0,10 27-2 16,-4-19 2-16,4 19 0 0,0 0 2 0,0 0 2 16,4-20 3-16,-4 20 0 0,0 0-1 0,16 6 1 15,-16-6-3-15,20 16 5 0,-6-2-4 0,2 2 1 16,1 4-35-16,3 1 46 0,0 4-1 0,0-1 3 0,-1-2 1 16,1 4-7-16,0-2 3 0,-3-2 1 15,0 1 5-15,-4-5 4 0,0 1 8 0,-3-2 8 16,0 0 3-16,-3-2 7 0,3 0-1 0,-4 0-46 15,-6-15 39-15,7 28-14 0,-7-28 5 0,3 26-8 0,-3-26-4 16,-3 25-2-16,3-25-5 0,-7 21-6 0,7-21-7 16,-16 22 1-16,16-22-13 0,-17 21-21 0,17-21-22 15,-17 16-25-15,17-16-28 0,-16 10-41 0,16-10-25 16,-13 9-51-16,13-9-7 0,0 0-75 16,-20 4-1-16,20-4-35 0,0 0-30 0,0 0-37 0,0 0-70 15,0 0-257-15,0 0-370 0</inkml:trace>
  <inkml:trace contextRef="#ctx0" brushRef="#br0" timeOffset="-160146.02">7518 12550 584 0,'0'0'1313'0,"0"0"-462"0,0 0-166 0,10-11-131 0,-10 11-77 0,0 0-124 0,0 0-28 16,0 0-114-16,0 0-11 0,13 14-79 15,-13-14 9-15,4 16-67 0,-4-16 23 0,6 21-23 0,-6-21-32 16,7 21-33-16,-7-21-35 0,7 24-40 0,-7-24-38 16,6 20-31-16,-6-20-56 0,7 19-28 0,-7-19-100 15,6 17-36-15,-6-17-69 0,0 0-77 0,7 15-336 16,-7-15-624-16</inkml:trace>
  <inkml:trace contextRef="#ctx0" brushRef="#br0" timeOffset="-159997.15">7528 12484 49 0,'0'0'1716'0,"-3"-20"-808"0,3 20-244 0,0 0-178 0,0 0-114 15,-4-18-88-15,4 18-73 0,0 0-68 0,0 0-74 0,0 0-70 0,10-9-86 16,-10 9-77-16,0 0-72 0,0 0-84 0,27 0-73 16,-27 0-475-16,23 3-690 0</inkml:trace>
  <inkml:trace contextRef="#ctx0" brushRef="#br0" timeOffset="-159726.31">7797 12414 1521 0,'0'0'915'0,"0"0"-237"0,-13-8-141 0,13 8-101 0,0 0-74 0,-17 5-78 0,17-5-66 16,0 0-53-16,0 0-46 0,-13 10-39 0,13-10-32 0,0 0-22 15,0 0-15-15,7 22-9 0,-7-22-5 16,13 17-7-16,-3-5-2 0,-4-1 6 0,8 2 6 0,-4 1-8 15,0-1 14-15,0 4-10 0,0-1 11 16,0 0 7-16,0-2 17 0,-4 1 8 0,4-2 13 0,-10-13 0 16,10 24-8-16,-10-24-2 0,7 22-9 0,-7-22-7 15,3 18-2-15,-3-18-10 0,0 0-8 0,-7 23-6 16,7-23-8-16,0 0-29 0,-13 9-16 0,13-9-40 16,0 0-21-16,-23 1-55 0,23-1-19 0,-17-7-74 15,17 7-21-15,-16-10-86 0,16 10-54 0,-10-14-456 16,10 14-717-16</inkml:trace>
  <inkml:trace contextRef="#ctx0" brushRef="#br0" timeOffset="-159480.35">8070 12246 1509 0,'0'0'952'0,"0"0"-245"0,0 0-153 0,0 0-105 0,0 0-89 0,0 0-77 0,0 0-66 15,0 0-47-15,16 10-73 16,-16-10 15-16,10 24-24 0,-3-10-18 0,3 6-15 0,0 1-11 0,0 1-15 16,0 2-6-16,0 2-14 0,3 0-20 15,0 0-19-15,-3-2-13 0,3-1-36 0,-3-2-13 0,0 0-42 16,-3 0-11-16,0-5-65 0,3 0-3 16,-7-2-103-16,-3-14-29 0,7 28-54 0,-7-28-85 0,3 17-279 15,-3-17-426-15</inkml:trace>
  <inkml:trace contextRef="#ctx0" brushRef="#br0" timeOffset="-159323.43">8050 12559 906 0,'0'0'684'0,"0"0"-228"0,-10-13-9 0,10 13-119 0,0 0-47 16,0 0-50-16,0 0-55 0,10-10-42 0,-10 10-31 16,0 0-32-16,23 0-58 0,-23 0-58 0,20 3-18 15,-20-3-86-15,26 1-61 0,-26-1-112 0,24 2-394 0,-24-2-334 16</inkml:trace>
  <inkml:trace contextRef="#ctx0" brushRef="#br0" timeOffset="-159068.53">8362 12440 844 0,'0'0'1098'0,"0"0"-343"0,3-19-154 0,-3 19-119 0,0 0-78 0,0 0-71 0,0 0-60 0,0 0-53 15,13 9-47-15,-13-9-33 0,10 16-30 16,-10-16-22-16,14 21-18 0,-4-8-13 0,0 0-11 0,-4 3-11 16,4-2-8-16,-3 3-5 0,3-1-10 0,-3 0-14 15,3-2-4-15,-4 0-13 0,-6-14-8 0,10 22-13 16,-10-22-7-16,10 19-27 0,-10-19-8 16,0 0-37-16,7 17-2 0,-7-17-26 0,0 0 27 0,0 0-39 15,0 0-16-15,-4-17-19 0,4 17-9 0,-10-20 36 16,7 4-41-16,3 16 32 0,-7-29-33 0,4 12 9 15,3 17-46-15,-6-33-21 0,6 33-35 0,0-26-288 16,0 26-25-16</inkml:trace>
  <inkml:trace contextRef="#ctx0" brushRef="#br0" timeOffset="-158861.28">8741 12530 593 0,'0'0'1220'0,"0"0"-448"0,0 0-171 0,6 13-135 0,-6-13-109 0,0 0-79 0,4 23-51 15,-4-23-60-15,3 19-43 0,-3-19-51 0,7 20-46 16,-7-20-51-16,6 22-62 0,-6-22-63 16,7 20-53-16,-7-20-57 0,10 17-37 0,-10-17-80 0,10 16-453 15,-10-16-580-15</inkml:trace>
  <inkml:trace contextRef="#ctx0" brushRef="#br0" timeOffset="-158691.97">8724 12497 880 0,'0'0'1112'0,"0"0"-404"0,-7-14-195 0,7 14-139 0,0 0-108 0,0 0-63 0,0 0-72 0,0 0-63 0,0 0-77 0,0 0-79 0,0 0-73 16,0 0-86-16,17 10-80 0,-17-10-483 0,0 0-528 0</inkml:trace>
  <inkml:trace contextRef="#ctx0" brushRef="#br0" timeOffset="-158225.02">8794 12131 33 0,'0'0'1738'0,"0"0"-823"0,0 0-239 0,0 0-175 0,0 0-103 0,0 0-83 15,0 0-103-15,-7 18 10 0,7-18-82 0,10 21 16 16,-3-8-76-16,-1 3 29 0,4 4-57 0,0 1 35 16,0 1-53-16,4 2 36 0,-4-2-38 0,3 8 38 15,0-3-44-15,0 2 37 0,1-2-14 0,-4-2-4 16,3-4-14-16,-3 2-9 0,0-3-2 0,-3 0-7 16,2-4-6-16,-2-2-11 0,-7-14-20 0,13 25-24 15,-13-25-19-15,7 17-22 0,-7-17-13 0,0 0 2 16,10 16 8-16,-10-16 0 0,0 0-12 0,0 0-28 15,0 0-25-15,-3-18-25 0,3 18 1 0,-7-21-5 0,7 21-5 16,-7-29 6-16,4 14 12 0,0-3 21 16,3 18 24-16,-7-33 28 0,4 16 18 0,3 17 16 15,-4-28 15-15,4 28 15 0,0-23 37 0,0 23 31 0,0-20 48 16,0 20-16-16,0 0 68 0,14-13-53 0,-14 13 56 16,0 0-1-16,23 10 8 0,-23-10-11 0,23 18-4 15,-9-8-3-15,-1 6-5 0,3 0-7 0,-2 1-10 16,-1 0-5-16,0 0-14 0,1 2-11 0,-4 0-6 15,0-2 2-15,0 0-6 0,-4-2-14 0,1-1-8 16,-1 3-4-16,-6-17-7 0,0 29-11 0,0-29-5 16,0 26-13-16,0-26-5 0,-10 23-16 0,10-23-5 15,-19 17-17-15,19-17-5 0,-20 9-30 0,20-9 2 16,-24 1-45-16,24-1 3 0,-23-4-50 0,23 4-31 16,-23-10-1-16,23 10-44 0,-20-16-66 0,20 16-21 15,-13-17-93-15,13 17-312 0,-4-19-379 0</inkml:trace>
  <inkml:trace contextRef="#ctx0" brushRef="#br0" timeOffset="-157975.33">9226 12454 265 0,'20'-7'1435'16,"-20"7"-600"-16,0 0-195 0,0 0-142 0,13 12-104 0,-13-12-70 0,6 14-59 0,-6-14-55 15,14 23-44-15,-14-23-36 0,13 24-28 0,-3-9-25 0,3 2-28 16,1-1-25-16,-4-1-9 0,6-3-27 0,-3 1-5 15,1-3-25-15,-1 2 4 0,0-4-17 16,1-2 9-16,-14-6-20 0,23 10 20 0,-23-10-14 0,23 4 16 16,-23-4-19-16,17-4 28 0,-17 4-24 0,13-10 22 15,-13 10-33-15,10-19-5 0,-10 19-15 16,3-24-19-16,-3 24-13 0,4-28-2 0,-4 28-15 0,-7-31-11 16,7 31-13-16,-7-29-11 0,7 29-7 0,-3-23-26 15,3 23-29-15,-3-18-52 0,3 18-343 16,0 0-144-16</inkml:trace>
  <inkml:trace contextRef="#ctx0" brushRef="#br0" timeOffset="-157716.35">9754 12427 917 0,'0'0'1134'0,"0"0"-373"15,-17-3-138-15,17 3-130 0,0 0-75 0,-23 3-114 0,23-3 5 0,-17 3-93 0,17-3 5 16,-13 7-86-16,13-7 3 0,-13 10-74 0,13-10 6 16,-4 20-34-16,4-20-25 0,0 23-17 0,0-23-20 15,7 30-27-15,0-15-20 0,-1 2-16 16,4 0-21-16,0 0-1 0,4 2-41 0,-4-3 9 0,3 1-42 16,0-1-26-16,0-3-26 0,1-2-1 0,-4-1-67 15,0 0-28-15,3-2-90 0,-13-8-322 0,20 11-390 16</inkml:trace>
  <inkml:trace contextRef="#ctx0" brushRef="#br0" timeOffset="-157552.18">9933 12490 640 0,'0'0'1288'0,"0"0"-474"0,10 14-166 0,-10-14-137 15,10 18-77-15,-10-18-78 0,10 24-80 0,-3-11-60 0,-1 0-47 16,1 1-48-16,0-2-50 0,3 1-45 0,-4 1-52 0,-6-14-57 15,14 19-63-15,-14-19-60 0,13 19-65 16,-13-19-63-16,13 11-20 0,-13-11-67 0,0 0-452 0,0 0-708 16</inkml:trace>
  <inkml:trace contextRef="#ctx0" brushRef="#br0" timeOffset="-157382.81">9943 12223 1425 0,'0'0'809'0,"0"0"-246"0,0 0-141 0,0 0-113 0,0 0-91 0,0 0-137 0,10 17-15 16,-10-17-105-16,10 13-58 0,-10-13-65 0,13 13-113 15,-13-13-130-15,14 16-279 0,-14-16-272 0</inkml:trace>
  <inkml:trace contextRef="#ctx0" brushRef="#br0" timeOffset="-157020.02">10159 12522 573 0,'0'0'1315'0,"10"14"-516"0,-10-14-188 0,10 14-134 0,-10-14-80 15,13 15-68-15,-13-15-54 0,17 13-44 0,-17-13-40 0,23 13-42 16,-23-13-31-16,24 14-26 0,-8-9-21 16,-3 3-12-16,1-4-14 0,-14-4-9 0,30 12-11 0,-30-12-9 15,23 9-31-15,-23-9-19 0,23 5-21 0,-23-5-8 16,20 2-8-16,-20-2-4 0,0 0-16 0,20-9-21 15,-20 9-29-15,10-16-24 0,-10 16-21 0,-3-24-9 16,3 24 2-16,-7-29 6 0,0 13 16 0,1 0 25 16,-8-2 30-16,4 2 37 0,-3 0 6 0,3-2 46 15,-3 6 19-15,0 3 66 0,3 1-20 0,-4-1 71 16,14 9-36-16,-23-13 79 0,23 13-43 0,-20-4 45 16,20 4-69-16,0 0 35 0,-23 0-7 0,23 0-26 15,-13 10-20-15,13-10-13 0,-7 16-11 0,7-16-10 16,-3 17-4-16,3-17-11 0,6 24-5 0,-2-8-10 15,2-1-13-15,1-1-14 0,3 0-21 0,0 2-13 16,0-2-16-16,3 2-12 0,-3-4-20 0,3-1-21 16,1-1-32-16,-4-1-25 0,0 1 0 0,-10-10-63 15,26 13-5-15,-26-13-52 0,20 6 2 0,-20-6-65 0,17-2-214 16,-17 2 2-16</inkml:trace>
  <inkml:trace contextRef="#ctx0" brushRef="#br0" timeOffset="-156711.84">10461 12459 317 0,'0'0'950'0,"0"0"-279"0,0-25-142 0,0 25 23 0,0 0-45 0,7-14-100 0,-7 14-14 0,0 0-106 16,0 0 11-16,0 0-83 0,17 10 14 0,-17-10-82 0,10 16 12 15,-10-16-65-15,16 24 19 0,-9-11-65 0,3 1 28 16,-3-1-58-16,3 0 16 0,-1 0-28 0,1-1-24 16,4-1-17-16,-4-1-19 0,-10-10-25 0,20 17-16 15,-20-17-11-15,16 9-14 0,-16-9-8 0,0 0-12 16,24 2-12-16,-24-2-7 0,9-8-3 0,-9 8 0 15,10-16 7-15,-10 16 26 0,14-20 22 0,-14 20 22 0,6-20 20 16,-6 20-15-16,10-17 67 0,-10 17 28 16,7-13 57-16,-7 13 47 0,0 0-10 0,0 0-24 15,13-7-6-15,-13 7-5 0,10 11-6 0,-10-11-1 16,7 19-7-16,-7-19-16 0,13 22-12 0,-13-22-18 0,10 25-42 16,-10-25-16-16,10 19-78 0,-10-19-56 0,10 16-69 15,-10-16-46-15,7 13-82 0,-7-13-75 16,0 0-282-16,0 0-368 0</inkml:trace>
  <inkml:trace contextRef="#ctx0" brushRef="#br0" timeOffset="-156561.03">10598 12225 671 0,'-10'-21'1480'0,"10"21"-560"0,-10-14-261 0,10 14-182 0,0 0-106 0,-7-17-91 15,7 17-68-15,0 0-48 0,-7-17-51 0,7 17-71 16,0 0-79-16,17-13-93 0,-17 13-104 0,17-3-100 15,-17 3-106-15,23 0-536 0,-23 0-987 0</inkml:trace>
  <inkml:trace contextRef="#ctx0" brushRef="#br0" timeOffset="-156010.87">11222 12457 1163 0,'0'0'1033'0,"0"0"-300"0,0 0-134 0,0 0-169 16,14 13-10-16,-14-13-99 0,6 17 13 0,-6-17-90 16,13 23-13-16,-9-7-70 0,2-2 0 0,1 1-62 0,0-1 12 15,-1 0-51-15,-6-14 11 0,10 22-42 16,-10-22 23-16,10 22-44 0,-10-22 27 0,7 14-43 15,-7-14-2-15,0 0-56 0,7 17 38 0,-7-17-39 16,0 0 51-16,0 0-48 0,0 0 29 0,0 0-71 0,6-14 11 16,-6 14-28-16,4-19-31 0,-4 19-23 0,0-28-40 15,0 28-46-15,0-37 20 0,3 20-4 16,-3-3 17-16,7 3 43 0,-7-2 30 0,6 2 31 0,-3 3 26 16,-3 14 65-16,10-23 35 0,-10 23 39 15,14-13 99-15,-14 13 6 0,13-6 89 0,-13 6-30 0,0 0 62 16,23 7-57-16,-23-7 47 0,17 18-74 0,-10-7 15 15,3 2-82-15,-1 1 13 0,5 1-66 0,-4 0 30 16,0 0-62-16,0 2 29 0,0-3-28 16,3-1-32-16,-3 0-23 0,-3 0-34 0,2-3-37 0,1 2-50 15,0-4-51-15,-10-8-62 0,17 19-69 0,-17-19-40 16,13 13-88-16,-13-13-470 0,14 10-850 0</inkml:trace>
  <inkml:trace contextRef="#ctx0" brushRef="#br0" timeOffset="-155653.33">11724 12638 145 0,'0'0'1590'0,"10"9"-709"0,-10-9-205 15,13 8-146-15,-13-8-98 0,17 13-79 0,-17-13-65 0,20 12-57 0,-20-12-43 16,23 13-49-16,-23-13-30 0,27 11-23 0,-27-11-18 16,23 7-15-16,-23-7-13 0,23 5-7 0,-23-5-25 15,23 1-16-15,-23-1-16 0,20-3-9 0,-20 3-10 0,20-8-6 16,-20 8 0-16,10-13-18 0,-10 13-18 0,7-20-16 15,-7 20-18-15,-4-26-21 0,4 26-15 0,-10-33 0 16,4 11-15-16,-7 3-19 0,-1-1 47 16,-2-3 7-16,-4 2 48 0,-4-1-5 0,8 5 85 0,-4 3-5 15,3 1 105-15,-3 0-4 0,4 7 85 0,2-1-41 16,14 7 33-16,-26-3-56 0,26 3 41 0,-20 3-65 16,20-3 24-16,-13 12-21 0,13-12-20 0,-10 15-19 15,10-15-8-15,0 20-15 0,0-20-8 0,3 25-10 16,-3-25-17-16,10 28-24 0,-3-15-25 0,3 3-20 15,0-3-30-15,0 1-23 0,0-1-31 0,3 2-29 16,0-1-35-16,0-2-5 0,1-1-72 0,-1 1-21 16,0-2-74-16,1-3-351 0,-1-1-395 0</inkml:trace>
  <inkml:trace contextRef="#ctx0" brushRef="#br0" timeOffset="-155373.15">11996 12483 654 0,'0'0'1078'0,"0"0"-253"0,4-16-144 0,-4 16-100 0,0 0-111 0,0 0-2 16,0 0-98-16,16-7-31 0,-16 7-59 0,10 7-35 15,-10-7-40-15,17 17-27 0,-7-4-35 0,0 0-22 16,3 6-29-16,0-2-14 0,-3 3-22 0,4-1-7 16,-4 1-12-16,3-3-8 0,-3 1-12 0,0-4-1 15,0 0-21-15,-10-14-20 0,13 22-34 0,-13-22 1 16,10 16-46-16,-10-16 27 0,0 0-44 0,0 0 31 15,0 0-20-15,0 0-27 0,13-12-21 0,-13 12-9 16,0-26-5-16,0 26-7 0,0-33 3 0,0 33 6 16,0-38 2-16,-3 20-34 0,3 18 67 0,0-37-30 15,0 37 44-15,3-33-27 0,-3 33 17 0,4-25-19 0,-4 25-21 16,3-17-38-16,-3 17-38 0,0 0-67 16,10-11-72-16,-10 11-241 0,0 0-128 0</inkml:trace>
  <inkml:trace contextRef="#ctx0" brushRef="#br0" timeOffset="-154655.02">12697 12466 804 0,'0'0'891'0,"0"0"-190"0,0 0-225 0,0 0-8 16,0 0-83-16,-3 18-64 0,3-18-54 0,3 19-34 0,-3-19-1 15,7 24-13-15,-7-24-9 0,10 29-60 16,-3-12 36-16,-4-1-47 0,4 0 32 0,-1 0-52 16,-3-2 7-16,-3-14-38 0,10 29 8 0,-10-29-39 15,7 22-2-15,-7-22-26 0,7 18 12 0,-7-18-37 0,0 0-4 16,3 17-51-16,-3-17 36 0,0 0-58 16,0 0 23-16,0 0-61 0,0 0 11 0,-3-23-29 15,3 23-23-15,-4-30-16 0,1 15-20 0,0-4-11 0,-1 0-45 16,1-1 60-16,3 1-16 0,-3-1 66 15,3 0-4-15,0 20 22 0,0-34 66 0,0 34-29 0,-4-26 71 16,4 26-8-16,0-22 58 0,0 22 91 0,0 0-25 16,7-21 67-16,-7 21-43 0,0 0 58 0,0 0-49 15,0 0 28-15,20 1-66 0,-20-1 35 0,10 10-45 16,-10-10 39-16,13 15-53 0,-13-15 33 0,14 20-50 16,-14-20 38-16,13 21-53 0,-13-21 31 0,16 23-51 15,-16-23 36-15,10 20-48 0,-10-20 32 0,14 17-53 16,-14-17 33-16,6 13-44 0,-6-13 24 15,0 0-68-15,14 16 19 0,-14-16-58 0,0 0 32 0,0 0-20 16,0 0-28-16,0 0-35 0,20 0-38 0,-20 0-27 16,0 0-23-16,6-20-29 0,-6 20 21 0,7-16 19 15,-7 16 30-15,7-14 38 0,-7 14 32 0,0 0 34 0,3-19 67 16,-3 19 27-16,0 0 91 0,0 0-24 0,10-11 82 16,-10 11 11-16,0 0 11 0,0 0-8 15,13 11-25-15,-13-11-21 0,7 13-22 0,-7-13-19 0,10 17-21 16,-10-17-10-16,13 19-22 0,-13-19-34 0,13 22-28 15,-13-22-26-15,14 20-43 0,-14-20-43 16,13 20-53-16,-13-20-43 0,13 20-17 0,-13-20-65 0,13 17-53 16,-13-17-372-16,14 13-407 0</inkml:trace>
  <inkml:trace contextRef="#ctx0" brushRef="#br0" timeOffset="-154155.48">13186 12710 946 0,'20'6'943'0,"-20"-6"-280"0,0 0-128 0,20 3-84 0,-20-3-80 0,16 2-54 0,-16-2-51 16,0 0-51-16,27 2-42 0,-27-2-39 16,20 0-28-16,-20 0-21 0,20-2-21 0,-20 2-7 15,19-4-18-15,-19 4-15 0,17-7-6 0,-17 7-21 16,17-10-15-16,-17 10-15 0,10-16-9 0,-10 16 1 16,6-17-9-16,-6 17-7 0,4-20-7 0,-4 20-3 15,-7-26-10-15,7 26-1 0,-17-29 6 0,7 16 0 0,-3-7 9 16,-3 1-36-16,-4 2 70 0,-4-2-34 0,1 2 57 15,3 3-28-15,-3 1 92 0,3 4-13 16,0 1 77-16,3 2-48 0,17 6 52 0,-26-7-53 16,26 7 39-16,-23 0-65 0,23 0 34 0,-14 11-57 0,14-11 38 15,-6 16-16-15,6-16-1 0,3 22-16 0,-3-22-3 16,7 25 1-16,3-10-1 0,-4-1 5 16,4-1-4-16,0 1-1 0,3 2-4 0,1-1-3 0,-1-4-5 15,-3 2-2-15,3-1-3 0,1-4-1 0,-4 4-7 16,-10-12-1-16,23 14-6 0,-23-14-2 0,16 10-5 15,-16-10-11-15,0 0-3 0,24 2-13 0,-24-2-10 16,0 0-13-16,13-15-7 0,-13 15-13 0,3-20-10 16,-3 20-1-16,0-24-1 0,0 24 7 0,-3-25 12 15,0 8 16-15,-1 0-23 0,1 1 57 0,3 16-32 16,-7-29 79-16,7 29-18 0,-6-21 94 0,6 21-24 16,-4-19 75-16,4 19-48 0,0 0 19 0,0 0-66 0,0 0 29 15,0 0-59-15,0 0 36 0,0 0-57 16,14 13 37-16,-14-13-20 0,13 24-34 0,-6-11-36 0,3 0-33 15,0 0-38-15,3 1-35 0,-3-1-43 16,3 0-33-16,-3-1-34 0,3-2-13 0,-3 0-66 0,4 0-45 16,-14-10-382-16,20 10-445 0</inkml:trace>
  <inkml:trace contextRef="#ctx0" brushRef="#br0" timeOffset="-153938.28">13505 12154 1094 0,'0'0'1045'0,"3"-17"-300"0,-3 17-135 0,0 0-100 0,0 0-111 0,10 12-13 15,-10-12-70-15,10 20-41 0,-4-6-50 0,1 10-22 16,3-1-54-16,-3 3-30 0,3 4-24 0,0 2-21 16,0 1 5-16,0 0-33 0,0 0 7 0,0 0-35 15,-1-3 15-15,5-1-35 0,-8-3 4 0,4-2-65 0,-3-4 11 16,0-2-76-16,-1-1 1 0,1-3-59 15,-7-14-63-15,10 26-68 0,-10-26-82 0,7 22-61 0,-7-22-50 16,10 12-417-16,-10-12-854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4-01-16T00:24:33.08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2840 9974 618 0,'0'0'1353'0,"14"-13"-495"0,-14 13-216 16,0 0-167-16,0 0-91 0,10-13-74 0,-10 13-56 16,0 0-50-16,0 0-39 0,0 0-41 0,0 0-24 15,10-13-20-15,-10 13-17 0,0 0-2 0,0 0 1 16,0 0 8-16,0 0 29 0,6-17-23 0,-6 17 34 0,0 0-39 16,-10-16 33-16,10 16-41 0,-10-16 29 15,0 6-41-15,-3 0 23 0,0-1-29 0,-4 1 24 16,1-2-25-16,-4 2 29 0,-4-1-19 0,1 2 13 15,-3 3-10-15,2-1 19 0,-2-2-17 0,-1 9 15 16,1 3-20-16,-1 0 6 0,0 3-20 0,4 0 4 0,0 5-28 16,3-1 6-16,7 6-20 0,-4 1-9 0,10 6-11 15,1 0-12-15,2 3-10 0,4 3-14 16,4 1-15-16,2 6-18 0,8-2-13 0,-4 2-5 0,3 1-7 16,7 2-5-16,3 0-4 0,0-3-15 0,-3 0-23 15,4-2-33-15,-1-5-7 0,-3-3-39 0,0-2-20 16,0-1-32-16,3-3-80 0,-6-3-16 15,-1-4-48-15,1 0-474 0,-1-3-806 0</inkml:trace>
  <inkml:trace contextRef="#ctx0" brushRef="#br0" timeOffset="284.33">2967 10357 1408 0,'0'0'1216'0,"0"0"-362"0,0 0-219 15,6 16-139-15,-6-16-107 0,10 16-77 0,-10-16-64 16,10 23-50-16,0-10-43 0,0-1-28 0,3 4-31 0,-3 0-12 16,7-3-31-16,0 1-3 0,-4-1-13 15,4-4 26-15,3 0-45 0,-7-1 27 0,3-2-39 16,-16-6 28-16,30 7-27 0,-30-7-7 0,27 0 32 0,-27 0-38 16,30-7 31-16,-30 7-33 0,23-14 31 15,-13 5-36-15,0-3 34 0,0-1-33 0,-3-1 21 16,-1-2-54-16,-2 2-12 0,-4 14-50 0,3-35-33 0,-3 35-33 15,3-28-38-15,-3 28-6 0,-3-25-19 0,3 25-5 16,-3-21-31-16,3 21-57 0,-4-16 2 0,4 16-44 16,0 0-50-16,0 0-396 0,0 0-546 0</inkml:trace>
  <inkml:trace contextRef="#ctx0" brushRef="#br0" timeOffset="835.21">3551 10430 971 0,'0'0'1265'0,"0"0"-415"0,0 0-209 0,17 7-145 0,-17-7-94 0,0 0-74 0,0 0-30 0,17 9-90 16,-17-9-18-16,0 0-57 0,20 7-1 0,-20-7-52 16,16 4 12-16,-16-4-50 0,17 5 22 0,-17-5-38 0,23 1 24 15,-23-1-40-15,20 2 25 0,-20-2-45 16,23 1 42-16,-23-1-35 0,20-1 28 0,-20 1-32 15,17-3 29-15,-17 3-40 0,16-5 35 0,-16 5-39 0,14-8 30 16,-14 8-35-16,13-12 0 0,-13 12-34 0,7-18-17 16,-7 18-13-16,0-25-14 0,0 25-10 0,-7-28 3 15,0 12 20-15,1 2 20 0,-8 1 23 0,1-3 21 16,0 2 36-16,-4 1 22 0,1 4 29 0,-1 2 15 16,0 1 20-16,1 0 5 0,-4 4 25 0,20 2-41 15,-27-3 23-15,27 3-52 0,-26 3 13 0,26-3-39 16,-20 11 23-16,20-11-43 0,-17 20 23 0,17-20-34 0,-7 25 36 15,7-25-47-15,4 31 42 0,-1-12-39 0,0-2 33 16,4 3-40-16,0 0 38 0,3 0-36 0,-4 0 41 16,4 0-45-16,0 0 44 0,0-4-39 0,4 0 33 15,-5-1-34-15,-2-2 32 0,3-2-35 0,0-1 34 16,-10-10-40-16,17 14 24 0,-17-14-45 0,20 10-1 16,-20-10-33-16,0 0-7 0,23-8-28 0,-23 8-38 15,13-19-33-15,-13 19-26 0,10-30-15 0,-7 14 14 16,1-1 19-16,-4-3 35 0,0 1 34 0,0 19 30 15,0-36 49-15,0 36 44 0,0-26 54 0,0 26 62 16,0-21 39-16,0 21 13 0,0 0-3 0,0-22-27 16,0 22-38-16,0 0-20 0,0 0-20 0,6 16-15 15,-6-16-4-15,10 26-10 0,-3-9-21 0,3 3-26 0,0 0-40 16,0 3-40-16,3-6-43 0,0 4-47 16,1 0-50-16,-1-2-75 0,4 0-27 0,-7-2-108 0,3-4-434 15,-3-2-728-15</inkml:trace>
  <inkml:trace contextRef="#ctx0" brushRef="#br0" timeOffset="1120.58">3840 9668 511 0,'0'0'1627'0,"0"0"-654"16,0 0-247-16,0 0-113 0,0 0-106 0,0 0-73 15,17 10-61-15,-17-10-45 0,13 30-32 0,1-15-35 16,-8 9-31-16,4-1-33 0,4 7-20 0,-1 2-26 16,-3-1-18-16,3 2-19 0,0-1-21 0,1 3-14 15,-1 0-17-15,0 0-12 0,0-2-10 0,1 0-10 16,-1-2-6-16,0 1-7 0,1-2-15 0,-4-7-17 16,0 2-35-16,0-4-22 0,0 2-54 0,-1-6-35 15,-2 0-74-15,0-4-16 0,-7-13-75 0,13 25-63 0,-13-25-34 16,10 13-33-16,-10-13-28 0,0 0-111 15,0 0-436-15,23-3-1128 0</inkml:trace>
  <inkml:trace contextRef="#ctx0" brushRef="#br0" timeOffset="1299.28">4329 10175 687 0,'0'0'1516'0,"0"0"-547"0,0 0-192 15,20 5-171-15,-20-5-54 0,10 13-125 0,-10-13-67 16,10 19-83-16,-10-19-42 0,16 26-72 15,-9-13-17-15,0 1-50 0,-1 1-28 0,1-2-68 0,-1 0-22 16,1 2-72-16,-7-15-33 0,13 22-70 16,-13-22-74-16,10 17-70 0,-10-17-83 0,10 13-89 0,-10-13-140 15,0 0-328-15,0 0-1000 0</inkml:trace>
  <inkml:trace contextRef="#ctx0" brushRef="#br0" timeOffset="1435.66">4339 9784 2056 0,'0'0'1280'0,"0"0"-415"0,-7-15-228 0,7 15-163 0,0 0-149 0,0 0-139 15,0 0-143-15,-3-18-151 0,3 18-160 0,0 0-123 0,0 0-204 16,0 0-447-16,16-1-1145 0</inkml:trace>
  <inkml:trace contextRef="#ctx0" brushRef="#br0" timeOffset="3421.2">4890 9668 1075 0,'0'0'799'0,"0"0"-171"0,0 0-158 0,4-18-33 16,-4 18-86-16,0 0-16 0,0 0-43 0,0 0-38 15,0 0-43-15,0 0-38 0,0 0-24 0,10 15-18 16,-10-15-8-16,9 33-6 0,-9-10-3 0,4 7 8 16,2 6-3-16,1 4-27 0,0 3 6 15,-1 7-21-15,-6-2-8 0,7 8-45 0,0-3 26 0,-1 0-43 16,1 2 30-16,0-6-7 0,-4-3-12 0,4-2-5 15,-4-1-15-15,4-3-17 0,-1-1-18 0,-3-2-21 16,1-8-23-16,2 3-22 0,-2-5-25 0,-1-2-33 16,0-1-21-16,1-7-56 0,-1 3-13 0,-3-20-108 15,3 27-56-15,-3-27-59 0,4 16-438 0,-4-16-808 16</inkml:trace>
  <inkml:trace contextRef="#ctx0" brushRef="#br0" timeOffset="3651.18">4794 10109 933 0,'0'0'1264'0,"0"0"-460"0,-10-13-208 0,10 13-146 0,0 0-97 0,0 0-70 0,0 0-51 16,-10-16-34-16,10 16-25 0,0 0-46 0,0 0-18 15,0 0-30-15,27-3-13 0,-27 3-18 16,19 3 1-16,-19-3-30 0,34 7-28 0,-14-5-34 0,0 1-49 15,-1 1-32-15,1-1-39 0,4 1-44 0,2 0-46 16,-3-1-68-16,4 3-60 0,-4 0-60 0,1-2-437 16,-1 3-718-16</inkml:trace>
  <inkml:trace contextRef="#ctx0" brushRef="#br0" timeOffset="4154.42">5289 10349 1705 0,'0'0'982'0,"0"24"-256"16,0-24-158-16,7 27-107 0,-7-27-37 0,9 32-84 0,-2-15-14 16,3 3-65-16,0 0-12 0,3 0-56 0,1-1-11 15,-1 3-39-15,4-2-26 0,-4-3-24 0,3-3-19 16,1 5-29-16,0-6 0 0,-1 0-14 0,1-5-6 16,-4 1-5-16,0-2-10 0,4-3-16 0,-17-4-8 15,27 3-12-15,-27-3-8 0,20-1-10 0,-20 1-9 16,16-12-43-16,-16 12 9 0,10-20-41 0,-10 20-16 15,3-30-20-15,-6 14-29 0,-3-7-3 0,-4 1-2 16,-4-6 3-16,-2 2 18 0,-4-3 21 0,-4 4 30 16,1-1 24-16,0 4 29 0,-4-1 43 0,4 5 45 15,0 5 49-15,3 0 34 0,0 0 21 0,3 3 8 0,1 4 2 16,16 6 7-16,-27-7-33 0,27 7-2 16,-23 0-39-16,23 0 5 0,-13 12-22 0,13-12 4 15,-10 17-15-15,10-17 14 0,0 26-24 0,0-26 12 16,6 33-24-16,-2-16 14 0,2-2-19 0,1 3 10 15,3-1-22-15,0 0 13 0,0-4-11 0,0 3 10 16,3-5-17-16,0-2 9 0,-3 1-27 0,4-3 7 0,-14-7-28 16,20 9 5-16,-20-9-2 0,23 0-7 0,-23 0-1 15,16-10-12-15,-16 10-10 0,17-20-16 0,-10 5-8 16,-1 1-1-16,-2-2-10 0,-1-1 20 16,-3 17 7-16,3-36 20 0,-3 36 15 0,4-24 32 0,-4 24 49 15,0-20 33-15,0 20 11 0,0 0-11 0,0 0-19 16,0 0-7-16,0 0-9 0,10 20-6 0,-4-2-1 15,1 2-9-15,3 6-14 0,0-1-12 0,0-1-63 16,3 2-59-16,0 1-72 0,1-5-133 0,2-1-90 16,1-5-536-16,-1 1-961 0</inkml:trace>
  <inkml:trace contextRef="#ctx0" brushRef="#br0" timeOffset="4756.1">5741 9810 1414 0,'0'0'858'0,"0"0"-179"0,0-21-137 0,0 21-88 0,0 0-53 0,0 0-37 0,3-16-42 0,-3 16-48 0,0 0-59 16,0 0-51-16,13 14-30 0,-9 2-21 0,6 5-25 0,0 10-12 15,3 4-16-15,3 10-9 0,1 3-3 0,3 13-4 16,-3-2-39-16,3 1 28 0,-1-1-1 0,-2 0-4 16,3 0-7-16,-3-12-6 0,-4-2-3 0,4-2-9 15,-4-7-26-15,-3-3-47 0,3-3-41 0,-3-6-64 16,-3-1-56-16,3-3-89 0,-7-2-63 0,4-3-110 15,-7-15-42-15,10 19-418 0,-10-19-928 0</inkml:trace>
  <inkml:trace contextRef="#ctx0" brushRef="#br0" timeOffset="4923.03">5887 10457 625 0,'0'0'970'0,"-10"-12"-345"0,10 12-159 0,0 0-87 0,0 0-47 0,0 0-64 16,-3-18-40-16,3 18-40 0,0 0-33 0,0 0-33 0,20 3-26 15,-20-3-16-15,19 3-17 0,-19-3-17 0,30 10-12 16,-16-3-44-16,2-1-48 0,1 1-57 16,-1 0-107-16,4-1-40 0,-3 1-66 0,6-1-81 15,-3-2-366-15,-3-1-448 0</inkml:trace>
  <inkml:trace contextRef="#ctx0" brushRef="#br0" timeOffset="5102.92">6342 10350 1546 0,'0'0'1071'0,"0"0"-298"0,0 0-214 0,0 0-108 0,7 23-111 0,-7-23-60 0,3 26-70 15,-3-26-41-15,7 31-50 0,-1-15-21 0,-2 1-45 16,2 2-38-16,1-2-51 0,0-1-45 0,-4 1-42 16,3-1-77-16,1-3-28 0,0 1-109 0,-7-14-60 15,10 25-85-15,-10-25-407 0,6 17-747 0</inkml:trace>
  <inkml:trace contextRef="#ctx0" brushRef="#br0" timeOffset="5269.5">6322 10027 1487 0,'-7'-16'951'0,"7"16"-334"0,0 0-157 0,0 0-156 0,-6-16-96 0,6 16-120 0,0 0-44 15,0 0-112-15,0 0-26 0,0 0-105 0,0 0-43 16,20 6-79-16,-20-6-443 0,13 10-432 0</inkml:trace>
  <inkml:trace contextRef="#ctx0" brushRef="#br0" timeOffset="5586.18">6581 10120 1083 0,'0'0'1158'0,"0"0"-356"0,10 15-155 0,-10-15-116 16,10 14-98-16,-10-14-28 0,13 24-64 0,-3-11-57 16,0 7-25-16,0-1-32 0,4 4-37 0,-1 3-23 15,4 3-32-15,-1 2-25 0,1-2-25 0,-1 1-17 16,1 0-17-16,0-1-9 0,-1-2-9 16,1 0-8-16,-1-5-10 0,-2 0-6 0,-1-4-17 0,0-2-20 15,-3-2-15-15,0-4-15 0,-10-10-3 0,20 16 5 16,-20-16 1-16,0 0 14 0,20-7 5 0,-20 7-6 15,10-23-6-15,-7 6-2 0,1-3-8 0,-4-2 10 0,3-4-10 16,-3-1-9-16,0-2 16 0,0 3-12 0,0 2 6 16,0 3-11-16,0-1-8 0,-3 3-12 0,3 19-11 15,0-31-4-15,0 31-31 0,0-26-23 0,0 26-72 16,0 0-20-16,3-21-94 0,-3 21-21 0,0 0-36 16,0 0-29-16,0 0-383 0,0 0-534 0</inkml:trace>
  <inkml:trace contextRef="#ctx0" brushRef="#br0" timeOffset="6095.44">7149 10413 601 0,'0'0'1231'0,"10"14"-396"16,-10-14-194-16,7 18-129 0,-7-18-89 0,7 17-70 16,-7-17-35-16,13 20-34 0,-13-20-37 0,16 21-35 15,-6-9-29-15,0 0-25 0,4 1-12 0,-1 2-18 0,0-2-17 16,1 2-17-16,2-2-17 0,1-1-8 15,-1 4-12-15,1-6-12 0,0 3-9 0,3-1-17 16,-7-4 3-16,0-1-13 0,4-1 3 0,-17-6-11 0,26 12 8 16,-26-12-6-16,24 4-11 0,-24-4-10 15,16-3-6-15,-16 3-5 0,17-13-10 0,-17 13-12 16,6-21-25-16,-6 21-33 0,0-38-22 0,-3 15-15 0,0-4 0 16,-11-6-12-16,4 3 28 0,-6-5 8 0,-4-2 36 15,-3 0 6-15,3 8 31 0,0 2 20 0,-3 2 55 16,3 4 34-16,3 5 25 0,-3 2 23 15,7 5 8-15,0 1-11 0,13 8-18 0,-27-5-7 0,27 5-20 16,-17 5-15-16,17-5-6 0,-10 15-10 0,10-15-8 16,-6 26-2-16,12-10-6 0,-6 3-1 0,4-1-1 15,2 1-4-15,1 4 1 0,3-2-9 0,0-1 6 16,0 2 2-16,0-1-3 0,0-2 3 0,3 0-3 16,-3-3-3-16,0-3-8 0,3 3 4 0,-3-5-10 15,0 2-18-15,-10-13-24 0,20 13-16 0,-20-13-16 16,17 1-7-16,-17-1-7 0,16-7-17 0,-16 7 2 15,14-16-18-15,-8 1 12 0,1 0-17 0,-4-3 26 0,1 0-16 16,-1-1 37-16,-3 19-17 0,7-37 40 0,-7 37-8 16,3-32 48-16,-3 32 16 0,3-21 63 0,-3 21-10 15,0 0 14-15,0 0-28 0,0 0 13 16,0 0-24-16,10 10 11 0,-6 7-23 0,-1 3 13 16,3 5-42-16,4-1-35 0,-3 2-90 0,3 0-78 0,-3 1-69 15,6-1-119-15,0-6-456 0,-3 5-707 0</inkml:trace>
  <inkml:trace contextRef="#ctx0" brushRef="#br0" timeOffset="6758.13">8119 10557 895 0,'0'0'1027'0,"0"0"-350"0,0 0-83 0,0 0-107 0,0 0-58 0,0 0-43 16,0 0-66-16,0 0-26 0,14 4-33 0,-14-4-45 16,26 0-37-16,-26 0-28 0,40 0-28 0,-13 0-14 15,3 0-20-15,-1-3-17 0,8 2-13 16,3-1-14-16,3 2-6 0,0-2-14 0,0 0 1 0,1 1-8 16,-1 1-1-16,0 0-7 0,-3 0-12 0,-4 0-15 15,1 1-16-15,-4-1-27 0,0 2-24 0,-3 0-34 16,-3-2-33-16,3 2-49 0,-7-1-33 0,-3-1-65 15,0 3-22-15,-20-3-97 0,36 0-37 0,-36 0-78 16,27 0-320-16,-27 0-650 0</inkml:trace>
  <inkml:trace contextRef="#ctx0" brushRef="#br0" timeOffset="7539.42">9076 10515 751 0,'0'0'1126'0,"0"0"-363"0,0 0-138 16,0 0-140-16,0 0-73 0,0 0-73 0,0 0-62 16,-10 12-52-16,10-12-37 0,0 0-28 15,0 0-23-15,-3 24-23 0,3-24-18 0,0 0-10 0,3 27-8 16,-3-27-4-16,0 20-11 0,0-20-5 16,0 0-11-16,3 23-2 0,-3-23-8 0,0 0-7 0,0 0-12 15,0 23-6-15,0-23-12 0,0 0-23 0,0 0-20 16,0 0-14-16,0 0-3 0,0 0-8 0,0 0-13 15,0 0-22-15,0 0-19 0,0 0-42 0,0 0 2 16,0-30-34-16,0 30 26 0,0-23-29 0,0 23 61 16,-6-23-27-16,6 23 72 0,-3-23-24 0,3 23 70 15,-4-20-20-15,4 20 94 0,-3-16 8 0,3 16 47 16,0 0-3-16,-7-16 40 0,7 16-9 0,0 0 24 16,0 0-13-16,0 0-9 0,0 0-13 0,0 0-10 15,0 0-3-15,0 0-14 0,-13 13-15 0,13-13-7 16,0 0-10-16,3 22 9 0,-3-22-3 0,0 22-1 15,0-22 11-15,4 21 11 0,-4-21 4 0,0 23 12 16,0-23 6-16,3 20-10 0,-3-20-42 0,3 20 32 0,-3-20-48 16,4 19 30-16,-4-19-44 0,0 0 29 15,0 21-46-15,0-21 29 0,0 0-53 0,0 0 26 16,0 0-7-16,3 19 2 0,-3-19-4 0,0 0 8 16,0 0-4-16,0 0 1 0,0 0-1 0,-3-23-3 15,3 23-4-15,0-23-3 0,0 23 3 0,-4-30 4 0,4 30 3 16,-6-33 2-16,6 33 5 0,-7-29 3 0,7 29-3 15,-7-30 4-15,7 30 5 0,-6-25 2 0,6 25 4 16,-4-18 11-16,4 18-4 0,-6-16-1 0,6 16 2 16,0 0-1-16,-4-17-5 0,4 17-4 0,0 0-4 15,0 0-8-15,0 0 1 0,0 0 3 0,0 0-2 16,4-17-1-16,-4 17 8 0,0 0-6 0,0 0 2 16,16 8 0-16,-16-8 3 0,14 12 1 0,-14-12-1 15,16 14 10-15,-16-14-5 0,20 17 5 0,-10-5-1 16,3-4 1-16,1 1-2 0,-4 3-4 0,3-1 0 15,0-1-6-15,-3 2 3 0,3-4 0 16,-3 1 0-16,4 1 0 0,-14-10-1 0,16 16-3 0,-16-16 3 16,17 11 2-16,-17-11 6 0,13 10 12 0,-13-10 3 15,0 0-3-15,10 10 8 0,-10-10-3 0,0 0-1 16,0 0-2-16,0 0-1 0,0 0 2 0,0 0 2 16,0 0 1-16,-20 3 12 0,20-3 3 0,0 0-4 15,-26 3-7-15,26-3-8 0,-17 4 1 0,17-4-7 16,-17 6-6-16,17-6-10 0,-16 7-21 0,16-7-16 15,-13 9-34-15,13-9-47 0,0 0 1 0,-17 13-48 0,17-13-56 16,0 0-29-16,-10 16-61 0,10-16-56 16,0 0-36-16,-7 15-115 0,7-15-466 0,0 0-1002 0</inkml:trace>
  <inkml:trace contextRef="#ctx0" brushRef="#br0" timeOffset="20516.5">10279 10176 991 0,'0'0'739'0,"0"0"-231"16,0 0-129-16,0 0-72 0,0 0-51 0,0 0-49 15,6-14-47-15,-6 14-24 0,0 0-21 0,0 0-18 0,0 0-2 16,0 0-15-16,0 0 0 0,-6-15 35 0,6 15-21 15,0 0 33-15,0 0-3 0,0 0 14 0,-17-8 12 16,17 8 14-16,0 0 0 0,-20-2-11 0,20 2-12 16,0 0-7-16,-26 6-10 0,26-6-49 0,-20 10 26 15,20-10-53-15,-20 14 30 0,6-5-57 0,5 1 32 16,2 3-51-16,-3 0 35 0,3-1-17 0,1 2-22 16,-1 2-17-16,4 1-17 0,3-17-10 0,-7 33-14 15,10-13-14-15,-3-20-14 0,4 37-19 0,-1-18-15 16,0 1-17-16,4-1 0 0,0-2-51 15,3 3-38-15,-4-3-38 0,4-1-46 0,0-2-23 0,0 1-74 0,3-5-446 16,-3 3-656-16</inkml:trace>
  <inkml:trace contextRef="#ctx0" brushRef="#br0" timeOffset="21048.73">10481 10476 701 0,'0'0'1180'0,"0"0"-503"0,0 0-173 0,14 7-158 0,-14-7-64 0,13 7-87 0,-13-7-11 15,20 9-53-15,-20-9-7 0,20 4-43 0,-20-4-1 0,26 5-32 16,-26-5 9-16,27 1-34 0,-27-1 16 0,27-1-30 16,-27 1 20-16,26-2-29 0,-26 2 21 0,27-6-27 15,-27 6 22-15,16-5-27 0,-16 5 23 0,17-12-25 16,-17 12 21-16,10-17-26 0,-10 17 8 15,7-20-46-15,-7 20 10 0,-4-27-41 0,-2 11 25 0,-1 0-45 16,-3-2 53-16,-3 0-32 0,-1 1 66 0,-2 0-38 16,-1 1 31-16,1 3 44 0,-4 0 68 0,3 3-10 15,0 3 52-15,1 0-15 0,16 7 21 0,-30-6-29 16,30 6 7-16,-23-3-27 0,23 3-12 0,-17 5-29 16,17-5 1-16,-17 14-20 0,17-14 4 0,-6 20-19 0,6-20 11 15,0 25-16-15,0-25 12 0,3 28-18 16,-3-28 11-16,10 26-12 0,-3-12 11 0,-1-1-15 15,-6-13 12-15,14 23-18 0,-4-13 3 0,-10-10-35 0,16 19-8 16,-16-19-38-16,20 11 6 0,-20-11-38 0,17 6 22 16,-17-6-47-16,0 0 28 0,26-6-63 0,-26 6 31 15,17-11-61-15,-17 11 24 0,13-20-6 16,-13 20 3-16,10-29 11 0,-6 13 23 0,-4 16 32 0,6-31 18 16,-6 31 26-16,4-33 48 0,-4 33 72 0,0-26 77 15,0 26 37-15,0-20 94 0,0 20-42 0,0 0 27 16,-4-19-58-16,4 19-10 0,0 0-62 0,0 0 2 15,0 0-47-15,4 26 7 0,2-12-47 0,-3 2 4 16,4 6-57-16,0-2-3 0,3 0-97 0,0 3-18 16,0-2-85-16,0 4-27 0,3-7-84 0,0 1-369 15,-3-5-341-15</inkml:trace>
  <inkml:trace contextRef="#ctx0" brushRef="#br0" timeOffset="21301.69">10927 9734 1691 0,'0'0'963'0,"0"0"-248"0,0 0-191 0,0 0-158 0,0 0-16 0,0 23-104 0,0-23 16 15,3 30-83-15,0-10 6 0,1 6-67 16,2 3 23-16,1 5-28 0,-1 5-29 0,4 0-10 15,0 7-12-15,4 1-15 0,-4-1-9 0,0-6-8 0,-4-1-4 16,4-3-18-16,0-1-22 0,-3-1-25 0,-1-7-32 16,4-2-44-16,-3-4-52 0,0-2-43 0,-4-2-91 15,-3-17-88-15,10 26-28 0,-10-26-37 0,0 0-486 16,7 13-890-16</inkml:trace>
  <inkml:trace contextRef="#ctx0" brushRef="#br0" timeOffset="21500.01">10956 10153 1121 0,'0'0'1085'0,"0"0"-345"0,0 0-146 0,-13-7-138 0,13 7-83 0,0 0-69 0,0 0-54 0,0 0-47 0,0 0-37 16,0 0-37-16,0 0-27 0,4 14-19 0,-4-14-18 16,9 12-17-16,-9-12-11 0,17 13-20 0,-17-13-38 15,20 14-30-15,-7-4-27 0,1-4-45 0,-1 1-25 0,0 2-75 16,0-2-17-16,4 0-98 0,-4 0-36 15,4 1-72-15,0-4-428 0,-4 3-708 0</inkml:trace>
  <inkml:trace contextRef="#ctx0" brushRef="#br0" timeOffset="21866.24">11378 10313 1371 0,'0'0'1132'0,"0"0"-330"0,0 0-199 0,10 11-120 0,-10-11-92 0,0 0-81 15,10 13-56-15,-10-13-60 0,0 0-41 0,14 13-33 0,-14-13-22 0,13 10-23 0,-13-10-16 16,17 9-13-16,-17-9-13 0,13 7-8 0,-13-7-11 16,16 8-13-16,-16-8-19 0,0 0-4 0,20 5-7 15,-20-5-6-15,0 0-6 0,20 0-6 0,-20 0-6 16,0 0-17-16,17-12-18 0,-17 12-4 16,0 0-25-16,7-21 2 0,-7 21-20 0,-4-22 18 0,4 22-13 15,-6-27 40-15,-1 13-7 0,0 1 23 0,1 1 27 16,-8-1 27-16,4 3 25 0,-3 0 51 0,-4 5 34 15,4-3 24-15,13 8 17 0,-26-5 10 0,26 5-17 16,-27 1-16-16,27-1-12 0,-27 10-15 0,27-10-18 0,-19 17-15 16,9-4-14-16,3 0-19 0,4 1-17 0,-4 2-15 15,4 4-9-15,3-20-16 0,0 35-14 0,3-17-12 16,-3 2-7-16,7-1-15 0,-1 4-13 16,1-3-14-16,0 0-14 0,2 0-9 0,1-1-7 0,4 1-25 15,-4-4-26-15,6 3-23 0,-2-5-25 0,-1 0-15 16,4-4-61-16,-1 2-58 0,1-6-329 0,-1 1-326 15</inkml:trace>
  <inkml:trace contextRef="#ctx0" brushRef="#br0" timeOffset="22284.17">11790 10313 1345 0,'0'0'1159'0,"0"0"-340"0,-13 10-207 0,13-10-112 0,0 0-100 0,-10 14-84 0,10-14-76 15,0 0-66-15,-7 24-28 0,7-24-34 16,4 21-25-16,-4-21-20 0,6 21-11 0,-6-21-16 16,10 22-19-16,-10-22-15 0,10 20-14 0,-10-20-13 0,10 17-8 15,-10-17-5-15,10 14-10 0,-10-14-17 16,10 12-3-16,-10-12 3 0,0 0-8 0,0 0 4 0,0 0-11 16,0 0 3-16,17-6-22 0,-17 6 7 15,0 0-26-15,0-25 27 0,0 25-15 0,-3-25 30 16,3 25-9-16,-10-30 33 0,6 14-15 0,4 16 39 0,-10-29-8 15,10 29 47-15,-6-21 26 0,6 21 59 0,-10-19 19 16,10 19 34-16,0 0 7 0,-4-16-35 0,4 16-20 16,0 0-25-16,0 0-1 0,-3 23 12 0,3-23 6 15,3 36 5-15,1-10 0 0,2 5-8 0,1 5-36 16,0 6 24-16,-1 7-23 0,1-2 18 0,0 6-16 16,2-4 5-16,-5 1-16 0,2-4 6 0,-2-5-18 15,-4 2 2-15,3-5-14 0,-3 0-3 0,-3-5-23 16,-1-2-4-16,1 1-44 0,-4-4-2 0,1-2-73 15,-1-4-5-15,-3-2-50 0,-3-3-46 0,3-4-47 16,-3-3-49-16,-1-3-50 0,14-7-65 0,-26 3-51 16,26-3-475-16,-30-4-954 0</inkml:trace>
  <inkml:trace contextRef="#ctx0" brushRef="#br0" timeOffset="22872.34">12199 10330 6 0,'0'0'1627'0,"-27"1"-797"16,27-1-177-16,-30 9-150 0,17-2-77 0,0-1-63 16,3 2-55-16,-3 1-51 0,6 3-56 0,7-12-48 0,-13 21-35 15,13-21-25-15,0 27-17 0,0-27-19 0,10 32-11 16,-4-15-7-16,4 3-10 0,4-4-3 16,-1 4-3-16,3-2-5 0,1-1-4 0,0 0-5 0,-1-3-1 15,1-1-6-15,0-1-3 0,-1-4-4 0,1-1-21 16,-4-2-13-16,-13-5-13 0,27 1-11 0,-27-1-12 15,23-8-6-15,-23 8 1 0,16-22-27 0,-9 6-2 16,-4-2-42-16,-3-4 25 0,0-1-28 0,-3-4 40 16,-4-1-17-16,-2 2 26 0,-1-4 25 0,-4 2 36 15,-2 2 75-15,-1 2 27 0,0 5 65 0,1 0 19 16,-4 5 17-16,3 2 18 0,1 7-8 0,2 0-29 16,14 5-27-16,-30 3-17 0,30-3-24 0,-19 15-19 15,19-15-27-15,-14 21-38 0,14-21-40 0,-3 33-69 16,6-16-59-16,4 1-81 0,0 0-87 0,6 1-72 15,3-1-135-15,1-2-323 0,3 1-721 0</inkml:trace>
  <inkml:trace contextRef="#ctx0" brushRef="#br0" timeOffset="23732.62">12584 10298 1080 0,'0'0'1036'16,"0"0"-294"-16,0 0-139 0,0 0-128 0,0 0-98 15,0 0-77-15,0 0-63 0,0 0-49 0,17 15-34 16,-17-15-29-16,13 27-27 0,-3-11-22 0,-3 2-10 16,3 1-12-16,0 0-7 0,0 1-9 0,0-2-7 15,0 2-7-15,0-4-3 0,-4-2-1 16,1 0-7-16,0-1-4 0,-7-13-1 0,10 21-6 0,-10-21-3 15,10 13-8-15,-10-13-8 0,0 0 1 0,6 13-1 16,-6-13 2-16,0 0 0 0,0 0-4 0,3-19-12 16,-3 19-7-16,-3-24 0 0,0 7-8 0,0-1-1 15,3-2 1-15,-4 1-2 0,1-2-5 0,0-1-4 16,3 2-2-16,0 0-9 0,0 2-2 0,0 18-8 16,0-30-8-16,0 30-8 0,3-25-22 0,-3 25-21 15,7-14-38-15,-7 14-43 0,0 0-28 0,16-7-81 16,-16 7-54-16,0 0-390 0,27 5-439 0</inkml:trace>
  <inkml:trace contextRef="#ctx0" brushRef="#br0" timeOffset="23961.29">13086 10347 260 0,'0'0'1589'0,"0"0"-685"15,0 0-193-15,0 0-162 0,0 0-97 0,0 0-87 0,0 0-59 0,0 0-56 16,-3 17-53-16,3-17-38 0,3 22-42 0,-3-22-16 16,3 27-22-16,-3-27-18 0,7 33-13 0,0-16-17 15,-4 2-27-15,4-2-29 0,-4-2-19 0,4 2-27 16,-4-3-38-16,-3-14-40 0,10 26-56 0,-10-26-60 16,10 20-84-16,-10-20-46 0,10 16-79 0,-10-16-477 15,0 0-920-15</inkml:trace>
  <inkml:trace contextRef="#ctx0" brushRef="#br0" timeOffset="24135.84">13076 10192 235 0,'0'0'1512'0,"0"0"-630"0,0 0-258 16,-7-14-166-16,7 14-116 0,0 0-76 0,0 0-57 15,0 0-74-15,0 0-48 0,0 0-75 0,0 0-43 0,0 0-84 16,10 12-67-16,-10-12-41 0,10 13-106 0,-10-13-60 15,10 12-436-15,-10-12-568 0</inkml:trace>
  <inkml:trace contextRef="#ctx0" brushRef="#br0" timeOffset="24666.4">13309 10500 1037 0,'10'24'1269'0,"-10"-24"-420"0,13 26-195 0,-7-15-139 0,4 2-80 0,0 1-107 0,0-1-13 0,4 0-83 0,-1 1-8 16,0 2-55-16,4-3-16 0,-1 0-41 0,-2 0-11 16,6-4-35-16,-7 1-4 0,4-2-24 0,-4-1 6 15,3 2-25-15,1-5 9 0,-17-4-24 0,27 6 6 0,-27-6-31 16,23 4 5-16,-23-4-31 0,23-1 21 16,-23 1-56-16,20-6 29 0,-20 6-57 0,17-19 23 15,-17 19-28-15,10-27-23 0,-10 27-30 0,0-34 4 0,0 12-28 16,-7-5 26-16,0 1-28 0,-3-1 50 0,-3-3-2 15,0 2 61-15,-4 0-4 0,1 8 71 16,-1-2 35-16,4 2 78 0,-4 6 25 0,1 1 33 0,2 3 12 16,-2 4 0-16,16 6-20 0,-24-9-16 0,24 9-7 15,-20 3-19-15,20-3-12 0,-20 10-14 0,20-10-15 16,-9 18-8-16,9-18-8 0,-7 25-13 0,7-25-2 16,0 30-8-16,0-30-3 0,7 36-6 0,-4-20-3 15,0 3-2-15,4-2-39 0,-1-1 37 0,1-2-42 16,0 1 28-16,-1-2-24 0,-6-13-27 0,10 18-31 15,-10-18-30-15,14 16-29 0,-14-16-24 0,0 0-24 16,20 7-13-16,-20-7-22 0,0 0-3 0,10-20 4 16,-10 20 51-16,6-21-18 0,-6 21 70 0,4-28-11 15,-4 28 75-15,0-28-9 0,0 28 105 0,-4-25 4 16,4 25 63-16,-3-23 77 0,3 23 24 0,-3-19 38 16,3 19-17-16,0 0-25 0,-10-15-29 0,10 15-35 15,0 0-31-15,0 0-25 0,0 0-12 0,0 0-29 16,0 0-30-16,-4 18-20 0,4-18-11 0,4 19-29 0,-4-19-16 15,10 21-26-15,-10-21 0 0,13 25-44 0,-7-9-14 16,4-2-24-16,4-1-20 0,-4 0-26 16,3 3-42-16,4-3-20 0,3-2-75 0,-4-1-436 0,1 0-492 15</inkml:trace>
  <inkml:trace contextRef="#ctx0" brushRef="#br0" timeOffset="24943.12">14089 10413 1297 0,'-13'-16'958'0,"13"16"-280"0,-20-15-136 16,20 15-115-16,-23-13-71 0,23 13-62 15,-20-12-48-15,20 12-35 0,-20-8-23 0,20 8-28 0,-17-5-22 16,17 5-32-16,0 0-29 0,-20 0-22 0,20 0-19 16,0 0-9-16,-6 17-5 0,6-17 0 0,3 23-4 15,-3-23-3-15,10 32-2 0,-7-12 15 0,4 1 5 16,0 4-32-16,3-1 60 0,-4 1-33 0,4-1 49 15,-3-1-39-15,0 2 36 0,-1-2-32 0,-3-3-1 16,1-3 23-16,2-3-27 0,-6-14 12 0,0 26-33 16,0-26 8-16,0 20-47 0,0-20-39 0,-10 16-12 15,10-16-91-15,-16 7-10 0,16-7-61 0,-23 0-71 16,23 0-107-16,-30-6-112 0,10 1-518 0,3-1-1154 0</inkml:trace>
  <inkml:trace contextRef="#ctx0" brushRef="#br0" timeOffset="36861.08">10339 11597 796 0,'0'0'649'0,"0"0"-164"16,0 0-193-16,-20-4-29 0,20 4-100 0,0 0 22 15,-17-6-76-15,17 6 49 0,-17-4-46 0,17 4 48 16,-20 0-41-16,20 0 40 0,-29 4 24 0,29-4 26 15,-27 7 17-15,10-1 2 0,4 4 4 0,-7 3-16 16,4 1-25-16,-1 5-30 0,0 4-23 0,1 5-26 16,-1 0-15-16,7 2-21 0,0 5-13 15,4-1-15-15,-1 4-49 0,4-6 44 0,3 4-51 0,3 3 35 16,4-3-51-16,-1 0 23 0,4-1-60 0,3-3 28 16,1-1-57-16,-1-1 21 0,4-5-20 0,-1-2-29 15,-2-4-35-15,5-3-38 0,-2 0-57 0,3-5-48 16,-3-2-54-16,3-6-71 0,-4 1-457 0,-16-4-716 0</inkml:trace>
  <inkml:trace contextRef="#ctx0" brushRef="#br0" timeOffset="37277.24">10618 12150 230 0,'0'0'1660'0,"0"0"-735"0,0 20-252 0,0-20-184 0,6 16-114 0,-6-16-124 16,14 20-9-16,-14-20-97 0,16 20 12 0,-3-10-75 16,1-1 19-16,-4-1-64 0,6-2 27 0,-2 1-64 15,2-3 23-15,-16-4-59 0,30 5 35 0,-30-5-11 16,30 1-11-16,-30-1-1 0,27-1-2 0,-27 1 5 16,20-6 6-16,-20 6 5 0,13-13-2 0,-13 13-2 15,10-17-2-15,-10 17-17 0,0-24-8 0,0 24-14 16,-10-32-5-16,-3 15-5 0,3-2 26 0,-7-1-22 0,-3-1 38 15,-3 1-14-15,-4 1 39 0,1 3 2 0,-1 0 44 16,4 6 28-16,0 0 22 0,-1 3-9 0,4 3 4 16,0-2-11-16,20 6-16 0,-30-1-16 15,30 1-13-15,-23 7-13 0,23-7-9 0,-16 18-4 0,16-18-4 16,-4 26-1-16,4-26-1 0,4 36-5 16,2-16-6-16,4 0-10 0,0 0-12 0,3 3-17 0,-3-4-16 15,7 1-15-15,0-3-20 0,-1 0-22 0,-2-2-15 16,2-2-20-16,1-2-21 0,-1-2-15 0,-2-4-3 15,-14-5-11-15,26 7-10 0,-26-7-9 0,24-5-6 16,-24 5-25-16,19-12-15 0,-19 12-19 0,14-20 11 16,-8 6-25-16,-2-3-185 0,-1 1 242 0</inkml:trace>
  <inkml:trace contextRef="#ctx0" brushRef="#br0" timeOffset="37381.61">10794 12123 1220 0,'0'0'215'0,"-4"-29"75"0,4 29 13 0,0 0 33 16,-3-26-113-16,3 26 20 0,0 0-113 0,0 0 21 0,0 0-82 0,0 0 30 15,0 0-73-15,10 22-21 0,-3-8-23 16,-1 0-31-16,1 4-41 0,6 0-50 0,-3 1-53 15,3 0-85-15,-3-1-326 0,4-1-59 0</inkml:trace>
  <inkml:trace contextRef="#ctx0" brushRef="#br0" timeOffset="37626.81">11096 11662 1154 0,'0'0'1287'0,"0"0"-405"16,0 0-222-16,-7 13-129 0,7-13-112 0,-3 20-85 16,3-20-78-16,3 26-87 0,-3-26-8 0,4 40-55 15,-4-20 8-15,3 7-53 0,4-1 17 16,-4 3-45-16,4 0 21 0,-1 9-40 0,1-9-3 0,0 4-3 16,-1-4-3-16,1 1-3 0,3-3-6 0,-4 1-22 15,1 0-32-15,0-5 4 0,3 2-94 0,-4-4-16 16,4-1-72-16,-6-3-72 0,6-1-73 0,-4-3-91 15,-6-13-83-15,14 20-362 0,-14-20-824 0</inkml:trace>
  <inkml:trace contextRef="#ctx0" brushRef="#br0" timeOffset="37998.08">11398 12250 1712 0,'0'0'972'0,"0"0"-183"0,10 12-247 0,-10-12-58 16,0 0-131-16,14 17-57 0,-14-17-50 15,13 15-49-15,-13-15-46 0,16 18-31 0,-16-18-22 0,20 19-20 16,-6-9 12-16,-4-1-46 0,3-1 1 0,0 2-23 16,1-3 30-16,-5 1-45 0,5 0 30 0,-1-2-36 15,-13-6 21-15,27 11-30 0,-27-11 30 0,20 8-38 16,-20-8 35-16,20 1-47 0,-20-1 34 0,19-3-49 16,-19 3 20-16,17-10-60 0,-17 10 24 15,13-17-59-15,-13 17 26 0,7-26-52 0,-7 26 36 0,0-30-6 16,-3 14 7-16,-1-4 17 0,-6 4 17 0,4-4 14 15,-8 3 20-15,1-2 14 0,-3 2 30 0,-1 3 25 16,-3-1 18-16,0 4 11 0,0 1 11 0,-3 1 9 0,6 5-4 16,-3 0-4-16,4 1-7 0,16 3-50 15,-30-2 36-15,30 2-60 0,-23 5 27 0,23-5-59 16,-20 10 30-16,20-10-51 0,-14 15 36 0,14-15-49 16,-6 18 40-16,6-18-61 0,0 21 28 0,0-21-69 0,6 24 30 15,-6-24-77-15,10 26 22 0,-10-26-55 16,14 25-21-16,-4-14-39 0,0 0-52 0,0 0-70 15,3-4-374-15,0 3-444 0</inkml:trace>
  <inkml:trace contextRef="#ctx0" brushRef="#br0" timeOffset="38329.78">11747 12111 407 0,'0'-25'1287'0,"0"25"-498"0,0 0-181 0,0 0-114 0,0-25-82 0,0 25-45 16,0 0-33-16,0 0-27 0,0 0-26 0,3-16-73 16,-3 16 19-16,0 0-34 0,0 0 10 0,0 0-14 15,0 0-1-15,0 0-17 0,17 2-10 0,-17-2-17 16,13 13-22-16,-13-13-20 0,14 26-20 0,-4-14-8 16,0 8-14-16,-4 2-11 0,4-2-10 0,0 0-6 0,-3 0-5 15,-1 0-3-15,1-4-6 0,3-3-5 0,-7 1 0 16,-3-14-7-16,10 23-5 0,-10-23-7 15,4 19-22-15,-4-19-15 0,0 0-15 0,6 16-11 0,-6-16 22 16,0 0 0-16,0 0-11 0,-3-16-16 0,3 16-29 16,-7-29-2-16,7 29-36 0,-3-36 21 15,0 16-61-15,3 2 21 0,0-2-22 0,0 20-26 0,0-38-15 16,0 38-55-16,3-33-44 0,-3 33-59 0,7-25-30 16,-7 25-70-16,10-19-438 0,-10 19-826 0</inkml:trace>
  <inkml:trace contextRef="#ctx0" brushRef="#br0" timeOffset="38778.32">12385 12364 665 0,'0'0'1668'0,"0"0"-643"0,0 0-251 0,3 19-138 0,-3-19-132 0,0 21-119 16,0-21-86-16,0 30-57 0,0-30-58 0,0 32-36 15,0-32-45-15,0 34-44 0,0-34-68 0,0 36-30 16,0-36-112-16,0 33-50 0,0-33-95 0,4 29-90 16,-4-29-113-16,-4 30-118 0,4-30-422 0,-3 27-1141 0</inkml:trace>
  <inkml:trace contextRef="#ctx0" brushRef="#br0" timeOffset="41863.17">13123 11695 816 0,'3'-20'924'0,"-3"20"-364"0,0 0-144 0,0 0-64 15,0 0 0-15,3-19-56 0,-3 19 19 0,0 0-28 16,0 0-30-16,0 0-49 0,0 0-44 0,0 0-31 16,7 23-12-16,-7-23-16 0,10 32-5 0,-7-6-4 0,4 0-7 15,-1 2-14-15,1 10-16 0,3-3-8 16,-3 3-50-16,3-1 40 0,0-3-53 0,-4 1 32 0,4 0-88 16,-3 0 9-16,3-3-78 0,-4-5 5 0,1-3-46 15,0 1-64-15,-1-5-58 0,-2-3-64 0,2-1-64 16,-6-16-79-16,10 23-301 0,-10-23-520 0</inkml:trace>
  <inkml:trace contextRef="#ctx0" brushRef="#br0" timeOffset="42046.15">13066 12140 593 0,'0'0'934'0,"0"0"-369"0,0 0-115 0,0 0-59 0,0 0-29 0,0 0-51 16,7-19-61-16,-7 19-47 0,0 0-40 0,26 0-30 15,-26 0-32-15,27-3-21 0,-27 3-18 0,30 0-18 16,-30 0-39-16,36-1-54 0,-36 1-63 0,37-1-53 16,-17-1-69-16,-20 2-51 0,40 0-40 0,-40 0-108 15,36-3-283-15,-36 3-337 0</inkml:trace>
  <inkml:trace contextRef="#ctx0" brushRef="#br0" timeOffset="42214.06">13554 12058 1414 0,'17'3'806'0,"-17"-3"-182"0,0 0-104 0,10 17-106 0,-10-17-65 0,10 15-54 0,-10-15-52 0,10 21-54 15,-10-21-85-15,10 25 16 0,-10-25-100 0,10 22-27 16,-10-22-122-16,10 21-37 0,-10-21-90 0,10 18-87 16,-10-18-92-16,10 15-447 0,-10-15-723 0</inkml:trace>
  <inkml:trace contextRef="#ctx0" brushRef="#br0" timeOffset="42380.34">13578 11831 1403 0,'0'0'899'0,"0"0"-329"0,-7-15-129 15,7 15-150-15,0 0-59 0,0 0-101 0,0 0-31 0,0 0-99 16,0 0-58-16,17 5-62 0,-17-5-21 0,13 10-84 15,-13-10-37-15,13 13-98 0,-13-13-323 0,17 13-269 0</inkml:trace>
  <inkml:trace contextRef="#ctx0" brushRef="#br0" timeOffset="42866.44">13817 12101 736 0,'0'0'908'0,"6"28"-211"16,-6-28-227-16,10 31-27 0,-6-12-139 0,-1 1-7 15,4 4-96-15,-1-1 14 0,1 4-78 16,3 0 37-16,-3 0-21 0,3-1-21 0,0-1-19 0,0 3-16 16,0-4-9-16,-4 0-9 0,4-2-20 0,-3-2-10 15,3-1-12-15,-4-4-9 0,-2-2-4 0,2 3-8 16,-6-16-8-16,10 20-7 0,-10-20-6 0,7 16-4 16,-7-16 3-16,0 0 0 0,0 0 1 0,0 0 1 15,0 0 0-15,0 0-2 0,0 0-40 0,-3-27 44 16,-7 11-38-16,3-6 46 0,0 1-45 0,-3-4 47 15,-3-5-44-15,3 0 48 0,-3-3-5 0,0-1 1 0,3 1 1 16,0 1-6-16,0-1 0 0,0 6-1 0,0 1-1 16,6 0 0-16,-2 2-1 0,-1 4-1 15,4 1 1-15,3 19 0 0,-4-33 1 0,4 33 1 16,0-26 3-16,0 26 8 0,10-15-2 0,-10 15 7 16,0 0 0-16,17-9 1 0,-17 9 3 0,17 4 14 0,-17-4-32 15,23 13 44-15,-23-13-30 0,23 17 59 16,-13-7-32-16,0 2 50 0,0-1-48 0,-3-1 45 0,3 3-51 15,-10-13-5-15,13 30-6 0,-13-30 1 0,10 23-3 16,-10-23-2-16,3 22-11 0,-3-22 2 0,4 20-7 16,-4-20-2-16,-7 20-5 0,7-20-7 0,-7 17-9 15,7-17-15-15,-16 13-13 0,16-13-8 0,-17 10-5 16,17-10 37-16,-20 4-57 0,20-4 22 0,-16 3-63 16,16-3 22-16,0 0-61 0,-24 0 23 0,24 0-64 15,0 0 21-15,-16-6-48 0,16 6 15 0,0 0-23 16,0 0-15-16,0 0-33 0,0 0-28 0,0 0-61 15,0 0-360-15,10-14-355 0</inkml:trace>
  <inkml:trace contextRef="#ctx0" brushRef="#br0" timeOffset="43167.51">14083 12282 1316 0,'20'4'853'0,"-20"-4"-305"0,0 0-43 16,0 0-179-16,13 8-15 0,-13-8-93 0,13 8 15 15,-13-8-87-15,17 12 27 0,-17-12-83 0,20 11 32 0,-20-11-68 16,20 13 37-16,-20-13-64 0,26 10 37 0,-26-10-55 16,23 9 36-16,-23-9-52 0,24 4 44 0,-24-4-47 15,20 0 39-15,-20 0-45 0,16-7 40 0,-16 7-50 16,14-13 44-16,-14 13-52 0,6-20 40 0,-6 20-15 16,0-26 2-16,0 26-1 0,-6-33-1 0,-1 16 2 15,-3-3 4-15,-3-1 0 0,-1 0 4 0,-2 4 14 16,-4-2 12-16,3 3 37 0,1 3 37 0,-4 2 11 15,6 2-42-15,1 4 30 0,13 5-49 0,-23-2 7 16,23 2-74-16,-17 3-1 0,17-3-81 0,-10 16-13 16,10-16-93-16,-3 20-29 0,3-20-66 0,10 23-66 0,-3-12-71 15,6-1-478-15,-3 3-823 0</inkml:trace>
  <inkml:trace contextRef="#ctx0" brushRef="#br0" timeOffset="43731.92">14578 12144 1070 0,'0'0'868'0,"0"0"-227"0,0-17-111 0,0 17-79 15,0 0-64-15,0 0-36 0,0 0-46 0,0 0-32 16,0 0-76-16,0 0 11 0,13-6-81 0,-13 6 27 16,17 22-72-16,-4-5 20 0,3 3-56 0,-2-1-11 15,6 5 35-15,-4-1-53 0,4 4 33 0,-3-5-51 16,6 3 40-16,-6-4-49 0,-4-4 40 0,0 3-50 15,1-4 43-15,-1-3-50 0,-3 0 26 0,0-3-56 16,-10-10 35-16,20 13-42 0,-20-13 47 16,0 0-44-16,20 0 46 0,-20 0-51 0,10-14 34 0,-10 14-54 15,6-26 32-15,-6 26-48 0,4-36 44 0,-4 36-2 16,0-39-12-16,0 18-11 0,0 3-9 0,0-2-11 16,0 20-12-16,-4-36-16 0,4 36-9 0,0-27-4 15,0 27-16-15,0-20-16 0,0 20-37 0,0 0-41 0,7-16-57 16,-7 16-74-16,0 0-300 0,0 0-279 15</inkml:trace>
  <inkml:trace contextRef="#ctx0" brushRef="#br0" timeOffset="43932.97">15152 12245 1037 0,'0'0'1190'0,"0"0"-427"0,0 0-127 0,0 0-193 0,0 0-72 15,0 0-128-15,10 13-54 0,-10-13-15 0,0 0-64 16,4 24-23-16,-4-24-53 0,6 16-10 0,-6-16-107 16,10 20-14-16,-10-20-107 0,7 19-4 0,-7-19-57 15,7 17-41-15,-7-17-42 0,10 13-52 0,-10-13-405 16,0 0-505-16</inkml:trace>
  <inkml:trace contextRef="#ctx0" brushRef="#br0" timeOffset="44082.12">15096 11960 773 0,'0'0'665'0,"0"0"-265"0,0 0-142 0,0 0-112 0,0 0-93 0,0 0-81 0,0 0-85 16,0 0-141-16,0 0-206 0,16 5 295 15</inkml:trace>
  <inkml:trace contextRef="#ctx0" brushRef="#br0" timeOffset="44400.94">15305 12093 289 0,'0'0'1532'0,"0"0"-602"0,7 18-260 0,-7-18-109 0,0 0-159 0,10 23-22 15,-10-23-101-15,10 23-47 0,0-10-51 16,-4 3-35-16,4 2-27 0,0 1-22 0,4 0-26 0,-4-6-16 15,0 5-13-15,3 1-11 0,-3-4-6 0,3-1 26 0,-3 0-63 16,0-1 29-16,0-4-62 0,-10-9 32 16,17 11-51-16,-17-11 49 0,13 9-36 0,-13-9 42 15,0 0-39-15,20-6 40 0,-20 6-47 0,6-14 31 16,-6 14-47-16,7-26 35 0,-7 26-58 0,3-33 38 0,-3 14-4 16,0 19-3-16,0-36-6 0,0 36-13 15,4-37-11-15,-4 37-14 0,0-29-14 0,0 29-15 16,0-26-10-16,0 26-7 0,0-20-17 0,0 20-39 15,0 0-57-15,3-15-74 0,-3 15-119 0,0 0-254 0,0 0-334 16</inkml:trace>
  <inkml:trace contextRef="#ctx0" brushRef="#br0" timeOffset="44598.44">15797 12170 197 0,'0'0'1759'0,"0"0"-764"15,0 0-181-15,0 0-203 0,13 12-110 0,-13-12-88 0,0 0-85 16,7 12-58-16,-7-12-54 0,0 0-41 0,6 22-39 16,-6-22-30-16,10 23-23 0,-10-23-16 0,10 27-27 15,-3-13-33-15,0 1-31 0,-1-2-30 0,-2 4-33 16,-4-17-38-16,13 23 0 0,-13-23-85 0,10 22-1 0,-10-22-61 16,7 17-66-16,-7-17-67 0,0 0-65 15,9 19-49-15,-9-19-386 0,0 0-793 0</inkml:trace>
  <inkml:trace contextRef="#ctx0" brushRef="#br0" timeOffset="44748.37">15757 11936 1241 0,'0'0'1114'0,"-7"-16"-331"0,7 16-198 0,0 0-150 16,-6-16-104-16,6 16-81 0,0 0-75 0,0 0-76 0,0 0-66 15,0 0-63-15,0 0-58 0,0 0-62 0,0 0-76 16,0 0-75-16,20 9-65 0,-20-9-108 0,10 10-334 15,-10-10-520-15</inkml:trace>
  <inkml:trace contextRef="#ctx0" brushRef="#br0" timeOffset="45131.83">16000 12111 1293 0,'0'0'1116'0,"9"13"-372"0,-9-13-132 0,0 0-193 0,10 17-33 0,-10-17-116 0,14 12-6 15,-14-12-89-15,13 11 13 0,-13-11-79 0,20 9-22 16,-10 0-18-16,-10-9-9 0,20 7-20 0,-20-7-7 0,23 4-10 16,-23-4-3-16,23 1-5 0,-23-1-16 0,20 0 36 15,-20 0-54-15,0 0 41 0,24 0-49 16,-24 0 46-16,0 0-47 0,16-5 35 0,-16 5-58 0,0 0 27 16,7-19-54-16,-7 19 16 0,-4-17-16 15,4 17-8-15,-9-22 0 0,9 22-1 0,-14-21 0 0,4 8 7 16,-3 2 15-16,3 2 10 0,-3-1 16 0,13 10 12 15,-27-12 11-15,27 12 11 0,-23-7 5 0,23 7 5 16,-23 0 4-16,23 0 10 0,-17 10-8 0,17-10 1 16,-13 13-2-16,13-13-1 0,-7 22-3 0,7-22-43 15,-3 28 56-15,3-28-47 0,6 35 50 0,-2-18-47 16,-1 3 50-16,4 0-51 0,3 0 45 0,-4 2-48 16,4-4 45-16,0 1-68 0,0-4 30 0,0-1-32 15,0 2-31-15,3-5-40 0,-3-1-69 0,-10-10-6 16,20 16-18-16,-20-16-20 0,20 9-21 0,-20-9-33 15,0 0-60-15,27-3-341 0,-27 3-290 0</inkml:trace>
  <inkml:trace contextRef="#ctx0" brushRef="#br0" timeOffset="45450.74">16295 12140 876 0,'0'0'818'0,"0"0"-146"0,4-22-114 0,-4 22-47 0,0 0-68 0,0 0-36 0,6-17-114 15,-6 17-8-15,0 0-76 0,0 0 27 0,0 0-39 16,13 16-36-16,-13-16-4 0,10 17 1 0,-10-17-3 15,10 20 0-15,-10-20-7 0,14 28-14 0,-11-13-13 16,4 0-7-16,-1-1-9 0,-2 2-14 0,-4-16-23 16,10 27-7-16,-10-27-14 0,10 20-13 0,-10-20-23 15,3 18-31-15,-3-18-38 0,6 14-35 0,-6-14-32 16,0 0-18-16,0 0-16 0,10 10-21 0,-10-10-33 16,0 0-18-16,14-16 25 0,-14 16-60 0,6-26 40 15,1 10-44-15,0-5 68 0,-1 1 16 0,4-2 56 16,-3 2-17-16,0 3 62 0,3 4-18 0,-4 0 62 15,-6 13 5-15,10-20 108 0,-10 20 18 0,13-10 18 16,-13 10 7-16,0 0-51 0,0 0 49 0,17 7-61 0,-17-7 40 16,10 15-66-16,-10-15 33 0,10 17-60 0,-10-17 23 15,10 21-86-15,-10-21 4 0,13 22-100 16,-13-22-24-16,14 21-35 0,-14-21-56 0,16 25-29 0,-16-25-113 16,13 18-347-16,-13-18-431 0</inkml:trace>
  <inkml:trace contextRef="#ctx0" brushRef="#br0" timeOffset="45901.6">16863 12156 534 0,'0'0'1503'0,"0"0"-629"0,0 0-129 0,0 0-202 15,0 0-82-15,0 0-74 0,0 0-65 0,0 0-54 0,-13 8-35 0,13-8-27 16,0 0-35-16,0 0-30 0,-3 22-21 0,3-22-26 15,0 18-8-15,0-18-13 0,3 23-13 0,-3-23-16 16,7 28-5-16,-7-28-11 0,6 27-6 0,-6-27-6 16,7 25-4-16,-7-25-7 0,10 23-4 0,-10-23-4 15,10 18-16-15,-10-18-21 0,10 13-13 0,-10-13-16 16,13 9-13-16,-13-9-11 0,0 0-15 0,20-6-15 16,-20 6-18-16,13-19 30 0,-6 5-53 0,-4-2 34 15,1-5-49-15,-1-4 49 0,0-1 3 0,1-5 19 16,-1-2 20-16,-6-3 14 0,3-6 12 0,0 1 15 15,-4-1 9-15,-2 3 12 0,2 0 6 0,-2 1 14 0,-1 2 19 16,4 4 30-16,-4 6 24 0,0 1 45 0,4 3 46 16,-4 2-17-16,4 6 55 0,3 14-48 0,-10-22 24 15,10 22-33-15,-10-10 0 0,10 10-23 0,0 0-11 16,-13 10-7-16,13-10-11 0,-7 23-18 0,7-23-8 16,0 35-17-16,0-15-10 0,0 1-9 0,4 2-5 15,-1 3-22-15,4 0-15 0,-4-1-41 0,3 0-29 16,1-2-31-16,0-2-56 0,-1 2 3 0,1-4-89 15,3 0 2-15,-3-2-89 0,-1-1-15 0,1 3-35 16,0-7-78-16,3 1-499 0,-4 0-985 0</inkml:trace>
  <inkml:trace contextRef="#ctx0" brushRef="#br0" timeOffset="46397.75">17209 12259 1307 0,'0'0'1078'0,"16"10"-360"0,-16-10-104 0,14 10-186 0,-14-10-61 0,20 10-82 0,-20-10-46 16,23 6-30-16,-23-6-42 0,23 7-25 0,-23-7-29 0,23 5-29 16,-23-5-17-16,27 0-18 0,-27 0-13 0,23-5-11 15,-23 5-16-15,23-8-9 0,-23 8-17 0,24-11-2 16,-24 11 37-16,16-17-52 0,-16 17 46 0,14-23-60 16,-14 23 43-16,10-28-59 0,-10 28 38 0,0-35-53 15,0 16 39-15,-4-1-6 0,-2-3 0 0,2-1 2 16,-6 1 9-16,0-1 10 0,0 2 7 0,-3 1 16 15,0 3 32-15,0 1 34 0,-1 3 27 0,4 2 19 16,-3 4-30-16,0-1 50 0,13 9-37 0,-20-9 24 16,20 9-40-16,0 0 16 0,-27 3-36 0,27-3 10 15,-13 10-33-15,13-10 0 0,-10 16-2 0,10-16 13 16,-3 23-24-16,3-23 13 0,0 27-15 0,3-12-8 16,-3-15 5-16,7 34-1 0,-1-19 3 0,1 3-3 15,0-3-2-15,-1 2-3 0,1-3-3 0,-1 2-1 0,4-3-6 16,-3 0-3-16,3-2-2 0,-10-11-10 15,17 17-20-15,-17-17-20 0,16 12-16 0,-16-12-14 16,17 4-12-16,-17-4-15 0,0 0 25 0,23-7-53 0,-23 7 36 16,10-17-49-16,-10 17 48 0,10-25 3 0,-3 8 12 15,-7 17 18-15,3-30 13 0,-3 30 14 0,0-33 19 16,0 33 28-16,3-26 33 0,-3 26 42 16,0-20 47-16,0 20-15 0,0 0 34 0,4-18-68 15,-4 18 24-15,0 0-61 0,0 0 34 0,3 17-47 0,-3-17-21 16,7 30-22-16,-1-10-24 0,1 3-27 0,0 4-36 15,-1-1-17-15,4 0-105 0,0 1-29 0,-3 0-93 16,3-2-95-16,0-4-106 0,3 0-363 0,-3-3-817 16</inkml:trace>
  <inkml:trace contextRef="#ctx0" brushRef="#br0" timeOffset="46885.96">17960 12262 1540 0,'0'0'1153'0,"0"0"-257"0,0 0-167 0,0 0-117 0,0 0-109 16,0 0-85-16,3 27-61 0,-3-27-47 16,0 26-48-16,0-26-52 0,3 33-43 0,-3-33-36 0,4 33-28 15,-4-33-23-15,0 36-40 0,0-36-46 0,0 29-48 16,0-29-52-16,3 27-41 0,-3-27-88 0,0 23-51 15,0-23-88-15,0 0-93 0,0 26-99 0,0-26-674 16,0 0-1515-16</inkml:trace>
  <inkml:trace contextRef="#ctx0" brushRef="#br0" timeOffset="56527.28">11850 12914 1264 0,'0'0'1014'0,"0"0"-370"0,0 0-161 0,-7-19-165 0,7 19-86 16,0 0-121-16,0 0-46 0,0 0-102 0,0 0-57 15,0 0-21-15,14-5-92 0,-14 5-24 0,0 0-56 16,16 5-54-16,-16-5-319 0,0 0-224 0</inkml:trace>
  <inkml:trace contextRef="#ctx0" brushRef="#br0" timeOffset="61229.46">10325 13330 402 0,'0'0'1024'0,"0"0"-412"0,0 0-166 0,0 0-104 0,0 0-65 16,0 0-12-16,0 0 10 0,0 0-10 0,4 16-15 15,-4-16-36-15,0 0-25 0,20 8-23 0,-20-8-23 16,19 6-25-16,-19-6-19 0,20 3-17 0,-20-3-15 16,24 4-10-16,-24-4-9 0,20 2-14 0,-20-2-5 15,23-2-7-15,-23 2-5 0,20-3-3 0,-20 3 1 16,20-7-6-16,-20 7-5 0,16-10-2 0,-16 10-5 16,14-16 0-16,-14 16-9 0,10-20-10 0,-10 20 2 15,0-24-21-15,0 24 12 0,0-23-5 0,0 23 14 16,-10-27-2-16,10 27 7 0,-17-25 17 0,7 14-6 15,0 2 27-15,-3 1 4 0,13 8 7 0,-23-12 7 16,23 12 8-16,-20-6-6 0,20 6-6 0,0 0-11 16,-27 3-11-16,27-3-11 0,-17 10-23 0,17-10-23 15,-10 16-25-15,10-16-23 0,0 25-28 0,0-25-23 16,4 27-22-16,-1-10-26 0,4-1-27 0,3 0-17 16,0 1-27-16,3-1-30 0,4-1-31 0,-4-2-84 0,7 0-302 15,0-3-320-15</inkml:trace>
  <inkml:trace contextRef="#ctx0" brushRef="#br0" timeOffset="61514.87">10824 13274 998 0,'-14'-10'883'0,"14"10"-258"0,0 0-140 0,-16-10-73 0,16 10-114 0,0 0-29 0,-17-7-62 0,17 7-25 15,0 0-51-15,0 0-29 0,0 0-19 0,-17-3-24 16,17 3-14-16,0 0-9 0,0 0-6 0,0 27-8 0,0-27-7 15,7 29 9-15,0-12-16 0,-4 2 1 16,4-1-2-16,3 2 2 0,-4 0-2 0,1 2 4 16,0-5-4-16,-4 2 2 0,4-2 7 0,-1-4 6 15,-6-13 9-15,7 26 6 0,-7-26 1 0,3 23-12 16,-3-23-8-16,0 0-14 0,0 23-20 0,0-23-21 16,-6 11-14-16,6-11-4 0,-17 5-10 0,17-5-5 15,-23-2-13-15,23 2-3 0,-30-4-14 0,30 4-13 0,-30-10-7 16,17 6-2-16,-4-2-6 0,17 6-12 15,-27-11-19-15,27 11-29 0,-20-12-22 0,20 12-22 0,-13-10-54 16,13 10-24-16,0 0-303 0,-6-16-93 0</inkml:trace>
  <inkml:trace contextRef="#ctx0" brushRef="#br0" timeOffset="61750.82">10917 13172 1141 0,'0'0'803'0,"0"0"-205"0,6-17-109 0,-6 17-48 0,0 0-94 0,4-15-21 0,-4 15-46 16,0 0-28-16,0 0-34 0,0 0-46 0,0 0-39 15,13 8-30-15,-13-8-23 0,7 27-13 0,-1-10-9 16,-3 6 0-16,4 2-1 0,0 3-45 0,3 1 40 16,-4 4-46-16,4 0 41 0,-3 1-53 0,3-4 44 15,0-1-48-15,-3-3 11 0,3-3-73 16,-4 0-1-16,1-3-54 0,-1-1-62 0,1-3-74 0,-7-16-62 15,10 28-67-15,-10-28-59 0,7 19-452 0,-7-19-790 0</inkml:trace>
  <inkml:trace contextRef="#ctx0" brushRef="#br0" timeOffset="61946.17">10947 13485 937 0,'0'0'872'0,"0"0"-253"0,-10-12-155 0,10 12-83 0,0 0-91 0,0 0-19 0,0 0-11 0,0 0-28 0,0 0-37 15,0 0-35-15,0 0-39 0,13-10-25 0,-13 10-21 16,0 0-15-16,20 6-18 0,-20-6-43 0,20 7-37 16,-20-7-58-16,20 6-56 0,-20-6-74 0,23 8-37 15,-23-8-50-15,26 8-63 0,-26-8-104 0,24 7-258 16,-24-7-379-16</inkml:trace>
  <inkml:trace contextRef="#ctx0" brushRef="#br0" timeOffset="62415.88">11242 13568 915 0,'0'0'852'0,"0"0"-323"0,0 0-104 0,13 10-7 0,-13-10-115 15,14 9 7-15,-14-9-84 0,16 10 16 0,-16-10-90 16,20 10 19-16,-20-10-81 0,24 13 23 0,-24-13-23 0,26 10-20 16,-26-10-14-16,23 10-15 0,-23-10-5 15,24 6-16-15,-24-6-10 0,20 4-6 0,-20-4-5 0,16 3-5 16,-16-3-2-16,0 0 2 0,20-4 1 0,-20 4-45 15,0 0 37-15,7-18-56 0,-7 18 34 0,-4-17-60 16,4 17 42-16,-6-21-2 0,6 21 6 0,-17-25 18 16,7 12 3-16,-3 2 11 0,3 1 30 0,-3 0 21 15,-4 1 34-15,4 2 27 0,-1 0 7 0,14 7-9 16,-26-10-1-16,26 10 2 0,-20-6-1 0,20 6-18 16,0 0-60-16,-27 2 33 0,27-2-49 0,-10 8 42 15,10-8-53-15,0 0 43 0,-6 20-48 0,6-20 42 16,3 19-45-16,-3-19 39 0,7 19-43 0,-7-19 32 15,10 18-46-15,-10-18 34 0,16 16-50 0,-16-16 25 0,14 14-67 16,-14-14 30-16,20 10-17 0,-20-10-24 16,16 6-65-16,-16-6 35 0,0 0-44 0,30-3 16 15,-30 3-20-15,17-10-10 0,-17 10-8 0,13-17-1 16,-13 17 13-16,13-23 27 0,-13 23 31 0,10-26 33 0,-10 26 43 16,7-23 63-16,-7 23 77 0,3-20 43 15,-3 20 59-15,0 0 48 0,0-25-1 0,0 25-2 16,0 0-15-16,0 0-17 0,0-20-35 0,0 20-32 0,0 0-35 15,0 0-30-15,0 0-39 0,0 0-39 0,0 0-25 16,0 0-34-16,4 20-39 0,-4-20-66 16,6 18-9-16,-6-18-35 0,13 23-62 0,-3-12-50 0,0 1-90 15,4-1-286-15,-4 1-313 0</inkml:trace>
  <inkml:trace contextRef="#ctx0" brushRef="#br0" timeOffset="62846.99">11820 13340 593 0,'0'0'1592'15,"0"0"-605"-15,0 0-233 0,-16-9-201 0,16 9-77 16,0 0-128-16,0 0-64 0,0 0-87 0,-14 13-23 16,14-13-57-16,0 0-3 0,-3 26-46 0,3-26 5 15,7 24-37-15,-7-24-5 0,6 26-11 0,-6-26-6 16,10 26-3-16,-10-26-6 0,14 27-2 0,-14-27-9 0,10 18 4 15,-10-18-27-15,9 17-10 0,-9-17-21 0,10 10 29 16,-10-10-56-16,0 0 34 0,0 0-58 0,24 0 23 16,-24 0-30-16,6-17-26 0,-6 17-27 15,7-32-17-15,-7 12-14 0,0-3-3 0,0-7-2 0,0-3 10 16,-3-4 18-16,-1-5 62 0,1 2-22 0,0-2 70 16,-4 3-28-16,0 2 64 0,-3 1-13 15,4 6 50-15,2 3 74 0,-2 2 62 0,3 7 53 0,-4-1 24 16,7 19 11-16,-10-23-17 0,10 23-27 15,-13-10-15-15,13 10-20 0,0 0-4 0,-14 13-4 0,14-13-14 16,-6 27-42-16,6-9 31 0,0 3-51 0,0 1 19 16,0 2-44-16,3 3 20 0,0 2-59 0,4-2 44 15,0 3-42-15,-1-5 23 0,1 4-68 0,3-2 20 16,0-1-74-16,0 1 2 0,0-3-81 16,0-2 0-16,0-1-46 0,0-6-50 0,3 3-67 0,-3 1-39 0,0-5-58 15,-3-1-88-15,3 0-318 0,-10-13-617 16</inkml:trace>
  <inkml:trace contextRef="#ctx0" brushRef="#br0" timeOffset="63148.09">12083 13527 294 0,'0'0'1466'0,"0"0"-630"15,0 0-218-15,16 14-153 0,-16-14-150 0,14 10-8 0,-14-10-101 0,20 14 10 0,-20-14-92 0,26 15 17 0,-13-9-70 16,1 1 23-16,2-3-61 0,-16-4 35 0,30 7-59 15,-30-7 15-15,27 3-56 0,-27-3 43 0,26-1-47 16,-26 1 42-16,24-9-47 0,-24 9 41 0,23-16-9 16,-17 3-14-16,-6 13-16 0,14-27-20 0,-11 11-16 15,-3-4-8-15,0 0-2 0,-3 0 2 0,-4-5 11 16,0 1 21-16,-2 1 13 0,-1 0 26 0,-4 3 61 16,-2 0 64-16,2 4 18 0,-2 3 34 0,2 6 15 15,-2 0-7-15,16 7-22 0,-30-3-39 0,30 3-14 16,-23 14-62-16,9-2 17 0,8 4-83 0,-1 2-1 15,4 1-69-15,-1 1-34 0,8 3-68 0,-1 3-104 16,4-2-102-16,6 2-91 0,4 0-455 0,3 3-934 0</inkml:trace>
  <inkml:trace contextRef="#ctx0" brushRef="#br0" timeOffset="63647.77">12930 13330 1376 0,'-17'-13'795'0,"17"13"-195"0,-20-10-98 0,20 10-85 16,-23-7-49-16,23 7-35 0,-27-3-27 0,27 3-87 15,-23 3 15-15,23-3-67 0,-26 10 14 0,12-3-80 16,1 3 20-16,3 2-68 0,3 2 27 0,1 0-47 16,2 2 23-16,4 4-58 0,0 0-7 0,4 3-9 15,2 0 31-15,4-1-65 0,0 2 14 0,4-1-71 16,-1-3 10-16,4 0-29 0,2-1-35 0,-2-2-33 15,3-1-48-15,0-3-38 0,0-2-37 0,0-3-30 16,3-3-20-16,-6-2-96 0,-17-3-269 0,33 2-370 16</inkml:trace>
  <inkml:trace contextRef="#ctx0" brushRef="#br0" timeOffset="63812.9">13146 13380 1073 0,'0'0'863'0,"0"0"-257"15,0 0-121-15,3 25-96 0,-3-25-80 0,7 25-43 0,-7-25-60 16,10 29-90-16,-7-9 22 0,4-4-30 0,-1 1-27 16,1 2-32-16,0-2-54 0,-1-1-54 0,1 1-64 15,0-2-64-15,-1 0-69 0,-6-15-69 0,10 23-88 16,-10-23-373-16,10 18-474 0</inkml:trace>
  <inkml:trace contextRef="#ctx0" brushRef="#br0" timeOffset="63999.93">13189 13231 520 0,'0'0'1234'0,"0"0"-515"16,0 0-220-16,0 0-132 0,0 0-100 0,0 0-80 15,0 0-70-15,0 0-60 0,0 0-61 16,0 0-61-16,17 12-50 0,-17-12-53 0,10 8-41 0,-10-8-98 0,10 12-88 15,-10-12-240-15,9 11-159 0</inkml:trace>
  <inkml:trace contextRef="#ctx0" brushRef="#br0" timeOffset="64281.71">13365 13324 625 0,'0'0'1285'0,"13"10"-447"16,-13-10-196-16,0 0-154 0,10 17-84 0,-10-17-55 0,10 22-91 15,0-9 24-15,-3 3-90 0,3 2 5 0,3 7-75 16,0-4-20-16,1 4-20 0,-1 2 24 0,4-2-68 16,-1 0 33-16,1-2-57 0,-1-3 35 0,-2-1-57 15,-1-2 24-15,0-2-57 0,1-4 20 0,-4-1-51 16,0 0 40-16,-10-10-38 0,19 10 47 0,-19-10-35 16,0 0 46-16,24-3-43 0,-24 3 29 0,10-14-57 15,-10 14 37-15,10-27-47 0,-10 27 29 0,6-33-55 16,-2 15 34-16,-4 18-21 0,0-37-17 0,0 37-21 15,3-33-28-15,-3 33-15 0,0-30-26 0,0 30-25 16,0-20-19-16,0 20-35 0,0 0-69 0,3-19-384 16,-3 19-394-16</inkml:trace>
  <inkml:trace contextRef="#ctx0" brushRef="#br0" timeOffset="64481.18">13893 13544 1694 0,'0'0'1054'0,"0"0"-306"0,14 9-162 0,-14-9-102 0,0 0-86 0,0 0-76 0,10 11-80 0,-10-11-51 15,0 0-90-15,9 19 25 0,-9-19-31 0,7 15-34 16,-7-15-40-16,7 19-46 0,-7-19-17 0,10 19-97 16,-10-19-14-16,6 18-98 0,-6-18-10 0,10 16-84 15,-10-16-45-15,7 16-81 0,-7-16-469 0,0 0-891 16</inkml:trace>
  <inkml:trace contextRef="#ctx0" brushRef="#br0" timeOffset="64632.78">13890 13376 1104 0,'0'0'1098'0,"0"0"-385"0,0 0-198 0,0 0-159 0,-7-13-118 0,7 13-113 0,0 0-96 0,0 0-66 0,0 0-102 0,0 0-78 0,14 7-78 0,-14-7-70 15,0 0-372-15,23 7-376 0</inkml:trace>
  <inkml:trace contextRef="#ctx0" brushRef="#br0" timeOffset="64899.54">14166 12991 452 0,'0'0'1632'0,"0"0"-636"0,0 0-222 0,0 0-205 16,0 0-82-16,0 0-104 0,-10 20-60 0,10-20-46 0,3 29-27 0,0-7-44 15,1 6-24-15,2 2-33 0,-2 9-12 16,6 2-23-16,-4 9-15 0,4 1-14 0,4 15-13 0,-5-14-13 16,1-2-5-16,0-1-10 0,0-3-9 0,-3-6-7 15,3-3-10-15,-3-2-6 0,-1-8-16 0,1-3-26 16,-4-1-39-16,1-3-22 0,-4-20-60 0,10 28-16 15,-10-28-110-15,6 22-9 0,-6-22-52 0,0 0-60 16,3 14-82-16,-3-14-90 0,0 0-490 0,0 0-1181 16</inkml:trace>
  <inkml:trace contextRef="#ctx0" brushRef="#br0" timeOffset="69936.62">14561 9922 946 0,'0'0'960'16,"3"-30"-349"-16,-3 30-63 0,0-27-161 0,0 27-25 16,4-26-99-16,-4 26 17 0,0-22-74 0,0 22 39 15,0-20-53-15,0 20 58 0,0 0-49 0,3-20 13 16,-3 20 10-16,0 0-12 0,0 0-18 0,0 0-18 0,0 0-17 16,10 20-11-16,-10-20-27 0,0 39-19 0,0-12-18 15,0 2-16-15,3 1-15 0,-3-1-15 16,0 3-5-16,4 1-5 0,-4-2-12 0,0 2-14 0,3-3-20 15,0 2-14-15,-3-2-21 0,4-3-10 0,-4-1-33 16,3 0-3-16,-3-4-55 0,3-2-6 0,1-2-49 16,-4 1-50-16,0-19-46 0,3 31-49 0,-3-31-59 15,3 25-38-15,-3-25-79 0,3 24-428 16,-3-24-936-16</inkml:trace>
  <inkml:trace contextRef="#ctx0" brushRef="#br0" timeOffset="70119.13">14644 10789 1715 0,'0'0'1095'0,"0"0"-339"0,0 0-143 0,-3 21-187 0,3-21-47 16,0 0-132-16,0 0-26 0,0 0-92 0,0 0 17 0,0 0-73 16,0 0 15-16,0 0-92 0,0 0-20 0,0 0-106 15,0 0-32-15,0 0-76 0,20-4-86 16,-20 4-75-16,0 0-63 0,10-17-499 0,-10 17-948 15</inkml:trace>
  <inkml:trace contextRef="#ctx0" brushRef="#br0" timeOffset="70542.89">14993 10099 1085 0,'0'0'774'0,"0"-22"-261"0,0 22-31 0,0 0-54 0,0 0-54 0,-3-20-20 15,3 20-7-15,0 0-44 0,0 0 57 0,0 0-79 16,0 0-44-16,0 0-5 0,0 0-41 0,6 17-2 16,-6-17-30-16,4 33-18 0,-1-13-16 0,-3 6-20 15,3 4-25-15,1-1-12 0,-4 4-19 0,3-1-10 16,0 1-12-16,0 0-1 0,1 0-21 0,-1-2-19 15,-3-1-28-15,3-1-6 0,1 0-56 0,-1-6-36 16,0 3-4-16,1-7-81 0,-1 1-5 0,-3-20-47 16,3 31-49-16,-3-31-61 0,4 27-67 0,-4-27-70 15,3 22-419-15,-3-22-898 0</inkml:trace>
  <inkml:trace contextRef="#ctx0" brushRef="#br0" timeOffset="70735.03">15103 10810 1047 0,'0'0'1675'0,"0"0"-559"0,0 0-240 15,0 0-177-15,0 0-163 0,0 0-116 16,0 0-95-16,0 0-78 0,0 0-71 0,0 0-95 16,0 0-90-16,0 0-101 0,0 0-106 0,3 15-86 0,-3-15-157 15,0 0-85-15,0 0-184 0,0 0-398 0,0 0-1303 16</inkml:trace>
  <inkml:trace contextRef="#ctx0" brushRef="#br0" timeOffset="72339.3">2960 16416 861 0,'0'0'1219'0,"-17"-13"-462"0,17 13-139 16,-23-11-136-16,23 11-77 0,-33-7-63 0,16 5-36 15,17 2-45-15,-36-3-22 0,16 6-86 0,0 1-16 0,-3 4 12 16,3 0-59-16,3 2 16 0,-3 3-57 0,7 3-12 15,0 0-17-15,3 6-32 0,0 1-12 0,6 2-14 16,-2 3-16-16,9 2-17 0,0 1-39 0,4 5-7 16,3 1-30-16,0 1 9 0,3 2-12 0,4 0 17 15,-1 0-11-15,1-1 8 0,0-6-28 0,-1-1 8 16,1-2-6-16,0-2-60 0,2-2 1 0,-2-4-91 16,0-3-9-16,-4-3-87 0,4-2-295 0,-4-3-310 15</inkml:trace>
  <inkml:trace contextRef="#ctx0" brushRef="#br0" timeOffset="72642.14">3173 16772 1224 0,'0'0'1266'0,"0"0"-446"0,0 0-204 0,0 0-143 0,-4 19-111 0,4-19-70 0,4 20-74 0,2-7-35 0,1 4-41 16,3 3-28-16,3-1-28 0,0 0-24 0,1 1-4 15,-1-2-16-15,4-2-14 0,3 1-13 16,-4-2-12-16,1-3-6 0,-1 0-15 0,-2-3 6 16,2-2-2-16,-16-7 0 0,27 8-1 0,-27-8 1 0,27 0 2 15,-27 0 0-15,19-8-4 0,-19 8-11 16,17-19-18-16,-17 19-19 0,13-26-20 0,-9 11-25 16,-4-3-42-16,0 18-12 0,0-40-32 0,0 20-4 0,0 0 0 15,-4 0-33-15,1 1 32 0,0 2-35 0,3 17 52 16,-4-29-43-16,4 29 30 0,-6-22-31 0,6 22-15 15,0 0 0-15,0 0-35 0,0 0-293 0,0 0 37 16</inkml:trace>
  <inkml:trace contextRef="#ctx0" brushRef="#br0" timeOffset="73138.64">3618 16986 392 0,'0'0'1113'0,"13"16"-450"0,-13-16-163 0,17 13-100 16,-17-13-64-16,13 13-54 0,-13-13-32 0,13 14-24 0,-13-14-22 15,17 10-31-15,-17-10-29 0,17 9-27 16,-17-9-22-16,19 6-16 0,-19-6-16 0,17 3-5 16,-17-3-11-16,0 0-6 0,23-3-22 0,-23 3 13 15,14-7-3-15,-14 7-6 0,10-11-5 0,-10 11-1 0,10-17-2 16,-10 17-5-16,0-23-4 0,0 23-10 16,-4-29-15-16,1 12-16 0,-4 1-1 0,-3-4-4 15,0 2-13-15,-3-1 28 0,0 0-15 0,-1 2 31 16,-2 1-11-16,-1 2 29 0,1 3 8 0,2 2 51 0,-2 2 23 15,16 7 6-15,-24-9-5 0,24 9-12 0,-23 0-16 16,23 0-13-16,-16 7-12 0,16-7-6 0,-14 18-10 16,14-18-2-16,-6 25-12 0,6-25 4 0,3 32-3 0,0-15-5 15,1 0 2-15,2 2-2 0,-2-2-1 0,6 3-2 16,0 0-30-16,0-3 34 0,3 2 1 0,-3-3-9 16,3-3-4-16,-3-3-14 0,3 2-16 0,-3-4-14 15,-10-8-26-15,24 13-15 0,-24-13-19 0,19 7-13 16,-19-7-24-16,20-2-4 0,-20 2-12 0,17-11-10 15,-17 11-10-15,13-18 11 0,-13 18-52 0,10-26 38 16,-10 26-36-16,4-33 70 0,-4 33-21 0,3-38 76 16,-3 38-34-16,0-34 59 0,0 34-17 0,0-29 76 15,0 29 1-15,0-24 123 0,0 24 20 0,0 0 39 16,0-26-3-16,0 26-13 0,0 0-19 0,0 0 0 16,0 0-16-16,0 0 5 0,0 0-22 0,10 14-8 0,-10-14-28 15,10 22-10-15,-4-8-21 0,1 2-1 16,3 0-21-16,-3-2-25 0,6 5-27 0,-3-2-35 15,3 0-28-15,1-1-70 0,-1 0-16 0,-3-3-97 16,3-3-5-16,0 0-137 0,1 0-272 0,-4-3-306 16</inkml:trace>
  <inkml:trace contextRef="#ctx0" brushRef="#br0" timeOffset="73520.81">4050 16723 407 0,'0'0'1302'0,"0"0"-554"0,0 0-155 0,0 0-112 0,0 0-97 0,0 0-46 0,0 0-42 16,6 16-38-16,-6-16-36 0,10 18-27 0,-10-18-25 15,10 25-16-15,-6-10 0 0,2-1-42 0,1 3 12 16,0-1-43-16,-1 1 23 0,1-1-46 0,-1-2 25 16,-2 2-50-16,-4-16 26 0,10 26-48 0,-10-26 32 15,10 20-45-15,-10-20 9 0,3 17-48 0,-3-17-12 16,0 0-35-16,10 16-14 0,-10-16-6 0,0 0-24 15,0 0-24-15,0 0-30 0,7-13-33 0,-7 13-20 16,3-23 0-16,-3 23-7 0,3-30 62 0,-3 30 6 16,4-39 59-16,-4 21-1 0,3-1 52 0,-3 19-14 15,7-33 58-15,-7 33 10 0,3-24 41 0,-3 24 53 0,7-22 47 16,-7 22 29-16,6-13 35 0,-6 13-4 16,0 0-13-16,0 0-13 0,0 0-18 0,23 5-23 0,-23-5-28 15,14 18-20-15,-4-5-17 0,0 3-17 0,0 1-6 16,0 0-26-16,0 2-32 0,3 1-43 0,0 0-45 15,-3-3-46-15,3 2-39 0,1-3-51 0,-4-2-64 16,0-4-17-16,0 0-107 0,-10-10-404 0,20 13-618 16</inkml:trace>
  <inkml:trace contextRef="#ctx0" brushRef="#br0" timeOffset="73769.67">4551 16395 1553 0,'0'0'1060'0,"0"0"-267"0,4-20-182 0,-4 20-138 16,0 0-66-16,0 0-74 0,0 0-70 0,0 0-82 16,0 0-24-16,13 15-29 0,-13-15 15 0,10 28-52 15,-3-10 25-15,-1 4-40 0,1 4 21 0,3 5-33 16,0 5 15-16,0 2-33 0,0 0 18 0,3 8-31 16,-3-7 17-16,0-1-33 0,0-1 13 0,0 0-41 15,0-4-2-15,0 0-63 0,-4-6 2 0,1-2-54 16,0-4-55-16,-1-4-66 0,-2-1-45 0,-4-16-55 0,10 24-53 15,-10-24-26-15,0 0 12 0,0 0-76 16,0 0-387-16,0 0-717 0</inkml:trace>
  <inkml:trace contextRef="#ctx0" brushRef="#br0" timeOffset="73904.55">4678 16871 1139 0,'-7'-15'840'0,"7"15"-202"16,0 0-105-16,-7-16-79 0,7 16-71 0,0 0-53 0,0 0-44 15,0 0-35-15,0 0-47 0,0 0-14 0,0 0-29 16,0 0-44-16,20 8-18 0,-20-8-31 0,10 13-5 15,-10-13-37-15,13 15-30 0,-13-15-41 16,20 15-54-16,-20-15-64 0,17 19-57 0,-17-19-82 0,20 16-110 16,-20-16-62-16,20 13-469 0,-20-13-902 0</inkml:trace>
  <inkml:trace contextRef="#ctx0" brushRef="#br0" timeOffset="74079.95">5003 16838 1026 0,'0'0'1527'16,"0"0"-602"-16,0 0-235 0,3 15-207 0,-3-15-72 16,0 0-132-16,7 15-41 0,-7-15-98 0,0 0-38 0,10 18-74 15,-10-18-60-15,7 14-61 0,-7-14-66 0,10 13-67 16,-10-13-71-16,10 14-92 0,-10-14-79 0,13 10-50 16,-13-10-343-16,0 0-670 0</inkml:trace>
  <inkml:trace contextRef="#ctx0" brushRef="#br0" timeOffset="74229.13">5070 16340 1434 0,'0'0'942'0,"0"0"-370"16,0 0-168-16,0 0-240 0,0 0-164 0,0 0-241 15,0 0-534-15,0 0-450 0</inkml:trace>
  <inkml:trace contextRef="#ctx0" brushRef="#br0" timeOffset="74787.78">5521 16324 1248 0,'0'22'834'0,"4"5"-222"0,-4 6-92 0,3 4-84 0,0 5-64 15,1 3-55-15,2 6-49 0,1 1-48 0,0 0-45 16,-1-2-36-16,1-7-26 0,0-3-27 0,-1-1-24 15,1 0-14-15,0-9-35 0,-1-3-25 0,-3-1-52 16,4-3-39-16,-4-5-52 0,4 0-45 0,-7-18-55 16,7 23-62-16,-7-23-56 0,6 14-64 0,-6-14-399 15,0 0-600-15</inkml:trace>
  <inkml:trace contextRef="#ctx0" brushRef="#br0" timeOffset="74972.09">5428 16765 445 0,'0'0'1163'0,"0"0"-504"0,-6-13-189 0,6 13-87 0,0 0-48 16,0 0-37-16,10-12-27 0,-10 12-32 0,0 0-32 15,23-4-36-15,-23 4-33 0,27 0-29 0,-27 0-24 16,33 2-17-16,-13-1-19 0,0-1-38 0,3 1-44 0,0-1-49 16,0 2-50-16,-3-1-56 0,4-1-77 0,-1 2-75 15,-3-1-36-15,3-2-489 0,-3 2-680 0</inkml:trace>
  <inkml:trace contextRef="#ctx0" brushRef="#br0" timeOffset="75460.05">5947 16785 825 0,'0'0'1059'0,"6"18"-368"0,-6-18-161 0,7 18-109 16,-7-18-83-16,17 26-50 0,-7-13-28 0,-1 1-39 15,5-2-28-15,-1 2-35 0,4-1-22 0,-4-2-31 16,4 2-22-16,-4-3-18 0,0-1-12 0,0-2-14 15,4 0-6-15,-4-1-14 0,-13-6-2 0,24 10-22 16,-24-10 4-16,20 3-15 0,-20-3-3 0,0 0-22 0,23-6 4 16,-23 6-26-16,10-14-3 0,-10 14-47 15,0-23 0-15,0 23-30 0,-7-33-21 0,0 11-18 16,-2 1-9-16,-1-3 1 0,-7-2 29 0,0 1 61 16,1 1 0-16,-8 5 57 0,8 2 59 0,-1 1 46 0,1 4 39 15,2 4 17-15,-2 2 15 0,16 6-2 16,-24-7-16-16,24 7-25 0,-16 6-16 0,16-6-14 15,-13 14-9-15,13-14-10 0,-4 22-8 0,4-22-5 0,4 29-2 16,2-11-9-16,4 2-2 0,0 0 2 0,0-1-6 16,3 3 1-16,1-1-5 0,-1 1-19 15,4-4 20-15,-1 1-25 0,-3-2 17 0,4-3-52 0,0-1 2 16,-1-1-59-16,-2-4 18 0,-1-2-70 0,-13-6 25 16,26 4-43-16,-26-4 15 0,24-5-18 0,-24 5-17 15,20-19-9-15,-10 6-4 0,-4-1 15 0,4-2 32 16,-6-1 26-16,2 1 33 0,-2-1 42 0,-4 17 68 15,0-30 77-15,0 30 85 0,0-26 82 0,0 26-2 16,0 0 39-16,0-26-13 0,0 26-45 0,0 0-21 16,0 0-59-16,0 0-16 0,0 0-47 0,0 0-3 15,0 0-40-15,0 0-9 0,9 22-18 0,-9-22-18 16,10 24-40-16,-3-8-36 0,3-3-33 0,0 0-84 16,-3-1-4-16,3 1-45 0,3-1-45 0,-3-1-76 15,3-4-397-15,0 2-428 0</inkml:trace>
  <inkml:trace contextRef="#ctx0" brushRef="#br0" timeOffset="75858.33">6575 16445 599 0,'0'0'1425'0,"-7"-16"-540"0,7 16-196 0,0 0-127 0,-7-11-84 0,7 11-80 15,0 0-73-15,0 0-61 0,-10 21-34 0,10-21-27 16,4 28-29-16,-4-7-19 0,3 5-24 0,0 3-29 15,4 8-11-15,0 0-17 0,-1 6-17 0,4 4-22 16,-3 3 0-16,3 0-7 0,0 0-6 0,0 0-10 16,0-3-12-16,0-5-21 0,-4-3-17 0,1-6-17 15,0-3-20-15,-1-3-41 0,-2-2-57 0,2-7-63 16,-2 0-49-16,-4-18-55 0,6 24 30 0,-6-24-53 16,0 0 19-16,0 0-19 0,0 0-17 0,0 0 16 15,0 0-24-15,-10-17-4 0,4 1 42 0,-1 0 48 0,0-4 65 16,-3-1 113-16,0-1 124 0,0 2 110 0,0 0 88 15,0 1 29-15,0 3 19 0,4-1 0 16,-1 4 0-16,7 13-1 0,-10-23-10 0,10 23-1 16,-6-20-8-16,6 20-1 0,-7-13-6 0,7 13-30 15,0 0-9-15,0 0-23 0,0 0-11 0,0 0-19 0,0 0-23 16,17 3-29-16,-17-3-15 0,16 13-14 0,-16-13-12 16,23 17-35-16,-13-7-23 15,4 0-48-15,-1 0-30 0,0 0-57 0,4-1-61 0,-4-2-101 0,4 2-43 16,-4-4-76-16,4 0-447 0,-1-1-741 0</inkml:trace>
  <inkml:trace contextRef="#ctx0" brushRef="#br0" timeOffset="76039.61">6996 16919 850 0,'20'5'1311'0,"-20"-5"-492"0,0 0-174 0,7 19-151 0,-7-19-114 0,3 17-78 0,-3-17-75 16,7 20-40-16,-7-20-61 0,7 20-24 0,-7-20-47 0,10 19-48 15,-10-19-39-15,10 20-69 0,-10-20-43 16,10 16-94-16,-10-16-24 0,6 13-100 0,-6-13-32 0,0 0-58 16,13 9-380-16,-13-9-581 0</inkml:trace>
  <inkml:trace contextRef="#ctx0" brushRef="#br0" timeOffset="76206.69">6996 16663 1199 0,'0'0'1077'0,"0"0"-375"0,0 0-172 0,0 0-167 15,0 0-73-15,0 0-93 0,0 0-56 0,0 0-63 0,0 0-55 0,0 0-51 0,0 0-49 16,0 0-49-16,10 13-52 0,-10-13-49 0,10 10-35 16,-10-10-19-16,14 9-71 0,-14-9-371 0,13 8-348 15</inkml:trace>
  <inkml:trace contextRef="#ctx0" brushRef="#br0" timeOffset="76472.83">7256 16778 1236 0,'10'17'998'0,"-4"-1"-306"0,1 3-117 0,-1 1-138 0,4 3-72 0,0 1-62 0,-3-1-59 0,6 0-45 0,-3 1-47 0,0-1-34 15,4-1-28-15,-4-2-21 0,3-3-27 0,-3-1-27 16,3-1-22-16,-3-2-19 0,0-2-19 0,0-2 7 0,-10-9-12 15,20 11 11-15,-20-11-16 0,17 1 20 0,-17-1-14 16,0 0 12-16,19-11-17 0,-19 11 19 16,14-20-20-16,-14 20 11 0,10-29-22 0,-4 13 13 15,-2-1-43-15,-1-2 19 0,0 1-45 0,1-1 30 0,-1 0-58 16,0-1 31-16,1 3-69 0,-4 17 5 0,3-30-32 16,-3 30-34-16,7-24-43 0,-7 24-15 0,3-22-32 15,-3 22-238-15,7-14 11 0</inkml:trace>
  <inkml:trace contextRef="#ctx0" brushRef="#br0" timeOffset="76914.28">7761 17036 939 0,'10'12'772'0,"-1"-2"-162"0,-9-10-195 16,24 17-45-16,-14-8-99 0,-10-9-15 0,23 14-53 0,-23-14 6 15,27 10-46-15,-11-5-5 0,-16-5-36 0,23 1-4 16,-23-1-41-16,24 0 4 0,-24 0-29 0,26-7 6 15,-26 7-24-15,20-12 9 0,-20 12-22 0,20-18 9 0,-20 18-19 16,13-22 11-16,-13 22-24 0,4-26 23 0,-4 26-18 16,0-30 13-16,-4 13-17 0,1-2 15 15,-4 0-17-15,1-1 11 0,-4-1-7 0,-3 1 8 16,3 0-10-16,-7 0 23 0,4 1 12 0,-4 3 34 0,0 3 15 16,4 0 12-16,0 5 26 0,0 1 4 0,13 7-1 15,-27-9-6-15,27 9-21 0,-20 0-20 0,20 0-25 16,-17 10-7-16,17-10-6 0,-10 20-13 0,10-20-4 15,-3 30-5-15,3-30-3 0,3 38-4 0,1-17-3 16,2 2-3-16,1 0 2 0,0-2-1 16,3 2-1-16,0-1-10 0,-4-3 6 0,4-1-3 0,0-2-14 0,0-4-26 15,0-1-26-15,0-1-24 0,-10-10-26 16,20 13-35-16,-20-13 0 0,17 3-27 0,-17-3 13 16,16-7-29-16,-16 7 29 0,14-20-32 0,-14 20 62 15,10-28-21-15,-4 12 71 0,-2 1-23 0,-1-4 69 16,-3 19-38-16,3-21 88 0,-3 21 19 0,7-18 64 15,-7 18-4-15,0 0-17 0,0 0-18 0,0 0-29 16,0 0 14-16,16 16-33 0,-16-16 3 0,10 32-68 16,0-14-58-16,-3 2-111 0,3 1-60 0,3 0-126 15,1-1-393-15,-1 0-522 0</inkml:trace>
  <inkml:trace contextRef="#ctx0" brushRef="#br0" timeOffset="78174.73">8538 16881 1104 0,'-10'-8'976'0,"10"8"-311"0,0 0-56 15,0 0-100-15,0 0-48 0,0 0-23 0,0 0-48 0,10-12-58 16,-10 12-51-16,20 3-39 0,-20-3-39 0,30 7-35 16,-10-2-32-16,6 2-25 0,1 0-22 0,6 3-16 15,4 0-14-15,-1 0-15 0,1 2-10 0,3-1-8 16,-1-1-7-16,-2 0-15 0,3 0-14 0,-4-1-12 16,1-2-14-16,-4 0-12 0,-3 0-11 15,0-2-15-15,-3-1-25 0,-4 0-33 0,0-1-28 0,-3-2-27 16,-3 2-41-16,-17-3-4 0,29 0-30 0,-29 0 11 0,27-1-64 15,-27 1 13-15,17-6-18 0,-17 6-12 16,16-7 13-16,-16 7-7 0,0 0 8 0,14-10 34 0,-14 10 39 16,0 0 43-16,0 0 38 0,0 0 50 0,6-13 70 15,-6 13 69-15,0 0 52 0,0 0 37 0,0 0 28 16,0 0 21-16,0 0 30 0,0 0 36 0,0 0-25 16,-13-9 62-16,13 9-45 0,0 0 44 0,0 0-11 15,0 0 13-15,-10 15-16 0,10-15-22 0,0 0-13 16,0 0-22-16,-3 21-7 0,3-21-17 0,0 0-11 15,0 22-20-15,0-22-22 0,0 0-18 0,3 20-20 16,-3-20-13-16,0 0-16 0,3 20-17 0,-3-20-2 16,0 0-10-16,0 0-9 0,7 18-17 0,-7-18-16 15,0 0-14-15,0 0-11 0,0 0-12 0,0 0-9 16,0 0-11-16,0 0-16 0,20-8-23 0,-20 8-9 16,0 0-33-16,3-24 16 0,-3 24-26 0,4-18 25 15,-4 18-12-15,0-23 61 0,0 23-9 0,0-20 47 16,0 20-3-16,0 0 75 0,-4-27 28 0,4 27 64 15,0 0 4-15,0 0 14 0,-3-20-9 0,3 20-1 0,0 0-11 16,0 0-16-16,0 0-12 0,0 0-11 16,-7 13 2-16,7-13-20 0,0 0 6 0,0 21-2 0,0-21 1 15,0 21-6-15,0-21 0 0,0 22 4 16,0-22 8-16,0 22 2 0,0-22-5 0,4 23-11 0,-4-23-9 16,0 20-13-16,0-20-6 0,0 0 1 0,3 23-7 15,-3-23-9-15,0 0-10 0,3 19-14 0,-3-19-10 16,0 0-6-16,0 0 4 0,0 0 3 15,0 0-1-15,0 0-7 0,0 0-4 0,7-13-10 0,-7 13-11 16,0-21-3-16,0 21-5 0,-3-31 8 0,3 14-7 16,-4-2 18-16,1-1 3 0,0 1 16 0,-1-1-2 15,-2 2 19-15,2-1-4 0,1 3 17 0,3 16 1 16,-7-28 22-16,7 28 18 0,-3-23 18 0,3 23 10 16,-3-19-3-16,3 19 7 0,0 0-20 0,-4-20-3 15,4 20-19-15,0 0 2 0,0 0-15 0,0 0 5 16,0 0-11-16,0 0 7 0,20 4-8 0,-20-4 6 0,14 13-12 15,-14-13 10-15,16 20-13 0,-6-7 15 0,0 0-7 16,3 0-8-16,-3 0 12 0,4 1-3 16,-1-1 1-16,-3 0-2 0,0-1 2 0,3-1-5 15,-3-1 0-15,-10-10-1 0,17 19 2 0,-17-19 0 0,13 14 6 16,-13-14 4-16,10 10 3 0,-10-10 7 0,0 0-3 16,10 12-3-16,-10-12-2 0,0 0 4 15,0 0-8-15,0 0 0 0,0 0 0 0,0 0 0 0,-10 13 9 16,10-13 1-16,0 0 1 0,-17 3-10 0,17-3 3 15,0 0 0-15,-23 5-5 0,23-5-2 16,0 0-11-16,-16 9-24 0,16-9-31 0,0 0-36 0,-17 10-37 16,17-10-54-16,0 0-29 0,-13 13-80 0,13-13-65 15,0 0-116-15,0 0-93 0,0 0-338 0,-4 16-799 16</inkml:trace>
  <inkml:trace contextRef="#ctx0" brushRef="#br0" timeOffset="83643.45">10010 16561 1168 0,'0'0'884'0,"0"0"-243"0,3-18-125 0,-3 18-103 0,0 0-63 15,0 0-33-15,0 0-54 0,0 0-56 0,0 0-47 16,0 0-33-16,13 8-23 0,-6 7-21 0,0 0-17 16,3 7-8-16,-4 1-9 0,4 1-1 0,0 2-7 15,0 3-2-15,3 1-2 0,-3-5-2 0,0 0 2 16,-3 0 5-16,3-1 4 0,-3-2-14 0,3-1-5 15,-4-2-6-15,-3-5-2 0,4 2-9 0,-7-16-4 16,7 21-12-16,-7-21-13 0,10 18-21 0,-10-18-4 16,0 0 3-16,0 0-1 0,0 0-1 0,0 0-8 15,0 0-1-15,6-15-30 0,-6 15 4 0,-6-27-20 16,6 27 17-16,-4-37-5 0,1 17 34 0,0-2-18 0,3-1 34 16,-4 0-15-16,4 2 31 0,0-1-19 15,0 3 25-15,0-1-13 0,4 1 23 0,-4 19-19 16,3-31 27-16,-3 31-15 0,7-26 26 0,-7 26 1 0,10-17 41 15,-10 17-11-15,10-12 27 0,-10 12 1 0,0 0 13 16,23 0-8-16,-23 0 3 0,17 10 6 16,-17-10 8-16,19 21-1 0,-9-9-6 0,4 4 7 15,-4 1 6-15,0 1-6 0,0 0-3 0,0 1-12 0,0-3-14 16,-4 1-8-16,1-2-9 0,-1-1-9 0,-6-14-7 16,14 26-6-16,-14-26-7 0,10 17-9 15,-10-17-8-15,6 20-31 0,-6-20-14 0,0 0-23 0,10 14-9 16,-10-14 1-16,0 0-7 0,0 0-14 0,0 0-30 15,10-17-10-15,-10 17-39 0,4-24 0 0,-4 24-36 16,3-35 34-16,0 18-28 0,1-3 20 0,-1 4 39 16,-3 16 17-16,7-33 26 0,-7 33 23 0,3-23 34 15,-3 23 76-15,7-17 61 0,-7 17-7 0,0 0 33 16,0 0-23-16,19 1 27 0,-19-1-2 0,10 17 8 16,-10-17-17-16,14 26-9 0,-8-11-26 0,1-1-10 0,0 2-22 15,3 1-7-15,-4-1-14 0,1 0-15 16,0-2-39-16,3 2-23 0,-4-2-57 0,1 1-27 15,3-4-74-15,-10-11-11 0,16 23-87 0,-16-23-25 16,14 17-58-16,-14-17-459 0,16 10-643 0</inkml:trace>
  <inkml:trace contextRef="#ctx0" brushRef="#br0" timeOffset="83997.09">10834 16551 765 0,'0'0'1237'16,"0"0"-437"-16,-7-23-212 0,7 23-161 0,0 0-98 0,0 0-81 0,-3-18-59 16,3 18-48-16,0 0-51 0,0 0-77 0,0 0-32 0,0 0-71 15,0 0-15-15,20 4-97 0,-20-4-15 0,9 10-89 16,-9-10-26-16,17 13-64 0,-17-13-349 0,17 10-395 15</inkml:trace>
  <inkml:trace contextRef="#ctx0" brushRef="#br0" timeOffset="88566.93">10897 16695 1351 0,'0'0'768'0,"0"0"-182"0,0 0-165 0,0 0-69 16,-14-6-111-16,14 6 5 0,0 0 0 0,0 0 12 15,0 0-13-15,0 0-16 0,0 0-24 0,14-6-18 16,-14 6-58-16,0 0 5 0,20-3-22 0,-20 3-22 0,0 0-20 15,26-1-13-15,-26 1-9 0,0 0-16 0,27-3-4 16,-27 3-7-16,0 0-5 0,26-3-5 0,-26 3 0 16,0 0-13-16,20-6-6 0,-20 6-8 0,0 0-11 15,14-17-12-15,-14 17-18 0,0 0-30 0,-4-27-12 16,4 27-4-16,-10-27 12 0,4 12 17 16,-4 2 18-16,0-1 15 0,-4 3 18 0,1 1 35 15,-3 0 29-15,2 1 30 0,1 3 11 0,13 6 8 0,-23-7-5 16,23 7-19-16,-24 0-20 0,24 0-13 0,-16 9-14 15,16-9-13-15,-13 17-14 0,13-17-9 0,-7 26-20 16,7-26-14-16,0 31-2 0,3-14-19 0,1 1-6 16,-1-1-30-16,3 0-1 0,1 0-40 0,3-1-7 15,0 1-55-15,3-1-29 0,1 1-2 0,-1-4-79 16,4-1-22-16,-1-2-75 0,1-1-366 0,-1-1-466 16</inkml:trace>
  <inkml:trace contextRef="#ctx0" brushRef="#br0" timeOffset="88958.81">11216 16669 1149 0,'0'0'1142'0,"0"0"-332"0,0 0-156 0,-20-3-106 0,20 3-87 0,0 0-114 0,0 0-27 0,-20 6-64 16,20-6-54-16,0 0-47 0,-14 13-39 0,14-13-19 0,0 0-20 16,0 25-18-16,0-25-17 0,7 22-6 0,-7-22-6 15,7 20-4-15,-7-20-9 0,10 18-7 0,-10-18-4 16,10 15-7-16,-10-15-16 0,10 10-42 15,-10-10 18-15,0 0-13 0,20 5-20 0,-20-5-26 0,13-9-24 16,-13 9-23-16,13-21-22 0,-10 5-21 0,4-2-16 16,-4-5-18-16,-3-3-7 0,4-1 12 0,-4-1 36 15,0-3 31-15,-4 3 41 0,4-2 18 0,-6 2 15 16,2 1 104-16,-2 1 3 0,3 7 114 0,-1 2 6 16,-2 0 84-16,6 17-29 0,-7-26 46 0,7 26-65 15,-7-19 19-15,7 19-80 0,0 0 5 0,0 0-60 16,0 0 31-16,0 0-57 0,-6 19 34 0,6-19-48 15,3 27 40-15,0-8-45 0,4 1 37 0,-4 2-39 16,4 4 27-16,0-2-28 0,2 2 16 0,-2 1-28 0,0-1 25 16,3 0-35-16,-4-2 24 0,4 1-29 0,0-3 12 15,-3 0-68-15,3-2-1 0,-3-5-52 16,-1 1-57-16,4-2-57 0,-3-1-49 0,-7-13-56 16,13 18-73-16,-13-18-35 0,13 12-83 0,-13-12-365 0,0 0-747 15</inkml:trace>
  <inkml:trace contextRef="#ctx0" brushRef="#br0" timeOffset="89119.6">11481 16785 1315 0,'0'0'963'0,"0"0"-287"0,0 0-126 16,4 23-141-16,-4-23-86 0,3 16-65 0,-3-16-52 0,7 20-44 16,-7-20-37-16,6 23-28 0,-6-23-34 0,7 20-45 15,-7-20-43-15,7 22-32 0,-7-22-79 0,6 15-67 16,-6-15-61-16,0 0-21 0,10 23-90 0,-10-23-43 15,0 0-388-15,0 0-515 0</inkml:trace>
  <inkml:trace contextRef="#ctx0" brushRef="#br0" timeOffset="89265.83">11458 16566 718 0,'0'0'943'0,"0"0"-381"0,0 0-183 0,0 0-115 0,0 0-109 0,0 0-94 0,0 0-42 0,0 0-113 15,0 0-80-15,0 0-139 0,0 0-285 16,13 18-49-16</inkml:trace>
  <inkml:trace contextRef="#ctx0" brushRef="#br0" timeOffset="89533.92">11657 16676 1075 0,'0'0'963'0,"0"0"-244"0,0 0-137 0,0 0-91 0,0 0-56 16,0 0-31-16,7-13-21 0,-7 13-56 0,0 0-19 16,0 0-36-16,10 10-30 0,-10-10-26 0,10 17-29 15,-10-17-28-15,17 29-31 0,-11-12-30 0,1 2-18 16,3 1-19-16,-3 2-12 0,3-2-15 0,-4 0-23 16,1-3-29-16,-1-1-19 0,-6-16-29 0,10 26-29 15,-10-26-22-15,10 17-63 0,-10-17 43 0,0 0 18 0,0 0 16 16,0 0 1-16,0 0-15 0,14-14-20 15,-14 14-7-15,3-28-26 0,-3 28-1 0,0-37-41 0,-3 18-5 16,3 19-77-16,3-37-28 0,-3 37-71 16,3-33-45-16,-3 33-416 0,7-29-652 0</inkml:trace>
  <inkml:trace contextRef="#ctx0" brushRef="#br0" timeOffset="90887.09">12538 16666 573 0,'0'0'1027'15,"0"0"-342"-15,0 0-146 0,0 0-78 0,3-19-64 16,-3 19-41-16,0 0-35 0,0 0-26 0,0 0-27 15,0 0-20-15,0 0-16 0,0 0-52 0,0-20 23 0,0 20-33 16,0 0 7-16,0 0-23 0,0 0-9 0,0 0-15 16,0 0-4-16,-16 5-16 0,16-5-11 15,0 0-21-15,-14 17-12 0,14-17-19 0,-6 17-13 0,6-17-19 16,-10 21-17-16,10-21-23 0,0 26-18 16,0-26-38-16,0 29-3 0,0-29-70 0,10 29-6 0,-7-15-47 15,7 1-43-15,-3-1-36 0,3-1-50 16,-1-2-61-16,5-1-61 0,-1-1-45 0,4 0-459 0,-4-4-951 15</inkml:trace>
  <inkml:trace contextRef="#ctx0" brushRef="#br0" timeOffset="91256.36">12853 16851 525 0,'0'0'1462'0,"0"0"-609"0,0 0-220 16,0 0-165-16,0 0-97 0,0 0-74 0,0 0-55 15,0 0-38-15,14 16-28 0,-14-16-35 0,13 14-25 16,-13-14-20-16,17 15-19 0,-17-15-18 0,23 14-10 16,-23-14-11-16,26 14-9 0,-26-14-4 0,24 10-13 15,-24-10-17-15,20 9-19 0,-20-9-20 0,20 4-23 16,-20-4-15-16,0 0-12 0,26-3-12 0,-26 3-4 0,13-11-47 16,-13 11 3-16,7-19-49 0,-7 19-19 0,0-25-6 15,0 25 61-15,-3-35-31 0,-4 15 62 16,-3 0-9-16,0 1 70 0,0-1-8 0,-3 0 98 0,0 4 1 15,-4 0 43-15,0 2 57 0,4 2 38 0,0 4 40 16,0 1 3-16,13 7-14 0,-27-9-26 16,27 9-17-16,-20 0-32 0,20 0-26 0,-13 9-15 15,13-9-17-15,-10 15-7 0,10-15-15 0,-4 22-9 0,4-22-16 16,4 27-14-16,-4-27-16 0,6 32-15 0,1-16 9 16,0-2-35-16,-1 2 15 0,4-2-34 0,0 2-5 15,-3-3-18-15,3 1-29 0,0-2-23 0,3-2-27 16,-13-10 1-16,20 16-51 0,-20-16-30 0,20 10-70 15,-20-10-54-15,0 0-255 0,23 0-192 0</inkml:trace>
  <inkml:trace contextRef="#ctx0" brushRef="#br0" timeOffset="91552.85">13046 16755 1362 0,'0'0'777'0,"0"0"-139"16,0 0-60-16,0-22-78 0,0 22-41 0,0 0-42 15,0 0-61-15,0 0-108 0,0 0-15 0,0 0-64 0,0 0 5 16,17 15-22-16,-17-15-20 0,10 20-21 15,-10-20-23-15,13 24-17 0,-6-8-20 0,-1-3 4 0,1 1-24 16,0 1 6-16,-1-1-22 0,-6-14 8 0,10 22-23 16,-10-22 11-16,13 18-41 0,-13-18 1 15,10 13-57-15,-10-13 21 0,10 7-19 0,-10-7-22 0,0 0-26 16,20-2-34-16,-20 2-24 0,14-15-19 0,-14 15 18 16,13-23-24-16,-6 9 16 0,-1-2 31 0,1 3 36 15,-7 13 28-15,13-21 29 0,-13 21 63 0,10-19 90 16,-10 19 49-16,10-10 22 0,-10 10-15 0,0 0-8 15,0 0 3-15,17 14-5 0,-17-14-5 0,10 29-17 16,-4-12-16-16,-2 3-18 0,2 3-20 0,1-1-24 16,0-4-41-16,-1 1-64 0,-3 0-68 0,4-2-79 15,0-1-100-15,-1-1-99 0,1-2-89 0,0 0-427 16,-7-13-902-16</inkml:trace>
  <inkml:trace contextRef="#ctx0" brushRef="#br0" timeOffset="92251.93">13943 16599 1099 0,'0'0'921'0,"0"0"-260"0,0 0-130 0,0 0-110 0,0 0-64 0,0 0-56 0,0 0-37 0,17 11-33 0,-17-11-34 0,10 27-23 0,0-10-26 16,0 4-32-16,-4 0-4 0,4 1-5 0,0-1-11 15,0 1-45-15,0-1 46 0,0 1-47 0,0-3 39 16,-3-4-52-16,-1 1 33 0,-6-16-48 0,10 25 25 16,-10-25-57-16,10 18 15 0,-10-18-60 0,0 0 29 15,7 16-10-15,-7-16-10 0,0 0-19 0,0 0-31 16,0 0-31-16,7-22-34 0,-7 22-28 0,0-24-23 16,0 24-14-16,0-39-15 0,0 19-8 0,0-3-3 15,0 2 23-15,0-1 35 0,0-1 36 0,0 4 41 16,0 19 51-16,0-34 62 0,0 34 56 0,3-26 67 15,-3 26 47-15,3-16 29 0,-3 16 0 0,0 0 0 16,0 0 0-16,0 0-6 0,0 0-15 0,20 9-25 16,-20-9-24-16,13 20-6 0,-13-20-21 0,14 27-15 0,-8-14-15 15,1 4-13-15,0-2-8 0,-1 0-15 16,1 0 0-16,0 0-12 0,-4 0-5 0,-3-15-9 16,13 26-25-16,-13-26-23 0,7 20-25 0,-7-20-31 0,10 16-33 15,-10-16-46-15,6 16-42 0,-6-16-36 0,0 0-32 16,14 11-16-16,-14-11-71 0,0 0-31 15,0 0-400-15,23-7-512 0</inkml:trace>
  <inkml:trace contextRef="#ctx0" brushRef="#br0" timeOffset="92502.33">14385 16706 180 0,'0'0'1456'0,"0"0"-621"0,0 0-205 0,0 0-143 0,3 19-118 0,-3-19-82 0,4 18-61 16,-4-18-46-16,10 27-37 0,-4-12-29 0,1 0-24 0,-1-1-13 15,4 3-23-15,0-2-7 0,4 3-13 16,-4-5-7-16,0 1-5 0,0-1-6 0,0-1-3 16,0-2-8-16,-10-10-1 0,19 16-3 0,-19-16-2 15,17 8-2-15,-17-8-6 0,0 0 0 0,23-3-26 16,-23 3-16-16,14-11-15 0,-14 11-2 0,10-19-17 16,-10 19-17-16,10-28-15 0,-10 28-19 0,0-33-13 15,0 33-10-15,0-35-10 0,0 35-6 0,-4-31 39 0,4 31-50 16,-3-26 31-16,3 26-47 0,-3-19 2 15,3 19-43-15,0 0-4 0,-4-19-80 0,4 19-219 0,0 0 100 16</inkml:trace>
  <inkml:trace contextRef="#ctx0" brushRef="#br0" timeOffset="92802.34">14581 16604 922 0,'0'0'872'0,"0"0"-237"0,-7-14-133 15,7 14-82-15,0 0-89 0,0 0-59 0,-3-19-56 0,3 19-41 0,0 0-37 0,0 0-28 0,10-20-22 16,-10 20-45-16,0 0-67 0,17-10-78 16,-17 10-92-16,0 0-88 0,19-7-64 0,-19 7-130 15,0 0-306-15,24-1-461 0</inkml:trace>
  <inkml:trace contextRef="#ctx0" brushRef="#br0" timeOffset="93405.25">14800 16754 1467 0,'0'0'854'0,"0"0"-192"0,0 0-100 0,4 17-82 16,-4-17-49-16,0 0-33 0,6 24-74 0,-6-24-12 15,7 23-61-15,-1-8-19 0,1 0-38 0,-4 4-23 16,4 0-26-16,0 1-18 0,3 1-32 0,-7-1-16 15,4 0-20-15,-1-2-11 0,1-1-17 0,0-1-3 16,-7-16-15-16,6 28-7 0,-6-28-26 0,10 19-13 16,-10-19-32-16,4 16 7 0,-4-16-40 0,0 0 39 15,0 0-42-15,9 12 37 0,-9-12-68 0,0 0 19 0,0 0-37 16,4-28-38-16,-4 28-37 0,0-26-27 0,0 26-24 16,-4-37-19-16,4 15 10 0,0 1 48 0,4-1 39 15,-4-1 40-15,3 3 41 0,0 0 41 16,-3 0 34-16,4 4 40 0,-4 16 49 0,6-27 38 0,-6 27 52 15,7-21 38-15,-7 21 19 0,0 0 3 0,10-15-2 16,-10 15-7-16,0 0-11 0,0 0-14 16,20 9-16-16,-20-9-9 0,10 14-48 0,-10-14 33 0,10 22-39 15,-10-22 33-15,13 24-46 0,-13-24 28 0,10 27-33 16,-10-27 19-16,10 26-26 0,-10-26 10 0,7 22-30 16,-7-22 9-16,10 18-28 0,-10-18 2 0,6 16-23 15,-6-16-2-15,0 0-64 0,7 17 15 0,-7-17-71 16,0 0 22-16,0 0-31 0,13 5-30 0,-13-5-47 15,0 0-34-15,14-16-23 0,-14 16-16 0,6-22 6 0,1 9 9 16,0-1 17-16,-1-2 26 0,4 3 35 0,-3-1 32 16,3 0 36-16,-4 2 35 0,-6 12 67 15,14-18 91-15,-14 18 86 0,10-12 57 0,-10 12 58 16,0 0 27-16,0 0 4 0,20 3-50 0,-20-3 38 16,10 14-73-16,-10-14 4 0,10 19-58 0,-10-19-10 0,9 27-59 15,-9-27 8-15,10 27-50 0,-10-27 12 16,10 26-46-16,-10-26-29 0,14 29 15 0,-14-29-78 0,10 26 2 15,-10-26-82-15,16 21-1 0,-16-21-44 16,10 19-53-16,-10-19-38 0,14 14-75 0,-14-14-49 0,13 10-61 16,-13-10-429-16,0 0-788 0</inkml:trace>
  <inkml:trace contextRef="#ctx0" brushRef="#br0" timeOffset="93736.4">15458 16917 1138 0,'0'0'1234'0,"0"0"-397"0,0 0-217 0,0 0-147 0,0 0-111 0,20 0-83 0,-20 0-61 0,0 0-50 0,17 9-37 0,-17-9-41 16,0 0-37-16,23 7-28 0,-23-7-17 0,0 0-18 0,23 4-12 15,-23-4-13-15,0 0-5 0,20 3-7 16,-20-3-1-16,0 0 5 0,17-6 6 0,-17 6 3 16,0 0 0-16,6-15-2 0,-6 15-15 0,0 0-12 0,-3-29-10 15,3 29-2-15,-7-27-6 0,1 10 5 0,-4 2 16 16,3-2 13-16,-3 3 15 0,0 1 23 15,0 1 39-15,0 1 42 0,10 11 26 0,-20-15 17 0,20 15 4 16,-16-7-1-16,16 7-17 0,0 0-15 0,-24 10-7 16,24-10-16-16,-10 20-6 0,10-20-8 15,-6 32-9-15,6-13-13 0,0 1-2 0,3 1-23 16,0 4-20-16,1-1-24 0,6 0-19 0,-4-1-23 0,1 2-26 16,3-2-33-16,3-2-40 0,-3 0-45 15,0 0-48-15,3-4-14 0,1 0-37 0,-4-1-44 16,3-4-82-16,0-2-297 0,-3-2-403 0</inkml:trace>
  <inkml:trace contextRef="#ctx0" brushRef="#br0" timeOffset="94069.77">15780 16881 1133 0,'0'0'1012'0,"0"0"-250"0,7-18-115 0,-7 18-102 0,0 0-66 0,0 0-117 0,0 0-16 16,13-7-84-16,-13 7-23 0,10 11-51 0,-10-11-19 15,10 20-49-15,-10-20-13 0,13 27-31 0,-6-12-2 16,0 0-28-16,-1 3 3 0,1-1-23 0,0 0 6 16,-4 0-18-16,4-1 7 0,-7-16-14 0,10 26 8 15,-10-26-20-15,10 20 7 0,-10-20-35 0,3 18 13 16,-3-18-32-16,0 0 25 0,6 15-22 0,-6-15 40 0,0 0-33 16,0 0 30-16,0 0-55 0,0 0 22 0,7-23-62 15,-7 23 27-15,0-23-18 0,0 23 3 0,7-30 8 16,-4 11 6-16,4-1-1 0,-4-1-15 0,4-1-12 15,3-1-10-15,-4 2-9 0,4 5-13 0,0-3 0 16,0-1 2-16,-3 7-8 0,3-1-3 0,-10 14 0 16,13-21 0-16,-13 21-8 0,13-12-8 0,-13 12-14 15,0 0 13-15,17-7-65 0,-17 7-20 0,0 0-64 16,0 0-44-16,20 4-221 0,-20-4-3 0</inkml:trace>
  <inkml:trace contextRef="#ctx0" brushRef="#br0" timeOffset="94436.72">16139 16963 1141 0,'0'0'727'0,"10"24"-175"0,-10-24-104 0,10 25-74 16,-3-12-58-16,3 0-69 0,0 0-39 0,0 0-33 0,-1 0-24 15,1-2-23-15,4 2-18 0,-1-1-16 16,-3-1-16-16,3-1-53 0,1 0 52 0,-1 0-56 16,0-1 44-16,-13-9-52 0,20 11 50 0,-20-11-50 0,17 9 48 15,-17-9-42-15,0 0 45 0,23-2-57 16,-23 2 51-16,10-11-27 0,-10 11-25 0,3-19-20 15,-3 19-15-15,0-28-23 0,0 28-23 0,-6-38-15 0,2 17-4 16,-2-3 12-16,-4 0 10 0,0-2 13 0,-4-1 14 16,-2 0 13-16,-1 0 9 0,1 2 25 0,-1 2 37 15,4 3 38-15,-4 3 23 0,0 1 20 0,4 6 25 16,0 0 10-16,3 3-14 0,10 7-18 0,-20-6-19 16,20 6-15-16,-17 3-58 0,17-3 42 0,-13 13-19 15,13-13-10-15,-7 20-49 0,7-20 41 0,-6 33-47 16,6-33 39-16,3 37-44 0,-3-18 43 0,3 0-47 15,1-1 44-15,-1 2-47 0,4-1 44 0,-4-2-44 16,4 2 14-16,-4-3-68 0,4 1 11 0,-1-4-38 16,4 0-40-16,-10-13-44 0,17 22-53 0,-17-22-62 15,23 15-29-15,-23-15-34 0,27 10-27 0,-27-10-46 0,33 0-336 16,-16-1-453-16</inkml:trace>
  <inkml:trace contextRef="#ctx0" brushRef="#br0" timeOffset="94721.88">16651 16846 1553 0,'-10'-18'937'0,"10"18"-237"16,-17-15-147-16,17 15-102 0,-20-18-121 0,20 18 5 15,-20-15-96-15,20 15 15 0,-20-13-88 0,20 13 21 16,-20-10-66-16,20 10 14 0,-13-7-57 0,13 7-29 16,0 0 16-16,0 0-61 0,-17 11 41 0,17-11-47 15,0 19 33-15,0-19-41 0,10 31 46 0,-3-9-52 16,3 2 47-16,0 2-48 0,3 4 45 0,1 0-47 15,-4 0 14-15,3-3 13 0,0 3 14 0,-3-5 13 16,0 0 6-16,0-4 14 0,-3-1 8 0,-1-3 0 16,1-1-1-16,-7-16-4 0,7 27-17 0,-7-27-16 15,3 19-14-15,-3-19-19 0,0 0-27 0,-13 19-24 16,13-19-8-16,0 0-22 0,-20 8-38 0,20-8 10 16,0 0-73-16,-20 3 14 0,20-3-69 0,0 0-2 0,-20 3-87 15,20-3-61-15,0 0-78 0,-13 10-495 0,13-10-970 16</inkml:trace>
  <inkml:trace contextRef="#ctx0" brushRef="#br0" timeOffset="96156.49">10162 17774 859 0,'0'0'1225'0,"-6"-18"-419"16,6 18-164-16,0 0-144 0,0 0-110 0,0 0-82 0,0 0-65 15,0 0-46-15,-3 20-31 0,3-20-34 0,3 34-20 16,0-10-19-16,0 5-8 0,4 1-21 16,3 6-8-16,-3 0-7 0,-1 0-7 0,4 1-8 0,-3 2-2 15,3-4 11-15,-3-3-2 0,-1-3 4 0,1-3-5 16,0-3-1-16,-4-4-7 0,0-2-9 0,-3-17-8 15,7 29-12-15,-7-29-7 0,6 20 0 0,-6-20 1 16,0 0-1-16,0 0 3 0,0 0-3 0,0 0-6 16,-3-16-15-16,-3-3-16 0,2-5-18 0,-2-1-16 15,-4-8-11-15,0-5-6 0,0-1-9 0,0-8 5 16,0-2 14-16,0 0 17 0,0 4 13 0,3 5 12 0,-3 0 12 16,4 3 4-16,-1 1-36 0,4 3 52 0,-1 4-36 15,1 3 49-15,0 5-39 0,3 2 53 0,0 19-29 16,0-36 72-16,0 36-26 0,10-23 50 0,-10 23-50 15,16-13 35-15,-16 13-53 0,23 0 35 0,-6 5-9 16,3 3-12-16,0 2-4 0,3 5-7 0,0 3-3 16,4 0-9-16,-4 2-1 0,0 1-4 0,-3-1 2 15,0-1 2-15,-6 0 2 0,2-1-1 0,-2 0 1 16,-4-1 0-16,-1-3 2 0,-2-1 10 0,-7-13-4 16,7 24-3-16,-7-24-6 0,-4 19-5 0,4-19-7 15,-10 13-13-15,10-13-3 0,-19 6-5 0,19-6-7 0,-30-2-7 16,13-1-21-16,4-2 0 0,-7-1-20 15,3-3-2-15,1-1-37 0,-4 0-27 0,6 0-29 16,1 0-33-16,3 0-37 0,10 10-37 0,-20-20-16 0,20 20-56 16,-10-14-61-16,10 14-316 0,0 0-368 0</inkml:trace>
  <inkml:trace contextRef="#ctx0" brushRef="#br0" timeOffset="96521.53">10548 17693 1241 0,'0'0'913'0,"10"-12"-301"0,-10 12-136 0,0 0-106 0,0 0-46 0,0 0-35 0,0 0-35 16,20-1-40-16,-20 1-36 0,0 0-41 0,23 7-32 16,-23-7-20-16,20 6-20 0,-20-6-17 0,20 7-10 15,-20-7-6-15,20 4-12 0,-20-4-7 0,16 4-10 16,-16-4-14-16,0 0 0 0,24 3-21 0,-24-3 5 0,0 0-20 15,13-6 7-15,-13 6-31 0,0 0-14 16,7-20-27-16,-7 20-14 0,-4-20-10 0,4 20 6 16,-10-26 21-16,4 13 31 0,-1 0 14 0,-3 0 36 15,-3-1 35-15,3 0 49 0,-3 4 38 0,-1 1 29 0,1 2 23 16,13 7 6-16,-23-9-55 0,23 9 41 16,-20-1-27-16,20 1-29 0,-20 6-25 0,20-6-13 15,-10 15-25-15,10-15-15 0,-7 23-29 0,7-23-27 0,4 29-9 16,2-12-52-16,-3 1-2 0,7 2-58 0,4 0 12 15,-4 0-70-15,6 0-6 0,-2-1-66 16,6-1-22-16,-4-2-61 0,4-3-383 0,3 1-445 0</inkml:trace>
  <inkml:trace contextRef="#ctx0" brushRef="#br0" timeOffset="96823.65">11020 17583 1305 0,'-17'-11'952'0,"17"11"-262"0,0 0-132 0,-17-10-128 0,17 10-90 0,0 0-67 0,-13-8-57 0,13 8-48 0,0 0-39 16,0 0-31-16,0 0-17 0,0 0-18 0,-7 18-14 15,7-18-11-15,7 18-4 0,-7-18-6 0,7 29 7 0,-1-12 8 16,-2 1 10-16,-1 0 2 0,4 1 4 16,-4 1 4-16,0-1 3 0,1-2-4 0,-1 3-5 15,-3-20-8-15,7 33-8 0,-7-33-8 0,0 24-3 0,0-24-12 16,-4 22-35-16,4-22-15 0,-6 14-24 15,6-14-20-15,-10 10-14 0,10-10-17 0,0 0 4 0,-27-3-26 16,27 3 1-16,-23-7-39 0,23 7 8 16,-27-13-48-16,17 5-4 0,10 8-15 0,-23-17 15 0,23 17-51 15,-17-16 15-15,17 16-33 0,-13-13-34 0,13 13-44 16,0 0-285-16,-7-19-175 0</inkml:trace>
  <inkml:trace contextRef="#ctx0" brushRef="#br0" timeOffset="97120.9">11106 17810 646 0,'20'7'1056'0,"-20"-7"-361"0,17 7-156 0,-17-7-84 0,19 6-100 0,-19-6-49 0,20 6-44 16,-20-6-38-16,20 4-46 0,-20-4-38 0,24 3-30 16,-24-3-22-16,20 0-19 0,-20 0-15 0,23-3-12 15,-23 3-13-15,20-4-12 0,-20 4-19 0,20-9-10 16,-20 9-6-16,16-14-5 0,-16 14-9 0,14-17-12 0,-14 17-5 15,9-22-8-15,-9 22-5 0,0-26 3 16,0 26 10-16,0-27 0 0,0 27 7 0,-9-30 7 16,2 14 3-16,-3-2 6 0,0 4 8 0,0 0-35 15,0 3 46-15,-3-1-10 0,-1 5 75 0,4 0 24 0,10 7 10 16,-23-6-6-16,23 6-13 0,-23 7-19 0,23-7-9 16,-17 20-17-16,11-5-8 0,2 1-20 0,1 2-37 15,3 2-39-15,3 2-76 0,1 2-64 0,2 2-66 16,1-3-35-16,3 1-79 0,3-2-459 0,1 1-656 15</inkml:trace>
  <inkml:trace contextRef="#ctx0" brushRef="#br0" timeOffset="97658.09">12063 17850 1114 0,'0'0'1248'0,"-7"-17"-372"0,7 17-174 15,0 0-120-15,-10-11-111 0,10 11-51 0,0 0-71 16,-13-6-35-16,13 6-49 0,0 0-36 0,0 0-27 0,-20 3-39 15,20-3-37-15,0 0-27 0,-13 18-28 0,13-18-14 16,0 17-15-16,0-17-8 0,0 23-11 0,0-23-7 16,3 26-7-16,-3-26-7 0,10 26-9 0,-10-26-23 15,13 25 5-15,-13-25-11 0,14 21-11 0,-14-21-20 16,13 15-16-16,-13-15-6 0,16 10-9 0,-16-10-6 16,0 0-17-16,24-2-26 0,-24 2-19 0,20-14-25 15,-14 1-19-15,1-3-3 0,0 0-30 0,-4-7-1 16,3-1 9-16,-2-2 18 0,-4-3 39 0,3 1 41 15,-3-1 27-15,0 0 4 0,-3 2 96 0,3 4-1 16,-4 2 96-16,4 1 48 0,-3 3 65 0,3 17 3 16,-3-30 100-16,3 30-45 0,-3-21 2 0,3 21-25 15,0 0-26-15,-4-17-30 0,4 17-37 0,0 0-17 16,0 0-20-16,-6 15-4 0,6-15-15 0,0 23-14 16,0-23-11-16,0 32-9 0,3-12-14 0,0 2-11 0,1 2-4 15,2 1-5-15,-3 0-3 0,4 1-4 16,0-3-18-16,-1 0-25 0,4 0-24 0,-3-3-26 0,0-1-35 15,-1-2-67-15,4-3-65 0,-3-1-49 0,0-1-77 16,-7-12-61-16,20 24-80 0,-20-24-101 16,16 10-352-16,-16-10-976 0</inkml:trace>
  <inkml:trace contextRef="#ctx0" brushRef="#br0" timeOffset="97926.74">12382 17887 1088 0,'0'0'1027'0,"0"0"-344"16,13-10-158-16,-13 10-143 0,0 0-90 0,0 0-65 15,20-1-50-15,-20 1-35 0,0 0-35 0,20 3-24 16,-20-3-20-16,0 0-14 0,23 1-15 0,-23-1-10 16,0 0 0-16,23 0-11 0,-23 0 0 0,0 0-5 15,20-4 2-15,-20 4-4 0,0 0 3 0,14-10-2 16,-14 10-1-16,3-16-1 0,-3 16-3 16,0-21-4-16,0 21-16 0,-3-28 2 0,3 28-2 0,-10-30 6 15,6 16 5-15,-2-2 24 0,-4 3 31 0,10 13 37 0,-17-20 32 16,17 20 6-16,-17-10 2 0,17 10-43 0,0 0 42 15,-23 7-61-15,23-7 23 0,-13 23-31 0,10-7-2 16,-1 4-12-16,1 3-30 0,0-1-33 0,3 1-45 16,3 2-56-16,4 1-76 0,-4 0-43 0,7 0-125 15,0-3-69-15,0 0-124 0,6-1-359 0,-2-2-834 16</inkml:trace>
  <inkml:trace contextRef="#ctx0" brushRef="#br0" timeOffset="98556.17">12940 17688 730 0,'0'0'943'0,"0"0"-302"0,-13 15-159 0,13-15-98 0,0 0-74 0,0 24-50 0,0-24-22 16,9 26-13-16,-2-12-25 0,0 3-11 0,6 0-32 15,-3 2-13-15,7 0-24 0,-4-1-13 0,4 0-27 0,-1-1-9 16,1-3-22-16,-1-1-9 0,1-2-12 16,0-2-2-16,-4-3-12 0,3 0 5 0,-16-6-14 0,27 4-5 15,-27-4-13-15,27-4-16 0,-27 4-6 0,20-15-24 16,-20 15-3-16,16-23-40 0,-9 10 5 0,-4-4-38 15,0 0-4-15,-3 17 0 0,0-34 3 0,0 34 21 16,-3-35 13-16,3 35 15 0,-6-30 13 0,6 30 2 16,-7-26 1-16,7 26-24 0,-7-17-23 0,7 17-27 15,0 0-44-15,-6-13-57 0,6 13-92 0,0 0-333 16,0 0-247-16</inkml:trace>
  <inkml:trace contextRef="#ctx0" brushRef="#br0" timeOffset="98961.9">13468 17780 109 0,'10'-13'1449'0,"-10"13"-641"0,0 0-181 0,0 0-115 0,0 0-86 16,7-13-41-16,-7 13-30 0,0 0-24 16,0 0-62-16,0 0-12 0,0 0-16 0,0 0 4 15,0 0-33-15,0 0-40 0,16 9-21 0,-16-9-12 0,7 17-8 16,-7-17-10-16,7 21-12 0,-7-21-12 0,10 23-15 15,-10-23-18-15,6 23-12 0,-6-23-12 0,7 19-13 16,-7-19-10-16,3 17-28 0,-3-17-19 0,0 0-31 16,7 17-19-16,-7-17-27 0,0 0 10 0,0 0-11 15,0 0-63-15,0 0-3 0,20-4-42 0,-20 4-45 16,6-17-37-16,-6 17-22 0,10-26-3 0,-10 26 0 16,10-27 39-16,-10 27 48 0,10-27 46 0,-10 27 38 15,10-22 47-15,-10 22 54 0,13-16 83 0,-13 16 71 16,0 0 56-16,14-13 44 0,-14 13 24 0,0 0-3 15,16 9-16-15,-16-9-16 0,10 13-31 0,-10-13-31 16,10 17-24-16,-10-17-22 0,10 24-20 0,-10-24-14 16,14 25-14-16,-14-25-15 0,13 24-25 0,-13-24-29 15,13 23-32-15,-13-23-40 0,13 20-43 0,-13-20-38 16,10 16-48-16,-10-16-37 0,14 16-36 0,-14-16-15 16,13 10-73-16,-13-10-61 0,13 10-326 0,-13-10-465 15</inkml:trace>
  <inkml:trace contextRef="#ctx0" brushRef="#br0" timeOffset="99391.39">13946 17968 740 0,'0'0'990'0,"17"4"-303"0,-17-4-145 0,0 0-104 15,20 8-103-15,-20-8-58 0,17 4-38 16,-17-4-59-16,16 3-37 0,-16-3-23 0,0 0-29 0,30 0-15 16,-30 0-14-16,20-2-8 0,-20 2-12 15,17-4-9-15,-17 4-4 0,16-7-4 0,-16 7-4 0,14-13-2 16,-14 13-3-16,9-14-4 0,-9 14 4 0,7-21-8 15,-7 21-2-15,0-26-3 0,0 26-6 0,-7-31-3 16,4 14 1-16,-3-1 5 0,-4-2-2 0,-4 0 2 16,1 3-36-16,0-2 59 0,-4 2-27 0,0 4 75 15,1 0-13-15,3 5 59 0,-1 1-28 0,14 7 29 16,-26-9-55-16,26 9 38 0,-24 0-60 0,24 0 31 16,-10 10-59-16,10-10 38 0,-13 17-48 0,13-17 39 15,-6 23-46-15,6-23 37 0,0 27-41 0,0-27 41 16,10 33-44-16,-7-17 39 0,3 0-43 0,4 0 38 0,-3-2-41 15,3 0 35-15,3-1-13 0,-3 0-16 16,4-3-21-16,-4-3-12 0,3 1-24 0,-13-8-15 16,23 8-7-16,-23-8 0 0,23 0 4 0,-23 0 4 15,17-7 2-15,-17 7 7 0,17-16 5 0,-17 16 8 0,13-21 11 16,-13 21 13-16,7-20 5 0,-7 20 14 0,6-19 17 16,-6 19 37-16,0 0 28 0,3-20 9 15,-3 20-12-15,0 0-12 0,0 0-9 0,0 0-16 0,0 0-6 16,10 13-13-16,-10-13-20 0,7 27-28 0,-4-11-35 15,1 1-35-15,9 3-33 0,-6-2-102 16,-1 3-56-16,4-1-31 0,0-1-101 0,4-2-436 0,-4 0-707 16</inkml:trace>
  <inkml:trace contextRef="#ctx0" brushRef="#br0" timeOffset="100207.62">14671 17866 935 0,'0'0'929'0,"0"0"-302"16,0 0-146-16,0 0-88 0,10 14-55 0,-10-14-64 16,10 22-12-16,0-8-45 0,-7 5-37 0,7 1-15 0,-4 3-9 15,4 2-22-15,-3 0-11 0,0 1-24 16,3 0-16-16,0 0-7 0,-4-2-6 0,1 3-11 15,0-4-8-15,-1-4 2 0,-2-2-9 0,-4-17-3 0,10 28-7 16,-10-28-9-16,3 21-11 0,-3-21-19 0,0 0 1 16,7 19-9-16,-7-19 1 0,0 0-10 15,0 0-15-15,-7-16-17 0,7 16-10 0,-7-28-11 0,1 7-2 16,-4-3-17-16,0-8 10 0,0 1-25 0,0-5-5 16,-4-3 2-16,1-4 12 0,0-3 18 0,0 4 16 15,3 3 12-15,0 5 13 0,3-3 10 0,-3 2 9 16,3 8-17-16,4-2 33 0,-4 5-37 0,4 5 57 15,0 2-28-15,3 17 71 0,0-29-25 0,0 29 63 16,3-20-54-16,-3 20 43 0,13-13-15 0,-13 13-10 0,20-1-13 16,-20 1-3-16,27 8-8 0,-11 0-6 15,1 3-2-15,3 3-2 0,0-2-5 0,0 4 4 16,-3 0 11-16,2 1 1 0,-2-1 7 0,-4 0 6 16,4-1 11-16,-7-2 12 0,0 0 11 0,0-1-1 15,-4-1 0-15,-6-11-10 0,10 19-17 0,-10-19-16 16,0 0-9-16,-3 18-17 0,3-18-7 0,0 0-7 15,-20 7-10-15,20-7-7 0,-26-1-13 0,26 1-18 0,-30-10-6 16,10 4-11-16,3-2-7 0,-3-1-7 0,0 0-1 16,4 2-10-16,-1-1-8 0,4-1-24 15,13 9-35-15,-23-13-30 0,23 13-9 0,-17-8-5 16,17 8-1-16,0 0-8 0,0 0 29 0,0 0-72 0,0 0-19 16,0 0-69-16,0 0-53 0,20 5-212 0,-20-5-74 15</inkml:trace>
  <inkml:trace contextRef="#ctx0" brushRef="#br0" timeOffset="100576.43">15010 17747 1584 0,'0'0'900'0,"0"0"-240"0,0 0-155 0,0 0-118 0,0 0-84 0,6-10-54 0,-6 10-32 15,0 0-28-15,0 0-30 0,20-3-31 0,-20 3-22 16,0 0-18-16,20 6-55 0,-20-6 31 0,20 4-52 15,-20-4 38-15,17 3-44 0,-17-3 31 0,19 6-47 16,-19-6 42-16,0 0-47 0,24 4 41 0,-24-4-52 0,0 0 28 16,16 3-63-16,-16-3 32 0,0 0-8 0,0 0-4 15,14-12-16-15,-14 12-7 0,0 0-12 16,0-20 2-16,0 20 9 0,-10-17 18 0,10 17 11 0,-17-17 18 16,17 17 34-16,-20-13 22 0,20 13 26 0,-20-9 6 15,20 9-44-15,-23-1 45 0,23 1-45 0,-23 4 37 16,23-4-13-16,-20 12-12 0,20-12-9 15,-14 20-10-15,14-20-1 0,-9 27-7 0,9-27-9 0,-4 33-2 16,4-33-8-16,4 37-14 0,-1-18-9 16,3 2-17-16,1 1-14 0,0 1-19 0,3-2-15 15,0 1-25-15,0-3-22 0,0 0-28 0,3-2-41 0,0-1-37 16,0-1-31-16,1-5-12 0,-1 0-55 0,-3-1-32 16,7-2-346-16,-17-7-355 0</inkml:trace>
  <inkml:trace contextRef="#ctx0" brushRef="#br0" timeOffset="100849.74">15332 17876 1063 0,'0'0'645'0,"3"-20"-130"0,-3 20-82 15,0 0-40-15,3-23-22 0,-3 23-32 0,0 0-7 16,4-16 8-16,-4 16-5 0,0 0-50 0,0 0 25 16,16-10-61-16,-16 10-1 0,0 0-33 0,17 6-15 0,-17-6-27 15,13 10-16-15,-13-10-26 0,14 19-19 16,-14-19-29-16,13 21-10 0,-13-21-18 0,13 20-11 0,-13-20-15 15,10 17-15-15,-10-17-28 0,7 15-18 16,-7-15-38-16,0 0-6 0,10 14-49 0,-10-14 26 0,0 0-33 16,0 0 46-16,0 0-12 0,0 0-14 0,6-19-16 15,-6 19-20-15,-3-20-19 0,3 20-9 16,0-25-12-16,0 25-15 0,0-28-22 0,0 28-22 0,0-24-15 16,0 24-10-16,7-24-14 0,-7 24-23 0,10-23-20 15,-10 23-46-15,20-18-23 0,-20 18-215 0,23-10-86 16</inkml:trace>
  <inkml:trace contextRef="#ctx0" brushRef="#br0" timeOffset="101179.86">15813 17796 1217 0,'0'0'656'0,"0"0"-139"0,0 0-87 0,-9-13-67 16,9 13-47-16,-14-12-58 0,14 12-26 0,-20-11-13 15,20 11-14-15,-20-13-21 0,20 13-12 0,-20-10-14 16,20 10-20-16,-20-7-21 0,20 7-18 0,-16-6-11 0,16 6-9 15,0 0-53-15,-17-6 23 0,17 6-13 16,0 0-9-16,0 0-9 0,-6 18-2 0,6-18 4 0,6 20-10 16,-6-20-6-16,14 27-4 0,-8-11-7 0,4 2-15 15,3 2-5-15,-3 0-2 0,4-1 3 0,-4 1-3 16,3-1 7-16,-3-1 2 0,0-3 8 0,0-2 4 16,-3 1 8-16,-7-14-1 0,13 20 4 0,-13-20 0 15,10 16-5-15,-10-16-5 0,0 0-1 0,0 0 3 16,0 0-4-16,-7 17 0 0,7-17-1 0,0 0-1 15,-23-7-10-15,23 7-13 0,-23-13-8 0,9 6-11 16,-2-1-14-16,2 0-12 0,1-2-27 0,0 2-10 16,0-1-26-16,3 2-24 0,10 7-35 0,-20-12-34 15,20 12 4-15,-14-10-49 0,14 10-12 0,0 0-90 0,0 0-310 16,0 0-290-16</inkml:trace>
  <inkml:trace contextRef="#ctx0" brushRef="#br0" timeOffset="101563.75">16000 17893 642 0,'0'0'1270'0,"0"0"-479"0,0 0-205 0,16 7-162 16,-16-7-97-16,0 0-61 0,20 8-47 16,-20-8-25-16,13 8-26 0,-13-8-26 0,20 9-19 0,-20-9-19 15,24 11-18-15,-24-11-7 0,26 12-10 0,-26-12-11 16,27 12-13-16,-27-12-4 0,23 11-12 0,-23-11-5 15,23 7-6-15,-23-7-6 0,17 5-5 0,-17-5-9 16,0 0-7-16,26 0-17 0,-26 0-18 0,10-9-19 16,-10 9-24-16,7-19-27 0,-7 19-27 0,-3-22-24 15,3 22-3-15,-7-33 1 0,0 18 20 0,-3-7 27 16,0 2 30-16,-6 0 22 0,3 0 18 0,-7 1-15 16,3 2 114-16,-3 0 31 0,0 3 52 0,4 2 21 15,-4 2 4-15,6 3 1 0,-2 1-14 0,16 6-23 16,-27-3-26-16,27 3-25 0,-16 6-15 0,16-6-15 0,-14 14-5 15,14-14-10-15,-6 22-12 0,6-22-13 0,3 31-18 16,0-15-14-16,1 3-19 0,6 2-19 16,-4-1-16-16,4 0-24 0,3 3-19 0,-3-1-27 0,4-4-24 15,-1 2-29-15,4-2-35 0,-4-1-23 0,3-1-73 16,-2-3-71-16,2 0-351 0,-2-3-423 16</inkml:trace>
  <inkml:trace contextRef="#ctx0" brushRef="#br0" timeOffset="101947.59">16358 17791 1010 0,'0'0'1037'0,"0"0"-310"0,0 0-142 0,0 0-127 0,0 0-64 0,0 0-54 0,14 15-43 0,-14-15-80 0,6 17 12 15,-6-17-75-15,7 20 29 0,-7-20-65 0,7 23 29 16,-7-23-53-16,9 21 21 0,-9-21-41 0,7 19 11 15,-7-19-40-15,3 17 14 0,-3-17-42 0,0 0 21 0,7 18-51 16,-7-18 13-16,0 0-65 0,0 0 31 0,7 14-52 16,-7-14 21-16,0 0-31 0,0 0-41 15,10-13-39-15,-10 13-40 0,0 0-24 0,6-24 2 0,-6 24 18 16,10-26-2-16,-3 11 47 0,0 1 17 16,-1 1 21-16,1 0 26 0,-7 13 24 0,13-21 25 0,-13 21 41 15,13-15 20-15,-13 15 110 0,14-7 47 16,-14 7 27-16,0 0 20 0,16 3 10 0,-16-3-1 0,10 10-10 15,-10-10-57-15,10 15 23 0,-10-15-71 0,7 18 21 16,0-2-67-16,-7-16 29 0,6 20-64 0,-6-20 21 16,10 21-30-16,-10-21-26 0,10 22-26 0,-10-22-37 15,10 21-33-15,-10-21-35 0,7 18-30 0,-7-18-53 16,10 17-46-16,-10-17-43 0,10 13-33 0,-10-13-81 16,10 10-420-16,-10-10-657 0</inkml:trace>
  <inkml:trace contextRef="#ctx0" brushRef="#br0" timeOffset="102479.77">16857 17952 1403 0,'0'0'919'0,"0"0"-266"0,16 10-159 0,-16-10-132 16,17 8-82-16,-17-8-60 0,20 7-46 0,-20-7-30 15,20 4-29-15,-20-4-24 0,26 3-14 0,-26-3-21 16,27 0-9-16,-27 0-13 0,26-4-4 0,-26 4-6 0,27-8-3 15,-27 8 2-15,23-10-5 0,-23 10 0 0,20-12 3 16,-20 12-4-16,14-14 0 0,-14 14-3 0,9-18 1 16,-9 18-9-16,4-23-2 0,-4 23-8 0,-4-25-11 15,4 25-11-15,-6-30-5 0,-1 13 1 0,-3 3 5 16,0-4 4-16,-3 3 5 0,0-1 6 0,-4 0 6 16,0 2 24-16,4 2 28 0,-3 4-6 0,6-1 71 15,10 9-45-15,-27-8 44 0,27 8-54 0,-23-2 34 16,23 2-59-16,-17 7 36 0,17-7-55 0,-10 16 42 15,10-16-44-15,-6 23 38 0,6-23-50 0,0 27 40 16,0-27-8-16,3 33-8 0,0-16-3 0,0-1-1 0,4 1-12 16,-4-1 1-16,7-2-6 0,-3 2-1 15,0-3-7-15,3 0 3 0,-4-2 1 0,4 0-9 16,-10-11-6-16,20 17-15 0,-20-17-17 0,17 13-18 0,-17-13-19 16,16 7-15-16,-16-7-17 0,0 0-15 15,27-1-17-15,-27 1-21 0,13-9-18 0,-13 9-12 16,14-16-10-16,-14 16-8 0,10-19 7 0,-10 19 13 0,6-27 34 15,-6 27 29-15,4-23 27 0,-4 23 40 0,0-20 62 16,0 20 84-16,0 0 66 0,3-21 27 0,-3 21-17 16,0 0-4-16,0 0-12 0,0 0-18 15,7 14-18-15,-7-14-19 0,9 26-15 0,-5-11-20 0,-1 4-19 16,4-2-33-16,-1 1-40 0,-2 1-39 0,2-1-45 16,1-2-46-16,-7-16-38 0,10 29-19 0,-10-29-90 15,7 21-81-15,-7-21-331 0,10 15-368 0</inkml:trace>
  <inkml:trace contextRef="#ctx0" brushRef="#br0" timeOffset="117576.04">10229 18948 165 0,'0'0'1084'0,"0"0"-368"0,0 0-233 0,-20 6-82 0,20-6-56 0,0 0-43 16,0 0-31-16,0 0-18 0,0 0-14 0,-17 3-17 16,17-3-12-16,0 0 1 0,0 0 20 0,0 0-7 15,0 0-4-15,0 0-55 0,0 0 12 0,0 0-28 0,20 6-30 16,-20-6-14-16,0 0-2 0,27 1-19 0,-27-1-18 15,23 0-14-15,-23 0-13 0,27 0-11 16,-27 0-15-16,26-1 9 0,-26 1-7 0,27-3-6 0,-27 3-4 16,23-6-10-16,-23 6-21 0,23-7 10 0,-23 7-32 15,20-10 27-15,-20 10-40 0,14-11 28 16,-14 11-43-16,10-15 24 0,-10 15-52 0,3-18 36 0,-3 18-3 16,0-19 7-16,0 19-25 0,-10-20 56 0,10 20-26 15,-17-20 50-15,7 11-36 0,-3 0 55 0,-4 2-25 16,4 3 58-16,-3-2-41 0,16 6 56 15,-34-6-27-15,34 6 47 0,-30-1-48 0,30 1 37 0,-26 3-45 16,26-3 18-16,-23 5-47 0,23-5 26 0,-20 13-71 16,20-13 26-16,-14 16-22 0,14-16-19 0,-6 19-20 15,6-19-27-15,0 24-16 0,0-24-4 0,3 28-34 16,4-14-2-16,-1 2-47 0,1 0 21 0,0-2-71 16,3 0-8-16,3 2-51 0,0-2-55 0</inkml:trace>
  <inkml:trace contextRef="#ctx0" brushRef="#br0" timeOffset="118010.85">10638 18991 1832 0,'0'0'968'0,"0"0"-218"15,0 0-162-15,0 0-94 0,0 0-84 0,-17-7-77 0,17 7-65 0,0 0-49 0,0 0-44 0,0 0-35 0,0 0-32 16,0 0-22-16,0 0-22 0,0 0-16 0,-3 16-13 15,3-16-4-15,0 0-5 0,10 20-6 0,-10-20-7 16,6 16-2-16,-6-16-6 0,7 14-10 0,-7-14 2 16,10 12-14-16,-10-12-12 0,0 0-12 0,16 11-19 15,-16-11-13-15,0 0-17 0,0 0-9 0,24-7-12 16,-24 7-19-16,10-19-29 0,-4 5-10 0,-2-5-48 16,-1-1-30-16,0-7-19 0,-3-3 9 0,4-3 36 15,-4 0 40-15,0-8 34 0,0 1 76 0,0-1-16 16,-4-1 75-16,4 9 9 0,-3-1 63 0,0 5 21 15,3 3 93-15,0 5 43 0,-4 1 37 0,4 20 0 16,-3-29-13-16,3 29-28 0,-3-20-38 0,3 20-31 16,0 0-32-16,0 0-22 0,0 0-14 15,0 0-54-15,-10 15 31 0,10-15-44 0,0 28 39 0,0-28-47 0,3 37 35 16,4-14-48-16,-4 3 38 0,4 0-46 16,-4 0 32-16,4-1-30 0,-4 1-33 0,4-1-42 15,3-2-46-15,-4 0-40 0,1-1-69 0,-1-1-26 0,4-1-114 16,-3-3-48-16,0-2-98 0,3-1-362 15,-4-1-768-15</inkml:trace>
  <inkml:trace contextRef="#ctx0" brushRef="#br0" timeOffset="118488.62">10940 18937 338 0,'0'0'1445'0,"0"0"-661"15,0 0-187-15,13 14-166 0,-13-14-89 16,13 9-85-16,-13-9-35 0,14 11-50 0,-14-11-23 0,20 15-43 15,-20-15-12-15,20 14-28 0,-20-14-4 0,26 13-24 16,-26-13 5-16,23 14-18 0,-23-14 5 0,24 10-19 16,-24-10 9-16,20 9-12 0,-20-9 8 0,16 6-14 15,-16-6 9-15,0 0-13 0,23 0 10 0,-23 0-20 0,0 0-10 16,14-13-37-16,-14 13-24 0,6-16-19 16,-6 16-30-16,-3-23-16 0,3 23-9 0,-7-27 7 15,-3 11 22-15,4 0 22 0,-7-2 20 0,-1 0 28 0,1 3 46 16,0-1 45-16,-4 0 45 0,4 3 35 0,-1 2 24 15,1 2 3-15,0 0-1 0,13 9-10 0,-23-13-10 16,23 13-15-16,-17-7-18 0,17 7-17 16,0 0-20-16,-17 2-13 0,17-2-8 0,0 0-7 0,-6 18-3 15,6-18-6-15,0 19-2 0,0-19 0 0,10 26 6 16,-7-12-13-16,-3-14-1 0,13 29 2 0,-6-15 4 16,0-1-9-16,-1 2 8 0,-6-15-13 0,17 23 6 15,-17-23-20-15,13 18-6 0,-13-18-25 0,13 13 0 16,-13-13-36-16,14 7 14 0,-14-7-22 0,0 0 21 15,20 0-27-15,-20 0 26 0,13-8-36 0,-13 8 1 16,7-15 12-16,-7 15 21 0,6-17 20 0,-6 17 9 16,4-17 9-16,-4 17 16 0,0 0 25 0,0-26 24 15,0 26 26-15,0 0 23 0,0 0 21 0,3-23-9 16,-3 23-19-16,0 0-19 0,0 0-31 0,0 0-43 16,0 0-36-16,0 0-29 0,0 0-20 0,0 0-1 15,10 10-61-15,-10-10 1 0,7 16-70 0,-7-16-24 16,10 17-66-16,-10-17-78 0,16 20-217 0,-16-20-128 0</inkml:trace>
  <inkml:trace contextRef="#ctx0" brushRef="#br0" timeOffset="118893.75">11418 18980 205 0,'0'0'1175'0,"-6"-19"-473"0,6 19-167 16,0 0-99-16,-4-17-57 0,4 17-58 0,0 0-30 15,0 0-25-15,-10-16-23 0,10 16-24 0,0 0-21 16,0 0-28-16,0 0-26 0,0 0-28 0,0 0-17 16,0 0-11-16,0 0-6 0,0 22 4 15,0-22-12-15,4 20-2 0,-4-20-17 0,6 20-11 0,-6-20-12 16,10 23-6-16,-10-23-9 0,10 19-9 16,-10-19-7-16,14 17-20 0,-14-17-22 0,9 11-15 0,-9-11-19 15,0 0-4-15,24 2-20 0,-24-2 0 0,13-12-28 16,-13 12 5-16,10-24-37 0,0 5-8 0,-7-2-7 15,1-5-2-15,-4-6-13 0,3-1 36 0,-3-1 18 0,-3-7 19 16,3-3 21-16,0 1 25 0,-4-1 51 16,1 2-36-16,0 2 71 0,-1 8-10 0,1 4 83 15,0 4 121-15,-1 4 32 0,4 20-7 0,-3-24-24 0,3 24-20 16,0 0-20-16,0 0-6 0,-3 23-53 0,6-2 42 16,0 7-57-16,1 9 24 0,2-1-63 0,1 14 29 15,0-1-21-15,3 0-24 0,0-2-5 0,-1-6-8 16,1-3-24-16,0-2-34 0,0 0-33 0,-3-9-40 15,0-2-55-15,-1-3-45 0,1-3-74 0,-4-5-19 16,-3-14-85-16,7 22-19 0,-7-22-83 16,0 0-411-16,0 0-758 0</inkml:trace>
  <inkml:trace contextRef="#ctx0" brushRef="#br0" timeOffset="119704.35">10252 18967 625 0,'0'0'494'0,"0"0"-162"0,0 0-12 15,0 0-67-15,0 0 44 0,-10-13-59 0,10 13 66 16,0 0-56-16,0 0 5 0,0 0-2 0,0 0 8 16,0 0 7-16,0 0 4 0,0 0 3 0,0 0-3 15,0 0-11-15,0 0-17 0,0 0-58 0,0 0 2 16,0 0-68-16,0 0 1 0,0 0-23 0,4 26-21 15,-4-26-18-15,10 17-13 0,-10-17-10 0,13 23-9 16,-3-11-12-16,0-1 2 0,3 1-10 16,4-1-14-16,-4-1-24 0,4-1-19 0,-4-1-11 0,3-1-17 0,-2 1-17 15,-1-1-10-15,-13-7-9 0,27 10-40 0,-27-10-16 16,20 7-45-16,-20-7-10 0,19 8-84 0,-19-8-42 16,14 7-108-16,-14-7-463 0,0 0-848 0</inkml:trace>
  <inkml:trace contextRef="#ctx0" brushRef="#br0" timeOffset="121255.57">10249 19906 1037 0,'0'0'805'0,"0"-25"-187"0,0 25-88 0,0 0-70 0,0 0-43 0,-3-22-18 16,3 22-18-16,0 0-25 0,0 0-36 0,0 0-76 15,0 0-15-15,0 0-67 0,0 0-15 0,0 0-49 16,10 15-3-16,-10-15-42 0,6 29 14 0,-3-12-35 16,1 0 11-16,-1 1-35 0,4 0 7 0,-7-18-20 15,6 33-20-15,-2-17-36 0,-1 2-48 0,-3-18-48 0,7 30-41 16,-7-30-76-16,6 25-36 0,-6-25-130 15,4 19-86-15,-4-19-492 0,0 0-1100 0</inkml:trace>
  <inkml:trace contextRef="#ctx0" brushRef="#br0" timeOffset="121423.55">10242 19610 185 0,'0'0'1084'0,"0"0"-457"0,-3-23-270 0,3 23-49 16,0 0-124-16,0 0 4 0,3-23-103 0,-3 23-2 0,0 0-74 16,0 0-71-16,7-13-84 0,-7 13-75 0,0 0-101 15,0 0-243-15,0 0 46 0</inkml:trace>
  <inkml:trace contextRef="#ctx0" brushRef="#br0" timeOffset="121844.55">10408 19683 278 0,'0'0'1241'0,"0"0"-583"0,0 0-118 0,0 0-131 0,0 0-30 0,4-13-53 0,-4 13-10 16,0 0-27-16,0 0-11 0,0 0-14 0,0 0-12 0,0 0-17 15,0 0-27-15,26 3-20 0,-26-3-20 16,14 16-14-16,-14-16-19 0,13 24-18 0,-3-12-13 0,-4 4-20 15,4 0-24-15,-3 1-5 0,0-1-18 0,-1-1-6 16,1 1-13-16,0-1 4 0,-7-15-17 0,10 24-2 16,-10-24-36-16,6 19-2 0,-6-19-40 0,7 15 16 15,-7-15-49-15,0 0 39 0,10 10-32 0,-10-10 36 16,0 0-20-16,0 0-15 0,13-13-23 0,-13 13-12 16,7-20-33-16,-7 20 1 0,10-28-17 0,-7 11 28 15,4-1-9-15,-4 3 58 0,4-3-8 0,-1 4 50 16,1 1-13-16,-7 13 49 0,13-21 16 0,-13 21 83 15,14-11 34-15,-14 11 23 0,0 0 17 0,19 0 4 16,-19 0-3-16,14 14-8 0,-14-14-2 0,13 21-6 16,-6-7-17-16,3-1-59 0,-7 2 30 0,4 0-56 15,-1-2 34-15,1 3-54 0,0-2 24 0,-1-1-74 16,-6-13 12-16,10 26-40 0,-10-26-42 0,13 24-45 16,-13-24-44-16,14 20-53 0,-14-20-68 0,10 19-52 15,-10-19-27-15,10 13-82 0,-10-13-379 0,13 9-674 0</inkml:trace>
  <inkml:trace contextRef="#ctx0" brushRef="#br0" timeOffset="122291.25">10963 19846 1128 0,'0'0'1011'0,"0"0"-335"0,0 0-121 0,0 0-152 0,0 0-89 15,0 0-70-15,-13 8-56 0,13-8-41 0,0 0-32 16,3 19-21-16,-3-19-26 0,3 14-12 0,-3-14-13 15,10 16-10-15,-10-16-9 0,10 14-8 0,-10-14-3 16,10 13-15-16,-10-13-9 0,7 13-13 0,-7-13-12 16,0 0-23-16,17 13-20 0,-17-13-8 0,0 0-12 15,0 0-5-15,0 0-14 0,20 0 9 0,-20 0-24 16,0 0-1-16,6-19-7 0,-6 19 39 0,0-21-34 16,0 21 55-16,-3-29-22 0,3 29 58 0,-7-31-22 15,4 15 60-15,0 0 7 0,3 16 111 0,-10-24 22 0,10 24 74 16,-7-19-4-16,7 19 14 0,0 0-26 15,-10-16-5-15,10 16-46 0,0 0-17 0,0 0-26 16,-7 16-16-16,7-16 1 0,0 23-12 0,0-23-6 0,7 37-9 16,-4-12-6-16,1 0-1 0,2 4 0 0,1 1 7 15,0 3 7-15,-1 0 9 0,-2-4 1 16,2 6-4-16,-2-4-5 0,2 1-12 0,-3-4-4 0,1 1-12 16,-1-2-7-16,-3-1-25 0,3-3 14 0,-3-3-31 15,0-1-20-15,0-19-15 0,-3 32-22 0,3-32-31 16,-10 23-42-16,10-23-14 0,-13 14-14 15,13-14-11-15,-20 4-12 0,20-4-2 0,-27-7-53 16,27 7 20-16,-26-14-16 0,13 5-17 0,-4-2-18 0,4 1-33 16,3-5-48-16,-4 2-308 0,8 0-248 0</inkml:trace>
  <inkml:trace contextRef="#ctx0" brushRef="#br0" timeOffset="122659.52">11249 19986 769 0,'0'0'959'0,"6"-20"-288"0,-6 20-130 0,4-20-84 0,-4 20-76 0,0-19-42 0,0 19-30 16,0 0-29-16,6-23-14 0,-6 23-18 0,0 0-12 0,4-15-41 15,-4 15 24-15,0 0-18 0,0 0 5 0,0 0-19 16,0 0-11-16,0 0-17 0,23 5-18 0,-23-5-21 15,10 20-20-15,-3-5-20 0,3-1-15 0,-4 3-16 16,1-1-8-16,0 1-13 0,-1 0-8 0,1 0-12 16,-1-2-13-16,-2 1-10 0,-4-16-12 15,10 25-15-15,-10-25-24 0,6 20-14 0,-6-20-25 0,0 0-34 16,4 17 34-16,-4-17-37 0,0 0 22 0,0 0-65 16,0 0 14-16,3-23-19 0,-3 23-13 0,-3-26-15 15,3 26-5-15,0-36 3 0,0 36 2 0,3-37 6 16,-6 18 6-16,3-1 25 0,3 1 29 0,0 1 61 15,1-1-36-15,2 5 44 0,-2-1-48 0,-4 15 41 16,10-21-53-16,-10 21 19 0,13-15-57 0,-13 15-12 16,17-5-61-16,-17 5-46 0,0 0-297 0,23 4-40 15</inkml:trace>
  <inkml:trace contextRef="#ctx0" brushRef="#br0" timeOffset="123010.63">11671 19886 924 0,'0'0'885'0,"0"0"-292"0,0 0-141 0,0 0-63 0,13-6-39 0,-13 6-28 0,0 0-15 0,0 0-37 0,23 0-38 15,-23 0-25-15,0 0-26 0,24 1-13 0,-24-1-33 16,0 0-21-16,23 5-14 0,-23-5-24 0,16 4-14 16,-16-4-12-16,0 0-12 0,20 4-11 0,-20-4-8 15,0 0-3-15,17 3-17 0,-17-3-18 16,0 0-14-16,0 0-11 0,0 0-13 0,0 0 1 0,17-4-6 15,-17 4-11-15,0 0-23 0,-4-16 1 0,4 16-34 16,-10-17 21-16,10 17-28 0,-13-19 38 0,3 6 47 16,-3 2-17-16,3 2 39 0,-4-1-8 0,14 10 53 15,-23-14 7-15,23 14 48 0,-23-9-11 0,23 9 11 0,-20 0-25 16,20 0 3-16,-17 9-23 0,17-9-3 0,-13 20-4 16,13-20-8-16,-10 27-4 0,10-27-5 15,-6 33-3-15,6-33-23 0,3 33-28 0,3-14-34 16,-2-2-36-16,2 0-43 0,4-1-41 0,0 1-5 0,4 0-78 15,-1-1-17-15,4-4-58 0,-1 0-423 16,4-2-474-16</inkml:trace>
  <inkml:trace contextRef="#ctx0" brushRef="#br0" timeOffset="123325.55">12136 19737 1457 0,'0'0'864'0,"-13"-12"-215"0,13 12-161 0,-10-7-106 15,10 7-97-15,0 0-48 0,-14-12-59 0,14 12-31 16,0 0-51-16,0 0-15 0,0 0-34 0,0 0 7 16,0 0-21-16,0 0 11 0,-3 22-3 0,3-22 18 15,10 23-6-15,-3-9 4 0,-4 4 0 0,4-3 3 16,-1 4-2-16,-2 0-1 0,2-1-8 0,1-2-7 16,-1 1-4-16,-2-1 1 0,-4-16 2 0,10 30 0 15,-10-30 7-15,6 23 0 0,-6-23-8 0,0 19-10 16,0-19-19-16,0 18-8 0,0-18-21 0,-10 13-11 15,10-13-11-15,-16 9-9 0,16-9-12 0,-20 4-7 0,20-4-4 16,-27-1 3-16,27 1-11 0,-30-5-7 16,30 5-10-16,-29-7-14 0,29 7-15 0,-27-7-22 15,27 7-27-15,-20-7-30 0,20 7-34 0,-13-7 16 0,13 7-52 16,0 0-13-16,0 0-91 0,0 0-345 0,0 0-352 16</inkml:trace>
  <inkml:trace contextRef="#ctx0" brushRef="#br0" timeOffset="123691.29">12309 19965 1106 0,'0'0'1089'0,"0"0"-366"0,0 0-161 0,0 0-124 0,20 0-64 16,-20 0-50-16,0 0-43 0,19 4-78 0,-19-4 18 15,14 6-89-15,-14-6 21 0,20 8-71 0,-20-8 24 16,23 10-51-16,-23-10 33 0,23 10-57 0,-23-10 32 15,23 10-50-15,-23-10 31 0,24 7-49 0,-24-7 22 16,20 5-37-16,-20-5 23 0,20 0-59 0,-20 0 34 0,20-3-56 16,-20 3 13-16,13-9-74 0,-13 9 19 15,13-18-30-15,-13 18-38 0,7-28-37 0,-7 28-22 16,0-34-7-16,0 14 18 0,-7-2 71 0,4 0-4 0,-7-3 72 16,3 1-16-16,-6 2 83 0,0 1 6 15,-1 2 106-15,1 2-2 0,0 3 78 0,-1 5-4 16,1 0 29-16,13 9-36 0,-23-7-4 0,23 7-40 0,-20 3-10 15,20-3-31-15,-13 11 1 0,13-11-23 0,-14 21-17 16,14-21-17-16,-6 25-24 0,6-25-17 16,0 29-24-16,0-29-30 0,3 30-25 0,-3-30-36 0,7 33-36 15,-1-17-46-15,1-2-42 0,0 1-40 0,3-1-62 16,0-4-379-16,0 3-410 0</inkml:trace>
  <inkml:trace contextRef="#ctx0" brushRef="#br0" timeOffset="123999.5">12890 19748 880 0,'-3'-16'1203'0,"3"16"-442"0,0 0-159 0,-20-9-126 0,20 9-88 0,-14-7-66 16,14 7-58-16,0 0-43 0,-23-6-39 0,23 6-39 15,0 0-27-15,-20-2-39 0,20 2-37 0,0 0-30 16,0 0-13-16,-10 11-3 0,10-11 3 0,0 0 4 15,0 26 2-15,0-26-2 0,7 28 3 0,0-13 1 0,-4 4-3 16,4-2 5-16,-1 6-36 0,4-1 51 0,-3-1 12 16,-1-1 2-16,1 0-2 0,0-3 5 0,-4 1 7 15,0-1-2-15,-3-17 12 0,7 30 11 0,-7-30-43 16,0 23 35-16,0-23-54 0,-3 20 36 0,3-20-49 16,-14 16 29-16,14-16-61 0,-16 13 14 0,16-13-30 15,-20 7-43-15,20-7-41 0,-20 6-42 0,20-6-42 16,-20 4-49-16,20-4-22 0,0 0-97 0,-20 7-35 15,20-7-88-15,0 0-316 0,0 0-581 0</inkml:trace>
  <inkml:trace contextRef="#ctx0" brushRef="#br0" timeOffset="153098.26">10292 20860 789 0,'0'0'693'0,"0"0"-147"16,-13 6-98-16,13-6-88 0,0 0 23 0,0 0-47 16,-14 9-2-16,14-9-29 0,0 0-14 0,0 0-15 15,-9 10-30-15,9-10-11 0,0 0-32 0,0 0-26 16,0 0-25-16,0 0-35 0,0 0-15 0,0 0-22 15,0 0-12-15,-4 15-14 0,4-15-12 0,0 0-7 0,10 13-8 16,-10-13-5-16,13 8-7 0,-13-8-4 16,14 10-2-16,-14-10-4 0,20 6-11 0,-20-6-7 15,16 4-14-15,-16-4-12 0,20 0-26 0,-20 0 14 16,20-4-10-16,-20 4 1 0,17-9-6 0,-17 9-15 16,13-14-2-16,-13 14-16 0,13-18 5 0,-13 18-8 15,7-23 21-15,-7 23 3 0,3-23 11 0,-3 23 9 0,-6-24 13 16,6 24 8-16,-7-26 12 0,7 26 3 0,-13-24 5 15,-1 12 38-15,4 2 18 0,-3 0 25 16,0 2-6-16,0 0 2 0,-1 1 14 0,14 7 4 0,-30-8-4 16,30 8-15-16,-23-3 8 0,23 3-22 0,-23 0-13 15,23 0-12-15,-20 6-6 0,20-6-19 0,-13 11-26 16,13-11-19-16,-10 19-37 0,10-19-12 0,0 23-46 16,0-23-9-16,3 27-67 0,4-13 2 0,-1 2-75 15,1-2-2-15,6 1-55 0,1-1-54 0,2-1-408 16,1 0-531-16</inkml:trace>
  <inkml:trace contextRef="#ctx0" brushRef="#br0" timeOffset="153402.44">10545 20810 1199 0,'0'0'866'0,"0"0"-263"0,-14-11-122 0,14 11-103 0,0 0-86 0,0 0-54 16,-10-10-50-16,10 10-44 0,0 0-33 0,0 0-25 0,0 0-17 15,0 0-16-15,7 21-6 0,-7-21-9 0,10 23-7 16,-3-6-22-16,2 2 19 0,-2 1-8 16,3 1 19-16,-3 0 3 0,3 0 19 0,-4 1-10 15,1-3 17-15,-4-2-7 0,4 0 6 0,-4 0-19 0,-3-17-2 16,7 27-14-16,-7-27-6 0,0 23-27 0,0-23-20 16,0 19-42-16,0-19-14 0,0 0-48 0,-17 11 6 15,17-11-32-15,0 0 26 0,-26-2-57 0,26 2 35 16,-20-12-52-16,7 2 22 0,-1 0-18 0,4-1-18 15,0-2-9-15,0 0-34 0,4 0-36 0,-4-1-55 16,6-2-250-16,4 16-41 0</inkml:trace>
  <inkml:trace contextRef="#ctx0" brushRef="#br0" timeOffset="153649.6">10903 20596 276 0,'0'0'1585'0,"4"-18"-665"0,-4 18-188 0,0 0-138 0,0 0-110 0,0 0-39 0,0 0-85 0,0 0-83 0,0 0-58 0,0 0-49 16,-14 18-35-16,14-18-30 0,0 34-22 0,4-13-14 0,-1 9-14 16,0 0-11-16,4 6-9 0,0 0-9 15,-1 1-7-15,4-1-19 0,-3 1-7 0,0-2-19 16,2-2-58-16,-2-4-4 0,0-2-42 0,-1-1-40 0,1-3-41 15,0-3-38-15,-4-3-57 0,-3-17-64 0,7 30-52 16,-7-30-80-16,3 19-442 0,-3-19-905 0</inkml:trace>
  <inkml:trace contextRef="#ctx0" brushRef="#br0" timeOffset="153815.6">10827 20948 227 0,'0'0'1144'0,"0"0"-497"0,0 0-210 0,0 0-31 0,0 0-69 0,0 0-54 15,0 0-55-15,13-8-49 0,-13 8-31 0,13 7-35 16,-13-7-22-16,20 8-44 0,-20-8 11 0,20 12-72 16,-20-12-10-16,27 13-95 0,-27-13-20 0,27 11-100 15,-27-11-34-15,23 13-82 0,-23-13-397 0,26 9-403 16</inkml:trace>
  <inkml:trace contextRef="#ctx0" brushRef="#br0" timeOffset="154280.84">11113 21027 1371 0,'0'0'935'0,"16"4"-290"0,-16-4-131 0,0 0-128 0,0 0-60 0,14 9-59 0,-14-9-33 16,0 0-34-16,16 10-23 0,-16-10-25 0,13 7-25 15,-13-7-21-15,17 10-15 0,-17-10-16 0,17 7-15 16,-17-7-7-16,20 9-16 0,-20-9-6 0,16 7-7 16,-16-7-4-16,13 3-4 0,-13-3-3 0,0 0-6 15,20 6 5-15,-20-6-12 0,0 0-4 0,0 0-7 16,17-6-17-16,-17 6-29 0,0 0-26 0,0-20-52 15,0 20-15-15,-3-22-45 0,-4 8 22 0,-3 0-12 16,0-2 54-16,0 3-3 0,0 0 71 0,-3 0 34 16,0 5 43-16,3-1 41 0,10 9 36 0,-27-13 11 0,27 13 27 15,-17-8-5-15,17 8-9 0,0 0-27 16,-26 2-17-16,26-2-22 0,-7 13-4 0,7-13-12 16,-6 18-5-16,6-18-13 0,3 21 3 0,-3-21-12 15,3 23 7-15,-3-23-13 0,10 27 2 0,-10-27-10 0,17 25-13 16,-17-25-15-16,16 21-14 0,-16-21-28 0,17 19-7 15,-17-19-50-15,17 13 13 0,-17-13-46 16,20 5-13-16,-20-5-2 0,0 0-2 0,26-3 31 0,-26 3-51 16,13-11 15-16,-13 11-20 0,14-20-24 0,-8 4-3 15,-2 0 6-15,-1-1 24 0,0-3 34 16,1 0 47-16,-4 0 69 0,3 1 85 0,-3 19 83 0,0-30 113 16,0 30 83-16,0-22-21 0,0 22 30 0,0 0-58 15,-3-20-15-15,3 20-62 0,0 0-20 0,0 0-41 16,0 0-11-16,3 22-41 0,-3-22 1 15,7 23-33-15,-7-23-15 0,6 30-59 0,1-13-8 0,0-1-76 16,-1 0-34-16,4 1-45 0,-3-1-18 0,3-2-77 16,0-1-47-16,0-1-450 0,0-2-479 0</inkml:trace>
  <inkml:trace contextRef="#ctx0" brushRef="#br0" timeOffset="154535.87">11568 20599 816 0,'0'0'1361'0,"0"0"-492"0,0 0-195 0,0 0-120 0,0 0-94 0,0 0-83 0,0 0-76 15,0 22-57-15,0-22-43 0,3 33-36 0,0-13-36 16,1 4-31-16,2 2-13 0,-2 3-20 16,2-1-9-16,1 3-12 0,0 3-13 0,-1 0-9 0,1-5 0 15,0-1-4-15,-1-1-11 0,-2 0-12 0,2-2-41 16,-3-1 15-16,4-4-63 0,-4-3-1 0,-3-17-48 15,7 33-52-15,-7-33-53 0,3 25-49 0,-3-25-70 16,4 18-55-16,-4-18-72 0,0 0-35 0,0 0-324 16,0 0-652-16</inkml:trace>
  <inkml:trace contextRef="#ctx0" brushRef="#br0" timeOffset="154672.76">11561 20984 904 0,'0'0'850'0,"0"0"-304"0,0 0-69 0,0 0-120 0,0 0-36 0,0 0-97 0,0 0-21 0,0 0-64 0,13-6-8 0,-13 6-40 0,0 0-10 0,20 12-49 16,-20-12-11-16,17 10-62 0,-17-10-8 0,17 10-90 16,-17-10-18-16,19 11-71 0,-19-11-62 0,24 9-91 0,-24-9-347 15,20 7-361-15</inkml:trace>
  <inkml:trace contextRef="#ctx0" brushRef="#br0" timeOffset="154936.53">11830 20913 683 0,'0'0'1294'0,"0"0"-478"0,0 0-205 0,0 0-146 0,13 18-111 16,-13-18-66-16,7 19-62 0,-7-19-43 15,13 25-44-15,-3-9-27 0,-3 0-29 0,3 0-17 0,3 1-25 16,-3-1-18-16,0-2-19 0,0-1-5 0,0-2-19 16,0 1-6-16,-10-12-16 0,20 16 14 0,-20-16-5 15,13 10 18-15,-13-10-10 0,0 0 19 0,0 0-9 16,24-6 13-16,-24 6-13 0,6-19 17 0,-6 19-18 15,4-27 5-15,-4 27-37 0,0-36-2 0,0 36-19 16,0-37-4-16,0 37-6 0,-4-36 1 0,4 36-3 16,-3-29-1-16,3 29-3 0,-3-22 1 0,3 22-17 15,0 0-34-15,0-22-52 0,0 22-47 0,0 0-33 16,0 0-73-16,0 0-41 0,0 0-266 0,0 0-192 16</inkml:trace>
  <inkml:trace contextRef="#ctx0" brushRef="#br0" timeOffset="155265.15">12216 20958 1327 0,'0'0'885'0,"0"0"-227"0,0-17-123 16,0 17-84-16,0 0-49 0,0 0-44 0,3-19-9 16,-3 19-39-16,0 0-38 0,0 0-24 0,0 0-12 15,0 0-13-15,0 0-8 0,0 0-32 0,0 0-34 16,0 0-28-16,0 0-20 0,13 19-18 0,-13-19-17 15,7 23-13-15,-7-23-16 0,6 30-2 0,-6-30-11 16,4 29-10-16,2-12-25 0,-6-17-13 0,0 23-21 16,0-23-9-16,4 18-26 0,-4-18-24 0,0 0-19 15,3 22-30-15,-3-22-25 0,0 0-2 0,0 0 15 16,0 0 25-16,0 0-5 0,0 0 3 0,0 0-24 16,0 0-1-16,13-19-14 0,-13 19 12 0,4-20-31 15,-4 20 62-15,3-23-9 0,-3 23 54 0,10-30-40 16,-3 13 33-16,-1 4-75 0,4 0 14 0,-3 0-26 15,3 3-21-15,0 0-20 0,3 0-37 0,-13 10-31 0,23-12-71 16,-23 12-209-16,24-8 17 0</inkml:trace>
  <inkml:trace contextRef="#ctx0" brushRef="#br0" timeOffset="155766.17">12584 20998 693 0,'0'0'1079'15,"14"13"-349"-15,-14-13-191 0,0 0-79 0,13 16-113 0,-13-16-39 0,17 10-56 0,-17-10-29 0,16 10-20 16,-16-10-21-16,23 10-9 0,-23-10-17 0,24 10-15 16,-24-10-13-16,26 9-11 0,-26-9-19 0,27 8-22 15,-27-8-12-15,23 6-12 0,-23-6-11 0,20 4-12 16,-20-4-6-16,20 3-9 0,-20-3-19 0,0 0-8 16,26-1-9-16,-26 1-10 0,0 0-8 0,17-12-13 15,-17 12-19-15,7-17-7 0,-7 17-25 0,0-21 1 16,0 21-18-16,-10-35 22 0,0 15-8 0,0-1 35 15,-3-1-5-15,-1 1 36 0,-2 3 12 0,-1-1 61 16,-3 4 34-16,4 0 52 0,-1 4 24 0,4 5 6 16,13 6 2-16,-27-10-12 0,27 10-17 0,-23 0-25 0,23 0-11 15,-17 10-21-15,17-10-11 0,-13 20-11 16,13-20-9-16,-7 27-8 0,7-27-12 0,0 35-30 0,0-35 34 16,7 35-34-16,-4-17 35 0,4-1-30 0,-1 1 29 15,1 0-39-15,3-2 33 0,-3-2-37 0,3-1 38 16,0 6-46-16,0-8 27 0,0-1-55 0,-10-10 17 15,20 18-25-15,-20-18-21 0,19 8-21 0,-19-8-24 16,0 0-19-16,27-4-4 0,-27 4-41 0,17-13 4 16,-17 13-52-16,13-23 38 0,-6 7-37 0,-4-1 59 15,0 0 26-15,1 0 34 0,-4 17 21 0,3-32 32 16,-3 32 72-16,0-21 29 0,0 21 88 0,0 0-15 16,0 0 44-16,0 0-36 0,0 0 26 0,0 0-25 15,-3 23 6-15,6-3-39 0,-3 3-15 0,3 5-19 0,1 1-46 16,-4 3-20-16,3-1-81 0,0-1-23 15,0-1-112-15,4 1-62 0,-4-2-95 0,4-3-438 16,-4 1-597-16</inkml:trace>
  <inkml:trace contextRef="#ctx0" brushRef="#br0" timeOffset="156919.76">10222 21697 265 0,'0'0'1131'0,"0"0"-448"0,0 0-237 0,0 0-52 16,0 0-74-16,0 0-57 0,0 0-39 0,4 20-17 0,-4-20-22 16,3 30-6-16,0-9-16 0,1 0-16 15,-1 2-16-15,0 2-15 0,1-1 3 0,-1-2-14 16,0 2-17-16,1 0-8 0,-1-4-23 0,0 0-6 0,0-1-17 15,1 1-3-15,-1-3-14 0,-3-17-6 16,3 33-26-16,-3-33-13 0,7 29-29 0,-7-29-32 16,3 23-44-16,-3-23-34 0,4 22-44 0,-4-22-70 15,3 17-69-15,-3-17-72 0,0 0-445 0,7 20-685 0</inkml:trace>
  <inkml:trace contextRef="#ctx0" brushRef="#br0" timeOffset="157167.4">10475 21707 856 0,'0'0'1143'0,"0"0"-406"16,0 0-162-16,0 0-144 0,0 0-86 0,10 18-56 0,-10-18-40 0,3 32-50 15,0-11-34-15,1 3-37 0,2 2-27 0,-2 1-23 16,2 1-15-16,-2 0-19 0,2 2-6 0,-2-2-29 15,2 0-20-15,-2-3-19 0,2-1-22 16,-2-4-25-16,2 0-63 0,-3-2-39 0,1-2-8 0,-4-16-63 16,6 31-71-16,-6-31-74 0,4 20-94 0,-4-20-298 15,0 0-470-15</inkml:trace>
  <inkml:trace contextRef="#ctx0" brushRef="#br0" timeOffset="157418.96">10222 21901 1267 0,'0'0'820'0,"0"0"-251"0,-16-11-127 0,16 11-85 0,0 0-77 16,0 0-28-16,-14-12-41 0,14 12-35 0,0 0-2 16,0 0 4-16,0 0 6 0,0 0-11 0,0 0-18 15,14-11-29-15,-14 11-12 0,20 0-27 0,-20 0-12 16,33 1-22-16,-13 1-4 0,0 1-17 0,3-1 2 15,4 1-16-15,-1 2-8 0,1 0-25 0,-1-2-23 16,1 3-26-16,-1-2-21 0,-2 2-31 0,-1 1-32 16,0 0-32-16,-3-4-50 0,-3 4-57 0,-1-2-76 15,1 0-33-15,-4 0-515 0,-13-5-817 0</inkml:trace>
  <inkml:trace contextRef="#ctx0" brushRef="#br0" timeOffset="157651.51">10279 22078 1148 0,'0'0'653'0,"0"0"-135"0,0 0-78 16,0 0-38-16,0 0-30 0,0 0-38 0,0 0-20 0,0 0-19 16,0 0-40-16,0 0-37 0,0 0-38 0,20 7-34 15,-20-7-35-15,20 1-25 0,-20-1-15 0,33 3-26 16,-33-3-31-16,40 3-44 0,-20-2-58 0,3 1-66 15,-3-1-65-15,6-1-71 0,-2 2-85 0,-1-2-43 16,3-2-519-16,1 2-879 0</inkml:trace>
  <inkml:trace contextRef="#ctx0" brushRef="#br0" timeOffset="158067.01">10983 21773 937 0,'-3'-23'1246'0,"3"23"-403"0,0 0-182 0,0 0-141 16,-4-17-63-16,4 17-104 0,0 0-16 0,0 0-56 0,0 0-64 16,0 0-16-16,0 0-63 0,0 0-4 15,0 0-49-15,0 0 20 0,0 0-30 0,4 30 19 16,-4-30-23-16,3 35 15 0,4-16-28 0,-4 4 10 16,0 1-25-16,1 3 5 0,2 3-12 0,-2-2-4 0,2-1-7 15,-2-3-7-15,2 1-4 0,-2-3-6 16,2-3-4-16,-2 0-8 0,-1-4-19 0,-3-15-16 0,6 25-16 15,-6-25-11-15,7 20-5 0,-7-20-2 0,10 12 0 16,-10-12-10-16,0 0-23 0,0 0-28 0,13-6-13 16,-13 6-16-16,7-19-29 0,-7 19-2 0,7-27-20 15,-7 11 0-15,6-4 16 0,-2-4 32 0,2-1 31 16,1 2 6-16,0 0 20 0,-1 2 48 0,1 2 9 16,0 6 19-16,-1-2 36 0,-6 15 45 0,13-19 35 15,-13 19 26-15,17-7 34 0,-17 7 0 0,17 5 8 16,-17-5-5-16,13 19-19 0,-3-6-1 0,-3 1-27 15,3 2-7-15,-4 3-23 0,4-1 2 0,0 1-25 16,-3 1 6-16,3-3-13 0,-4 0-10 0,1-1-11 16,0-1-19-16,-1-1-26 0,1-1-25 0,0 0-33 0,-7-13-27 15,10 22-56-15,-10-22-34 0,10 18-89 16,-10-18-40-16,9 15-76 0,-9-15-80 0,10 11-421 16,-10-11-801-16</inkml:trace>
  <inkml:trace contextRef="#ctx0" brushRef="#br0" timeOffset="158253.93">11544 22088 1294 0,'0'0'1248'0,"0"0"-349"16,0 0-263-16,0 0-86 0,0 0-148 0,0 0-56 0,0 0-121 16,24 1-15-16,-24-1-72 0,0 0-3 0,6 13-75 15,-6-13-13-15,0 0-55 0,7 15-66 0,-7-15-58 16,0 0-58-16,10 15-61 0,-10-15-59 15,0 0-103-15,7 15-82 0,-7-15-501 0,0 0-1050 0</inkml:trace>
  <inkml:trace contextRef="#ctx0" brushRef="#br0" timeOffset="158418.87">11528 21778 1366 0,'0'0'1126'0,"-10"-18"-360"15,10 18-237-15,0 0-136 0,0 0-120 0,-3-14-113 16,3 14-117-16,0 0-62 0,0 0-57 0,0 0-78 16,0 0-105-16,0 0-92 0,20 3-109 0,-20-3-331 0,13 7-480 15</inkml:trace>
  <inkml:trace contextRef="#ctx0" brushRef="#br0" timeOffset="158703.06">11721 21786 709 0,'0'0'1366'0,"0"0"-512"0,0 0-195 0,0 0-151 0,0 0-73 0,0 0-92 0,0 0-26 16,0 28-81-16,0-28-9 0,10 34-71 0,-7-11 5 16,4 4-60-16,-4 2 25 0,7 4-45 0,-4 3 24 15,1 1-16-15,0 0-15 0,-1 1-12 0,-2-1-6 16,-1 1-7-16,4 0-11 0,-7-5-7 0,3-1-5 0,-3-1-6 15,0-2-15-15,0 0-23 0,-3-3-9 16,-1-5-13-16,1 2-15 0,0-7-29 0,-1 1-33 16,4-17-37-16,-16 23-38 0,16-23-10 0,-17 16-37 15,17-16 11-15,-20 1-46 0,20-1 19 0,-20-5-67 0,20 5 5 16,-20-13-28-16,20 13-28 0,-16-19-58 16,16 19-315-16,-10-21-394 0</inkml:trace>
  <inkml:trace contextRef="#ctx0" brushRef="#br0" timeOffset="159100.87">12033 21933 1082 0,'0'0'1375'0,"0"0"-439"0,0 0-270 0,7-15-102 0,-7 15-133 0,0 0-58 0,0 0-114 16,0 0-28-16,0 0-75 0,16 5-6 0,-16-5-56 15,13 11 8-15,-13-11-48 0,14 13 17 0,-14-13-38 16,20 19 15-16,-7-11-29 0,-3 2 20 0,0 0-34 16,3-1 24-16,-13-9-32 0,20 16 22 0,-20-16-38 15,20 13 13-15,-20-13-43 0,17 11 17 0,-17-11-46 16,16 6-7-16,-16-6-32 0,0 0-11 0,17-2-6 16,-17 2-14-16,0 0-11 0,10-20-22 0,-10 20-8 15,-4-21-1-15,4 21-4 0,-9-30 8 0,-1 11 25 16,0 1 26-16,-4 0 27 0,1-3 24 0,-4 2 34 0,1 2 35 15,-4 3 47-15,3 1 39 0,1 1 33 0,-1 5 17 16,4 0 6-16,13 7-9 0,-27-5-14 0,27 5-21 16,-23 0-20-16,23 0-14 0,-20 11-11 0,20-11-10 15,-13 18-10-15,13-18-12 0,-4 23-12 0,4-23-5 16,-3 29-9-16,3-29-14 0,3 34-16 0,1-18-14 16,-4-16-32-16,13 32-6 0,-6-15-31 0,3 0-37 15,3 0-57-15,0-1-51 0,4-2-50 0,-4-1-60 16,7-3-405-16,0 0-479 0</inkml:trace>
  <inkml:trace contextRef="#ctx0" brushRef="#br0" timeOffset="159328.41">12515 21835 1445 0,'-17'-15'1090'0,"17"15"-292"0,0 0-176 0,-20-6-121 16,20 6-64-16,0 0-95 0,-17 3-84 0,17-3-66 0,0 0-37 0,-10 18-34 15,10-18-29-15,0 23-29 0,0-23-45 0,4 33 15 0,-4-14-32 16,3 2 20-16,0-2-23 0,1 2 26 0,-1 1-3 16,0-2-15-16,-3 0-12 0,4 0 23 15,-4-20-17-15,0 35-26 0,0-35-37 0,0 27-33 0,0-27-37 16,-4 23-72-16,4-23-40 0,-10 19-67 0,10-19-107 16,-13 7-94-16,13-7-468 0,0 0-1000 0</inkml:trace>
  <inkml:trace contextRef="#ctx0" brushRef="#br0" timeOffset="159818.24">11787 21604 1416 0,'0'0'1043'0,"0"0"-237"0,0 0-154 0,0 0-48 0,0 0-64 16,0 0-58-16,0 0-43 0,0 0-40 0,0 0-49 15,0 0-59-15,0 0-25 0,-10 10-59 0,10-10-26 16,0 0-52-16,0 0-12 0,0 0-49 0,0 0 4 16,0 0-54-16,0 0-13 0,0 0-51 0,0 0-46 0,0 0-62 15,0 0-64-15,0 0-48 0,0 0-88 0,0 0-114 16,7 16-75-16,-7-16-129 0,0 0-569 16,0 0-1515-16</inkml:trace>
  <inkml:trace contextRef="#ctx0" brushRef="#br0" timeOffset="-205811.69">27813 10482 90 0,'0'0'1241'0,"-13"-13"-503"0,13 13-165 0,0 0-76 0,-13-7-70 0,13 7-53 0,0 0-18 15,0 0-14-15,-17-9-63 0,17 9 9 0,0 0-84 0,0 0 12 16,-7 20-55-16,7-20-7 0,-6 30-11 0,6-9-10 16,0 6-16-16,0 6-17 0,0 3-15 0,0 4-15 15,6 3-17-15,-6 1-51 0,7-2 44 0,-7 0-12 16,7 0-7-16,-4-1-6 0,-3-5-3 0,7-4-8 16,-7-2 0-16,6-5-6 0,-6-5-5 0,0 1-6 15,0-21-9-15,7 33-25 0,-7-33-5 16,6 20 8-16,-6-20 9 0,0 0 4 0,0 0 8 0,0 0 16 15,0 0-50-15,7-19 49 0,-7 19-48 0,-7-37 57 16,1 11-6-16,-1-10 3 0,1 0-9 0,-1-5 5 16,-3-10 0-16,-3 1-3 0,6 0 26 0,-6-2-29 15,3-1 24-15,-4 0-26 0,8 3 24 0,-1 8-27 0,1 3 23 16,2 0-25-16,-2 8 7 0,6 2-2 16,0 1 0-16,0 6 2 0,0-1-1 0,0 5 11 0,0 18 0 15,10-32 6-15,-10 32 2 0,13-19 2 16,-13 19-1-16,20-4-4 0,-20 4-1 0,30 9 4 15,-7 4-7-15,-3 5-2 0,3 5 0 0,10 10 1 0,-3 2-2 16,7 6 0-16,-7 5 1 0,6-3 1 0,-3 6 0 16,-3-2 0-16,0 2 3 0,-3-9-4 0,-11-1 8 15,11 1-3-15,-10-6 17 0,-4-3 7 0,3-1-2 16,-2-3-3-16,-8-1-4 0,1-3 3 0,3-1-4 16,-10-4 1-16,7 1-5 0,-7-19-6 0,-7 33-5 15,7-33-1-15,-10 27-8 0,-3-15 1 0,-1-2 1 16,-2-2-5-16,3-1-3 0,-11-3-14 0,4 0-7 15,-3-1-5-15,-3-2-6 0,9-1-6 0,-3 0-9 16,20 0-23-16,-37 0-31 0,37 0-43 0,-29-1-53 0,29 1-13 16,-27-3-88-16,27 3-29 0,0 0-37 15,-17-6-57-15,17 6-25 0,0 0-474 0,0 0-858 16</inkml:trace>
  <inkml:trace contextRef="#ctx0" brushRef="#br0" timeOffset="-205590.88">28371 11014 1691 0,'0'0'1039'0,"0"0"-279"0,0 0-134 0,7-12-90 16,-7 12-77-16,0 0-111 0,0 0-78 0,13 10-56 15,-13-10-47-15,7 15-37 0,-7-15-24 0,10 23-28 16,-10-23-39-16,13 29-35 0,-6-13-36 0,-7 0-37 15,6-2-1-15,4 2-82 0,-3 0-8 0,-7-2-82 16,0-14-4-16,13 25-55 0,-13-25-63 0,7 21-63 16,-7-21-72-16,7 14-412 0,-7-14-808 0</inkml:trace>
  <inkml:trace contextRef="#ctx0" brushRef="#br0" timeOffset="-205428.86">28434 10822 514 0,'0'0'1136'0,"0"0"-377"0,0-19-232 0,0 19-139 0,0 0-129 16,0 0-129-16,-6-20-142 0,6 20-52 0,0 0-77 15,0 0-79-15,0 0-111 0,0 0-361 0,23-5-286 16</inkml:trace>
  <inkml:trace contextRef="#ctx0" brushRef="#br0" timeOffset="-205146.86">28654 10776 452 0,'0'0'1338'0,"0"0"-531"0,-17 0-180 0,17 0-131 0,-20-4-165 0,20 4-30 0,0 0-112 0,-23-2 3 0,23 2-89 16,0 0 10-16,0 0-52 0,-20-2-49 0,20 2-31 16,0 0 1-16,0 0 6 0,0 0-1 0,0 21 3 15,0-21-39-15,13 23 55 0,0-8-42 0,-3 3 47 16,4 4-43-16,-1-1 12 0,0 5 61 0,4 1-31 15,-4-1 64-15,4 1-32 0,-4-4 66 0,0 0-44 16,-3-1 48-16,-3-2-40 0,6-2 53 0,-6-4-37 16,0 0 37-16,-7-14-47 0,6 25 22 0,-6-25-68 0,0 0 33 15,-6 28-63-15,6-28 33 0,-7 10-58 0,7-10 24 16,-13 6-59-16,13-6 25 0,-24 0-64 16,24 0 6-16,-20-6-79 0,20 6-15 0,-23-8-105 0,23 8-40 15,-20-13-41-15,20 13-136 0,-16-17-391 0,16 17-778 16</inkml:trace>
  <inkml:trace contextRef="#ctx0" brushRef="#br0" timeOffset="-204593.05">29159 10825 518 0,'0'0'1040'0,"-10"-4"-255"0,10 4-195 16,0 0-2-16,-20-3-136 0,20 3-8 0,0 0-110 16,-20 7-55-16,20-7-51 0,-10 13-44 0,10-13-28 15,-7 22-25-15,7-22-21 0,-7 33-6 0,14-9-49 16,-7-4 35-16,0 3-13 0,7 1-15 0,-1-1-9 16,1 2-14-16,-4-1-12 0,4-1-7 0,0-2-7 0,-1-1-12 15,1-2-35-15,3-2-33 0,-3-2-5 16,-1 1-95-16,-6-15-20 0,20 20-93 0,-20-20-9 15,10 14-71-15,-10-14-52 0,20 7-64 0,-20-7-462 16,0 0-885-16</inkml:trace>
  <inkml:trace contextRef="#ctx0" brushRef="#br0" timeOffset="-204295.61">29265 10924 1233 0,'0'0'836'0,"0"0"-130"0,0-20-158 0,0 20-15 15,0 0-79-15,0 0-5 0,7-20-17 0,-7 20-43 16,0 0-25-16,0 0-23 0,0 0-22 0,16 0-58 16,-16 0-13-16,20 13-43 0,-20-13-26 0,17 24-32 15,-11-8-18-15,8 4-20 0,-1 0-21 0,-3 3-16 16,-3 0-17-16,6-1-6 0,0-1-16 0,-3 1-21 0,-3-2-12 16,6-1 0-16,-6-2 0 0,-1-4 0 15,-6-13-12-15,10 21-46 0,-10-21 17 0,14 19-21 16,-14-19-11-16,0 0-9 0,6 14 4 0,-6-14-5 15,0 0-18-15,0 0-26 0,0 0-21 0,0-30-19 0,0 30-56 16,0-31 8-16,-6 12-23 0,6-1 27 16,0-3-43-16,0 0 37 0,0-2-46 0,0 4 39 0,0-1-58 15,0-1 28-15,6 5-13 0,-6-1 9 0,0 19 10 16,10-27 18-16,-10 27 0 0,7-16-11 0,-7 16-33 16,0 0-38-16,20-1-327 0,-20 1-165 0</inkml:trace>
  <inkml:trace contextRef="#ctx0" brushRef="#br0" timeOffset="-203926.88">29820 10964 984 0,'0'0'1315'0,"0"0"-492"0,0 0-128 0,0 0-174 0,0 0-96 0,0 0-89 0,3-15-75 16,-3 15-58-16,0 0-34 0,0 0-33 0,0 0-26 15,20 0-23-15,-20 0-19 0,0 0-14 0,23 2-14 0,-23-2-6 16,0 0-23-16,20 5-19 0,-20-5-4 16,0 0-17-16,30 1-5 0,-30-1-8 0,0 0-5 15,0 0-3-15,20-1 2 0,-20 1 32 0,0 0-50 0,10-13 37 16,-10 13-49-16,0 0 35 0,-7-22-38 0,7 22 56 16,-16-17-36-16,16 17 52 0,-14-19-32 0,14 19 54 15,-23-14-26-15,23 14 61 0,-23-11-38 0,23 11 52 16,-27-6-45-16,27 6 45 0,-16 0-45 0,16 0 42 15,-20 7-55-15,20-7 34 0,-14 19-50 0,14-19 1 16,-3 30 2-16,3-30 0 0,3 39-2 0,4-18 25 16,0 6-64-16,6-4 14 0,4 6-73 0,-4-2 17 15,7-1-32-15,-4-3-39 0,8 2-53 0,-4-1-41 16,3-4-49-16,-3-1-23 0,3-4-31 0,-3-4-34 16,3 0-410-16,-3-4-513 0</inkml:trace>
  <inkml:trace contextRef="#ctx0" brushRef="#br0" timeOffset="-203669.65">30281 10525 821 0,'0'0'1258'0,"-6"-14"-413"0,6 14-165 0,0 0-149 0,0 0-42 0,0 0-106 15,-7 20-54-15,7-20-31 0,4 30-39 16,-4-10-24-16,3 3-32 0,0 7-26 0,4-1-21 0,-7 4-17 15,6 1-21-15,1 6-48 0,0-4 7 0,6 3-30 16,-6 0 18-16,-4 0-15 0,4-5-11 0,6 2-11 16,-6-4-8-16,-1-5-19 0,1-1-29 0,-4-4-28 15,4-2-35-15,-7-3-38 0,0-17-57 0,6 28-26 16,-6-28-95-16,7 19-10 0,-7-19-71 0,0 0-4 16,0 0-38-16,0 0-76 0,0 0-481 0,0 0-1027 15</inkml:trace>
  <inkml:trace contextRef="#ctx0" brushRef="#br0" timeOffset="-203510.67">30305 10944 1312 0,'-14'-17'939'0,"14"17"-280"16,0 0-39-16,-6-16-158 0,6 16-29 0,0 0-134 15,0 0-25-15,0 0-103 0,0 0 6 0,0 0-84 16,0 0 20-16,0 0-67 0,20 6-18 0,-20-6-43 0,16 14-39 16,-16-14-12-16,20 16-85 0,-13-7-50 15,10-1-53-15,-4 2-24 0,-7 2-26 0,11-1-71 16,-4-1-10-16,1 0-450 0,2 0-598 0</inkml:trace>
  <inkml:trace contextRef="#ctx0" brushRef="#br0" timeOffset="-203057.88">30660 11175 257 0,'0'0'1271'0,"13"12"-433"0,-13-12-249 16,20 10-36-16,-20-10-163 0,10 11-7 0,-10-11-99 16,20 13 7-16,-20-13-91 0,20 7 25 0,-20-7-85 15,17 6 26-15,-17-6-69 0,23 3 30 0,-23-3-59 16,20 0-10-16,-20 0-10 0,0 0-9 0,23-9-3 15,-23 9-6-15,20-11-11 0,-20 11-4 0,17-20-3 16,-17 20-4-16,13-26-12 0,-13 26-10 0,0-31-7 16,0 31-16-16,0-37-4 0,-7 13 37 0,1 1-52 15,-4-1 43-15,-3-5-46 0,-1 0 46 0,-9-1-38 16,3 3 49-16,-3-9-35 0,3 13 50 0,-3 0-25 16,6 6 68-16,-3 4-20 0,0 0 59 0,10 4-47 0,-3 2-8 15,13 7-3-15,-23 0-11 0,23 0 0 16,-14 9-11-16,14-9-1 0,-13 21-2 0,13-21-1 15,0 29 12-15,0-10-41 0,7 1 54 0,-1 3-45 0,1 3 55 16,3-5 6-16,3 4-8 0,1 3-6 0,-1-2-2 16,3 0-8-16,1-2-6 0,-4-2-6 0,1-5 5 15,2 3-17-15,-2-4-5 0,-1-1-11 0,7-3-23 16,-10-3-23-16,3-2-19 0,-13-7 26 0,23 9-57 16,-23-9 28-16,27-3-58 0,-27 3 30 0,16-13-49 15,-16 13 44-15,14-21-34 0,-14 21 52 0,6-31-32 16,-6 31 60-16,7-29-27 0,-7 29 63 0,0-24-16 15,0 24 101-15,3-17 7 0,-3 17 59 0,0 0-53 16,0 0 29-16,0 0-65 0,0 0-10 0,0 0 36 16,7 17-39-16,-4 0-1 0,1 5-74 0,2 1 4 15,1 4-45-15,6 1-76 0,-3 2-79 0,4-2-87 16,-1 1-81-16,3-3-102 0,4 0-329 0,-3-5-646 16</inkml:trace>
  <inkml:trace contextRef="#ctx0" brushRef="#br0" timeOffset="-202539.43">31683 10969 1478 0,'-13'-8'1160'0,"13"8"-351"16,0 0-152-16,0 0-94 0,0 0-96 0,0 0-103 16,0 0-74-16,0 0-51 0,0 0-27 0,0 0-16 0,0 0-17 15,17 8-22-15,-17-8-52 0,26 5 14 0,-9 1-50 16,3 3 20-16,10-4-46 0,-10 1 19 15,10 0-38-15,3 1 22 0,0-1-10 0,0 2-9 0,4-2-6 16,-1 1-12-16,1-1-18 0,-4 1-21 0,-3-3-23 16,0 2-24-16,0-3-25 0,0 0-31 0,-10 1-32 15,6-2-37-15,-3-2-31 0,-3 0 5 0,-20 0-68 16,37 0 9-16,-37 0-53 0,23-2-19 0,-23 2-9 16,27-3-58-16,-27 3-44 0,0 0-386 0,23-4-656 15</inkml:trace>
  <inkml:trace contextRef="#ctx0" brushRef="#br0" timeOffset="-201758.52">32391 11027 230 0,'0'0'1383'16,"-13"-13"-622"-16,13 13-94 0,0 0-157 0,0 0-33 0,0 0-121 15,0 0-6-15,0 0-92 0,0 0-26 0,0 0-35 16,0 0-28-16,0 0-30 0,0 0-16 0,0 0-11 15,-7 18 2-15,7-18-5 0,0 0-1 0,0 20-1 16,0-20-10-16,0 0-11 0,0 23-12 0,0-23-12 16,0 0-15-16,7 18-9 0,-7-18-13 0,0 0-12 15,0 0-23-15,0 0-19 0,0 0-26 0,0 18-18 16,0-18-7-16,0 0-4 0,0 0-16 0,0 0-25 16,0 0-26-16,0 0 20 0,0-22-56 0,0 22 23 15,-7-19-49-15,7 19 35 0,0-21-40 0,0 21 67 16,-7-26-11-16,7 26 72 0,-3-23-26 0,3 23 74 15,-7-18 39-15,7 18 58 0,-3-18 38 0,3 18 24 16,0 0-41-16,-10-14 57 0,10 14-65 0,0 0 55 16,0 0-56-16,0 0 40 0,0 0-48 0,0 0 51 15,0 0-44-15,-6 19 6 0,6-19 4 0,0 0 0 0,6 25 6 16,-6-25 2-16,0 20-2 0,0-20 2 16,7 23-7-16,-7-23-1 0,0 23 0 0,0-23-9 0,3 22-6 15,-3-22-12-15,3 18-8 0,-3-18-9 0,0 0-4 16,4 21-11-16,-4-21 0 0,0 0-19 15,3 17-16-15,-3-17-15 0,0 0-10 0,0 0 0 0,0 0-10 16,3 19-2-16,-3-19 9 0,0 0 7 0,0 0-6 16,0 0-8-16,0 0-2 0,0 0 9 15,0-22-4-15,0 22 0 0,0 0 5 0,-6-27 7 0,6 27 47 16,0-19-41-16,0 19 45 0,-4-24-43 0,4 24 45 16,-3-25-44-16,3 25 46 0,-3-26-42 0,3 26 48 15,-7-24-45-15,7 24 39 0,0-23-43 0,0 23 43 16,-6-20-45-16,6 20 45 0,0 0-40 0,0-26 41 15,0 26-42-15,0 0 45 0,0 0-42 0,0-23 53 16,0 23-40-16,0 0 55 0,0 0-46 0,0 0 50 16,0 0-45-16,0 0 42 0,0 0-47 0,23 3 46 15,-23-3-40-15,13 13-2 0,-13-13 2 0,13 22 0 0,-13-22 1 16,20 21-1-16,-10-8-3 0,-3 1 7 16,10 1-9-16,-7-2 3 0,-1 0-3 0,5-1-1 0,-4-3 2 15,0 2 0-15,0 1 6 0,-10-12 3 0,16 19 2 16,-16-19 7-16,14 12 0 0,-14-12 8 0,10 11 1 15,-10-11 1-15,0 0 2 0,10 13-5 0,-10-13-2 16,0 0 6-16,0 0-18 0,0 0 0 0,0 0-1 16,0 0-1-16,-17 7 5 0,17-7 0 0,0 0 5 15,-20 1-8-15,20-1 0 0,0 0-2 0,-20 5 1 16,20-5-8-16,0 0-7 0,-17 7-7 16,17-7-43-16,0 0-26 0,-20 13-1 0,20-13-78 0,0 0 1 15,-6 14-86-15,6-14-16 0,0 0-71 0,-3 19-80 16,3-19-83-16,0 0-509 0,-4 18-1056 0</inkml:trace>
  <inkml:trace contextRef="#ctx0" brushRef="#br0" timeOffset="-193069.78">33178 10818 685 0,'0'0'897'0,"0"0"-217"16,0 0-222-16,0-18 6 0,0 18-124 0,0 0-1 0,0 0-86 0,0 0 25 0,0 0-60 15,0 0 44-15,0 0-70 0,0 0 11 0,0 0-93 16,0 0 18-16,0 0-61 0,10 25-3 0,-6-8-6 16,-1 4-7-16,4 4-2 0,-4 4 0 0,0-2-1 15,4 2 3-15,3 0-8 0,-7 1 3 0,4-2-16 16,0-2 35-16,-1 0-50 0,-3-1 36 0,4-1-46 15,0-4 28-15,-4-4-39 0,0 3 39 0,-3-19-46 16,7 25 40-16,-7-25-46 0,7 22 36 0,-7-22-43 16,3 16 38-16,-3-16-40 0,0 0 45 0,0 0-41 15,0 0 43-15,0 0-42 0,0 0 5 0,0-25-2 0,0 25 3 16,-3-30 0-16,3 9 5 0,-4 1 0 16,1-6 2-16,3 4 2 0,-3-2-8 0,3 1-5 15,0-3 32-15,0 1-40 0,3 2 23 0,-3 2-51 0,3 1 30 16,1 1-45-16,-1 1 33 0,0 0-57 15,1 1 28-15,-4 17-12 0,13-27-16 0,-13 27-7 0,17-20-2 16,-17 20-21-16,13-12-22 0,-13 12-18 16,20-7-54-16,-20 7 8 0,16-1-28 0,-16 1-36 0,24 4-39 15,-24-4-84-15,20 9-357 0,-20-9-411 0</inkml:trace>
  <inkml:trace contextRef="#ctx0" brushRef="#br0" timeOffset="-192684.66">33657 10911 1464 0,'0'0'1078'0,"0"0"-368"16,0 0-106-16,0 0-157 0,0 0-36 0,0 0-132 16,0 0-12-16,0 0-112 0,0 0 12 0,0 0-76 0,20 3 21 15,-20-3-66-15,13 9-8 0,-13-9-11 16,17 8-8-16,-17-8 0 0,20 10-12 0,-20-10-8 15,16 8-8-15,-16-8 38 0,13 5-54 0,-13-5 36 0,0 0-39 16,24 6 20-16,-24-6-48 0,0 0 28 0,0 0-40 16,0 0 39-16,13-3-61 0,-13 3 28 0,0 0-63 15,-3-14 38-15,3 14 3 0,-14-16 10 0,14 16 15 16,-20-16 15-16,7 9 20 0,0 0 18 0,-4 1 28 16,17 6 24-16,-23-7 19 0,23 7-45 0,-27 0 48 15,27 0-44-15,-23 7 32 0,23-7-52 0,-20 16 36 16,14-2-45-16,-1-1 36 0,7-13-47 0,-7 33 44 15,7-33-51-15,4 35 36 0,-1-17-58 0,0 2 31 16,4 0-20-16,3-2-24 0,-3 0-32 0,6 0-41 16,-3 0-34-16,3-2-38 0,4-1-42 0,-4-3-39 15,0 0-41-15,7-3-34 0,-3-2-90 0,-4 1-268 16,4-3-336-16</inkml:trace>
  <inkml:trace contextRef="#ctx0" brushRef="#br0" timeOffset="-192248.36">33999 11103 1397 0,'0'0'779'0,"0"0"-121"0,0 0-146 0,0 0-59 0,0 0-140 0,0 0-14 0,0 0-108 0,0 0 6 15,3 24-70-15,-3-24 25 0,7 31-68 16,0-6 25-16,-1-1-22 0,1 6-10 0,0 4-9 16,2 2-1-16,1 0-3 0,-3 4 7 0,3-2-3 0,0 1-47 15,-3-2 54-15,6-3-53 0,-6 1 38 0,3-8-51 16,-7-3 38-16,4-4-45 0,-4 1 28 15,3-6-61-15,-6-15 22 0,7 25-46 0,-7-25 43 16,0 0-1-16,0 0-6 0,0 0-26 0,0 0-24 0,0 0-23 16,-3-32-11-16,-7 9-19 0,7-3-5 0,-4-9-3 15,-3-3 2-15,0-8 11 0,-3-1-28 0,-1-2 74 16,4 2-24-16,-3-4 54 0,3 1-37 0,0 3 62 16,0 8 3-16,4 2 7 0,-1 2 2 0,0 8 17 15,4 3 29-15,0 4 31 0,-1 1 24 0,4 19 14 16,-3-26-7-16,3 26-10 0,0 0-9 0,0 0-43 15,3-16 34-15,-3 16-53 0,0 0 35 0,17 18-48 16,-17-18 37-16,13 24-36 0,-3-11 41 0,-3 1-37 16,-1 3 41-16,4-2-49 0,0 2 46 0,-3-3-34 0,0-2 44 15,-7-12-52-15,10 27 39 0,-10-27-48 16,6 22 44-16,-6-22-67 0,4 17 17 0,-4-17-70 16,0 0 17-16,-10 17-66 0,10-17 26 0,0 0-23 15,-10 6-29-15,10-6-14 0,0 0-66 0,-20-9 3 16,20 9-21-16,-17-10-28 0,17 10-25 0,-13-10-42 0,13 10-89 15,-10-15-248-15,10 15-267 0</inkml:trace>
  <inkml:trace contextRef="#ctx0" brushRef="#br0" timeOffset="-191936.08">34232 11060 964 0,'0'0'986'0,"0"0"-289"0,0 0-128 0,0 0-47 0,16-4-134 15,-16 4-63-15,0 0-51 0,0 0-37 16,0 0-18-16,0 0-12 0,0 0-13 0,0 0-20 0,20 4-29 16,-20-4-30-16,0 0-15 0,10 16-20 0,-10-16-17 15,10 20-7-15,-10-20-13 0,10 24-5 0,-10-24-6 16,10 28-7-16,-10-28-6 0,10 26-5 0,-10-26-7 0,7 23-14 16,-7-23-27-16,6 20-27 0,-6-20 6 15,0 0-83-15,7 20 18 0,-7-20-44 0,0 0 53 16,0 0-43-16,0 0 33 0,10-17-53 0,-10 17 34 15,0-26-51-15,0 26 12 0,-7-37 12 0,7 17 17 0,0-2 16 16,0 3 51-16,0-1-18 0,7 1 26 16,-7 19-30-16,0-34 2 0,0 34-19 0,3-26-23 15,-3 26-20-15,7-20-33 0,-7 20-50 0,0 0-45 16,10-13-353-16,-10 13-188 0</inkml:trace>
  <inkml:trace contextRef="#ctx0" brushRef="#br0" timeOffset="-191602.52">34567 11049 62 0,'13'7'1468'0,"-13"-7"-669"0,0 0-210 0,0 0-99 0,0 0-63 0,17 7-124 0,-17-7-17 0,0 0-110 0,13 7 9 16,-13-7-80-16,0 0 21 0,20 8-67 0,-20-8 31 15,20 5-60-15,-20-5 31 0,20 5-52 0,-20-5 37 16,0 0-49-16,20 2 41 0,-20-2-48 0,0 0 38 15,20 5-45-15,-20-5 39 0,0 0-35 0,0 0 32 16,13-7-46-16,-13 7 18 0,0 0-61 0,-6-19 35 16,6 19-45-16,-7-23 47 0,7 23-41 0,-13-23 57 15,3 10-40-15,-4 2 56 0,4-1-34 16,-3 2 76-16,3 2-28 0,10 8 66 0,-23-12-37 0,23 12 40 0,-20-3-57 16,20 3 34-16,-17 3-55 0,17-3 36 0,-13 13-50 15,13-13-2-15,-10 20-10 0,10-20 25 16,-7 27-73-16,7-27 12 0,7 29-75 0,-4-13 3 0,4 4-77 15,0-6-2-15,-1 1-47 0,1-5-36 16,10 4-23-16,-4-4-42 0,0-1-76 0,4 0-226 16,3-2-228-16</inkml:trace>
  <inkml:trace contextRef="#ctx0" brushRef="#br0" timeOffset="-191318.27">35002 10871 1106 0,'0'0'1070'0,"-6"-13"-313"0,6 13-121 0,0 0-157 0,-7-16-31 0,7 16-136 0,0 0-16 16,0 0-108-16,0 0 1 0,0 0-81 0,0 0 21 16,0 0-65-16,0 0 33 0,10 18-58 0,-10-18 1 15,7 28 12-15,6-12-1 0,-6 3 3 0,-1 2 0 16,1-4 5-16,3 6-4 0,-10 0 0 0,13 0-2 16,-10-3-5-16,4 0-6 0,-7-20 6 0,3 33-18 15,-3-33-6-15,4 29-15 0,-4-29 3 0,0 22-39 16,0-22-49-16,-7 20 8 0,7-20-73 0,-13 9 13 15,13-9-55-15,-20 1 28 0,20-1-51 0,-20-3 25 16,20 3-58-16,-27-11 30 0,14 4-43 0,3-2 18 16,10 9-4-16,-23-16-17 0,23 16 14 0,-14-17-51 15,14 17 0-15,-9-13-120 0,9 13-238 0,0 0-200 16</inkml:trace>
  <inkml:trace contextRef="#ctx0" brushRef="#br0" timeOffset="-190933.02">35192 11145 928 0,'0'0'1026'0,"0"0"-370"0,23 6-52 0,-23-6-161 0,0 0-19 0,20 3-120 0,-20-3-2 0,0 0-94 16,23 0 14-16,-23 0-81 0,0 0 10 0,23-4-73 0,-23 4 27 16,20-5-61-16,-20 5 30 0,17-7-55 0,-17 7-2 15,13-10 1-15,-13 10-8 0,13-13-2 0,-13 13 0 16,14-15-2-16,-14 15 1 0,3-22-7 0,-3 22 31 15,3-28-71-15,-3 28 28 0,-3-31-56 0,-4 12 30 16,1 3-45-16,-4-4 51 0,3 0 6 0,-3 3 7 16,-3 0 9-16,3 4 7 0,-3 1 13 0,-1 2 16 15,1 3-26-15,13 7 46 0,-23-8-40 0,23 8 49 16,-23 0-44-16,23 0 42 0,-17 7-52 0,17-7 39 16,-17 17-49-16,17-17 41 0,-10 27-30 0,10-27-18 15,0 33 42-15,0-33-45 0,4 38 44 0,2-20-45 16,1 2 46-16,3 3-48 0,-3-3 43 0,3 0-44 15,0 0 42-15,3-2-44 0,-3-1 38 0,3-1-57 16,-3-2 22-16,0-1-71 0,0-3 24 0,0-1-29 16,-10-9-24-16,20 14-25 0,-20-14-20 0,20 6-71 15,-20-6 6-15,16-4-28 0,-16 4-26 0,14-15-21 16,-14 15-17-16,10-20-52 0,-10 20 45 0,10-31-296 16,-7 13-136-16</inkml:trace>
  <inkml:trace contextRef="#ctx0" brushRef="#br0" timeOffset="-190786.08">35391 10990 1544 0,'0'-20'491'0,"0"20"-54"0,0 0-97 0,-10-16 35 0,10 16-109 0,0 0-3 0,0 0-102 0,0 0 16 0,0 0-85 0,0 0 27 0,7 16-71 0,-7-16-5 16,6 23 33-16,-6-23-59 0,14 26 39 0,-8-12-57 15,1 2 44-15,-1 0-55 0,4 1 37 0,0 0-35 16,0-4-36-16,-3 3-82 0,3 0 2 0,0-3-45 16,0 0-37-16,-3-2-41 0,3-1-51 0,-10-10-80 15,16 17-310-15,-16-17-287 0</inkml:trace>
  <inkml:trace contextRef="#ctx0" brushRef="#br0" timeOffset="-190448.75">35624 11017 1042 0,'0'0'1004'0,"3"-17"-210"0,-3 17-176 0,0 0-50 16,0 0-129-16,0 0-44 0,0 0-54 0,0 0-45 15,0 0-78-15,13 10 33 0,-13-10-37 0,7 17-29 16,-7-17-40-16,3 19-28 0,-3-19-25 0,7 20-20 15,-7-20-19-15,3 22-14 0,-3-22-14 0,7 17-28 0,-7-17-26 16,0 0-36-16,3 19-37 0,-3-19-36 16,0 0-20-16,10 13 23 0,-10-13-54 0,0 0 27 15,0 0-54-15,0 0 28 0,17-16-43 0,-17 16-18 0,3-16 20 16,-3 16 30-16,7-22 35 0,-7 22 28 0,3-26 62 16,-3 26-21-16,10-24 64 0,-10 24-24 15,3-19 109-15,-3 19 3 0,7-14 93 0,-7 14-48 16,0 0 47-16,0 0-54 0,0 0 39 0,13 12-64 0,-13-12 36 15,7 20-64-15,-1-6 32 0,-6 2-61 0,10 1 28 16,-3 0-79-16,-4 1 9 0,7 3-52 0,-3-2-50 16,3-3-60-16,-3 1-59 0,3-3-41 0,-4-1-36 15,4-1-56-15,-10-12-428 0,20 13-529 0</inkml:trace>
  <inkml:trace contextRef="#ctx0" brushRef="#br0" timeOffset="-190207.36">36082 10676 1151 0,'0'0'1195'16,"7"-26"-330"-16,-7 26-171 0,0 0-146 0,0 0-58 15,0 0-112-15,0 0-61 0,0 0-67 0,0 0-32 16,10 20-30-16,-7-3-26 0,0 0-28 0,1 6-19 16,2 5-18-16,1 0-20 0,-1 4-13 0,4 4-9 0,-3 1-14 15,3 2-7-15,0-2-6 0,-3-1-10 16,-1 0-4-16,4-3-4 0,-3-3-20 0,0-5-19 0,-1-1-37 15,1-2-14-15,-4-4-67 0,0-2-28 0,-3-16-98 16,7 24-14-16,-7-24-50 0,0 0-24 0,3 18-47 16,-3-18-42-16,0 0-41 0,0 0-446 0,-10-19-880 15</inkml:trace>
  <inkml:trace contextRef="#ctx0" brushRef="#br0" timeOffset="-190053.35">36112 11045 724 0,'0'0'803'0,"-13"-18"-228"0,13 18-6 0,-10-13-94 0,10 13 27 0,0 0-108 0,-10-12 17 0,10 12-94 0,0 0-38 0,0 0-47 0,0 0-43 0,0 0-37 0,0 0-37 0,0 0-26 16,0 0-19-16,6 15-20 0,-6-15-30 0,14 15-37 16,-14-15-43-16,13 17-9 0,-13-17-102 0,16 17-11 15,-6-7-101-15,-10-10-18 0,20 19-33 0,-6-11-61 16,-14-8-53-16,23 15-421 0,-13-8-693 0</inkml:trace>
  <inkml:trace contextRef="#ctx0" brushRef="#br0" timeOffset="-189633.64">36398 11246 414 0,'0'0'1197'16,"16"11"-449"-16,-16-11-186 0,17 10-87 0,-17-10-95 16,20 10-67-16,-20-10-52 0,23 10-48 0,-23-10-36 15,30 9-23-15,-30-9-35 0,26 6-25 0,-26-6-19 0,27 2-16 16,-27-2-15-16,27-1-10 0,-27 1-8 0,23-3-8 16,-23 3-11-16,23-8-2 0,-23 8-50 0,20-15 45 15,-20 15-46-15,13-17 46 0,-13 17-50 0,10-23 40 16,-10 23-52-16,0-29 46 0,0 11-49 0,-3-1 51 15,-4-2-43-15,-3-2 53 0,0-1-43 0,-6-1 56 16,-1-1 1-16,1 1 9 0,-4 1 30 0,3 7 34 16,0 1 28-16,1 2 12 0,3 1-25 0,-4 4 47 15,17 9-61-15,-20-11 35 0,20 11-67 0,0 0 33 16,-27 3-56-16,27-3-11 0,-10 15-1 0,10-15-7 16,-6 20-2-16,6-20 0 0,3 29 0 0,-3-29 0 15,3 33 31-15,4-19-50 0,-4 5 43 0,4-5-52 16,0-1 41-16,-1 0-58 0,-6-13 33 0,14 22-67 15,-14-22 25-15,16 14-56 0,-16-14 31 16,14 9-50-16,-14-9 34 0,0 0-54 0,23-1 34 0,-23 1-61 16,10-12 33-16,-10 12-52 0,10-21 10 0,-10 21 14 15,10-24 58-15,-10 24-19 0,3-21 60 0,-3 21-14 16,7-19 65-16,-7 19-18 0,0 0 66 0,6-16-60 16,-6 16 52-16,0 0-51 0,10 12-11 0,-10-12-4 15,7 23 0-15,0-9-72 0,-4 3-70 0,4-2-94 16,-1 5-172-16,4 2-251 0,0-4-296 0</inkml:trace>
  <inkml:trace contextRef="#ctx0" brushRef="#br0" timeOffset="-188992.22">37118 10967 1245 0,'0'0'902'0,"-19"-11"-293"16,19 11-10-16,-17-6-158 0,17 6-15 0,0 0-127 0,-20 6-8 0,20-6-90 15,-10 13-42-15,10-13-15 0,-3 18-27 0,3-18-15 16,3 26-15-16,-3-26-12 0,7 33 33 0,-1-16-51 15,1-1 27-15,0 1-53 0,-1-1 37 16,1-1-54-16,3-2 38 0,0 0-54 0,0-1 41 0,-10-12-52 16,20 18 35-16,-20-18-40 0,16 11 37 15,-16-11-51-15,20-4 30 0,-20 4-62 0,20-15 19 0,-10 4-63 16,-3-3 21-16,3-8-64 0,-4-1 21 16,1-3-25-16,-4-4-25 0,4-6-14 0,-7-3 0 0,0-1 25 15,0-6 19-15,0 3 36 0,-3 1 18 0,-4-1 23 16,4 5 29-16,-4 0 57 0,4 11 73 15,-4-2 78-15,4 5 55 0,-4 7 24 0,4 0-5 0,3 17-68 16,-10-20 17-16,10 20-56 0,0 0 30 0,0 0-58 16,-17 7 20-16,17-7-44 0,-6 24 17 0,6-24-45 15,0 39 18-15,3-18-37 0,-3 8-9 0,3-2-1 16,4 2-5-16,-4 0-3 0,4 1-4 0,0-3 0 16,2 3-6-16,-2-1-7 0,3-2-21 0,0-1-27 15,0 0-38-15,0-3-8 0,-3-2-92 0,3-1-5 16,0-1-54-16,-4-2-63 0,4-4-70 0,-3 0-62 15,-7-13-77-15,16 23-386 0,-16-23-798 16</inkml:trace>
  <inkml:trace contextRef="#ctx0" brushRef="#br0" timeOffset="-188522.53">37414 11095 687 0,'0'0'1247'0,"0"0"-542"0,0 0-99 0,20 1-164 15,-20-1-14-15,0 0-109 0,17 4-12 0,-17-4-88 16,16 3 19-16,-16-3-73 0,17 5 31 0,-17-5-62 15,23 4-18-15,-23-4-14 0,27 8-25 0,-27-8-17 0,26 5-11 16,-26-5-10-16,27 6-9 0,-27-6-9 16,20 1-4-16,-20-1-9 0,23 3-14 0,-23-3-14 0,20 0 25 15,-20 0-56-15,17-4 29 0,-17 4-50 0,13-13 30 16,-13 13-58-16,7-16 20 0,-7 16-59 0,3-23 29 16,-3 23-8-16,-3-30 2 0,-4 14 13 15,4 0 16-15,-4-2 19 0,-3 1 17 0,-3-1 15 16,3 4 31-16,0 1 43 0,-4 0 38 0,5 3 33 0,-1 2 20 15,10 8-35-15,-24-13 45 0,24 13-56 0,-16-8 34 16,16 8-60-16,-20-1 29 0,20 1-59 0,-14 7 37 16,14-7-57-16,-13 13 33 0,13-13-46 15,-6 17-3-15,6-17-3 0,-4 16-8 0,4-16-3 0,0 19-5 16,0-19-6-16,7 18 36 0,-7-18-54 0,6 19 30 16,-6-19-65-16,7 14 25 0,-7-14-59 0,10 12 22 15,-10-12-46-15,0 0 47 0,17 8-52 0,-17-8 36 16,0 0-53-16,13-2 41 0,-13 2-44 0,10-12 43 15,-10 12-15-15,10-14 38 0,-10 14 18 0,3-15 17 16,-3 15 13-16,0 0 28 0,7-23 58 0,-7 23 47 16,0 0 21-16,0 0 1 0,7-17-13 0,-7 17-10 15,0 0-12-15,0 0-6 0,0 0-17 0,0 0-48 16,6 20 32-16,-6-20-77 0,7 18 24 0,-7-18-84 16,10 24 2-16,0-11-51 0,-4 0-25 0,4 1-42 15,0 0-36-15,4-1-65 0,-1 0-86 0,4-3-212 16,-1 1-135-16</inkml:trace>
  <inkml:trace contextRef="#ctx0" brushRef="#br0" timeOffset="-188234.22">38075 10901 133 0,'-10'-13'1524'0,"10"13"-682"0,-6-13-215 0,6 13-101 15,-14-8-91-15,14 8-124 0,0 0-18 0,-13-12-103 0,13 12 5 16,0 0-65-16,0 0 31 0,0 0-76 0,0 0 21 15,0 0-63-15,0 0 27 0,0 0-45 0,-3 18 48 16,3-18-37-16,6 24 3 0,1-10 7 16,-4 5 10-16,4 0 6 0,0-1 13 0,-1 2-14 0,1 0-11 15,-4-2-8-15,4 0-6 0,-4-1-2 16,4-2-9-16,-7-15-5 0,7 25-5 0,-7-25-9 0,3 20-10 16,-3-20-27-16,0 0-19 0,-3 21 19 0,3-21-66 15,0 0 22-15,-20 9-58 0,20-9 24 0,-20-2-64 16,20 2 10-16,-27-4-77 0,27 4-3 0,-23-7-56 15,23 7-58-15,-23-6-78 0,23 6-481 0,-17-7-825 0</inkml:trace>
  <inkml:trace contextRef="#ctx0" brushRef="#br0" timeOffset="-187428.29">38700 10960 227 0,'0'0'1301'0,"0"0"-436"0,0 0-174 0,3-19-104 0,-3 19-146 16,0 0-18-16,0 0-110 0,13 9-3 0,-13-9-103 16,17 27-29-16,-7-5-20 0,0 2-19 0,7 3 11 0,-4 6-49 15,7 4 8-15,-4 4-37 0,4-2 16 16,-3 2-24-16,3 1 8 0,-3-3-22 0,-4-5 6 0,0 0-22 15,0-3 5-15,1-1-20 0,-4-4 2 16,0-5-6-16,-4 2 4 0,1-8-20 0,0-1 3 0,-7-14-39 16,9 24 14-16,-9-24-26 0,0 0 32 0,7 13-26 15,-7-13 22-15,0 0-45 0,-3-17 28 16,-1 1-54-16,-2-2 28 0,-1-7-4 0,1-2-55 0,-8-6 38 16,4-3-41-16,-3-7 46 0,-4-3-29 0,4-1 55 15,0-4 10-15,0 1 9 0,-1 3 6 0,1-1 10 16,6 2 0-16,-3 8 5 0,7 0 0 0,-4 8 5 15,4 3 3-15,3 4 5 0,-3 2 3 0,3 21 18 16,3-32 11-16,-3 32 10 0,10-18-23 0,-10 18 27 16,17-5-10-16,-17 5-2 0,23 5-4 0,-10 2-43 15,0 1 43-15,4 2-40 0,-4 3 50 0,4 2-32 16,0 2 47-16,-4-3-30 0,0 2 11 0,-3 1 14 16,0-3 14-16,0-1 19 0,-3 0 1 0,-7-13-10 15,13 22-11-15,-13-22-13 0,3 18-12 0,-3-18-6 16,0 0-16-16,-10 23-10 0,10-23-12 0,-13 6-15 15,13-6-14-15,-23 1-20 0,23-1-14 0,-27-4 21 16,27 4-57-16,-33-8 29 0,20 3-61 0,-4-2 24 16,4 0-35-16,13 7-34 0,-23-12-39 0,23 12-44 15,-17-8-37-15,17 8-17 0,-13-9-15 0,13 9-39 16,0 0-71-16,0 0-300 0,0 0-394 0</inkml:trace>
  <inkml:trace contextRef="#ctx0" brushRef="#br0" timeOffset="-187064.46">39148 11037 1112 0,'0'0'1114'0,"0"0"-393"0,0 0-73 0,0 0-162 16,17 6-12-16,-17-6-123 0,0 0-59 0,0 0-57 16,20 9-37-16,-20-9-31 0,13 10-14 0,-13-10-44 15,20 11-22-15,-20-11-19 0,23 13-15 0,-23-13-8 16,27 13-14-16,-10-9-9 0,-17-4-10 0,26 8-17 15,-26-8-15-15,27 4-18 0,-27-4-13 0,23 3-12 0,-23-3-8 16,27-6-8-16,-27 6 14 0,19-9-61 0,-19 9 25 16,17-20-59-16,-17 20 27 0,13-26-55 0,-13 26 27 15,4-34-6-15,-4 14 9 0,-4-1 24 0,1-1 28 16,-4-2 23-16,-3-2 13 0,0 1 28 0,-3 4 43 16,0 2 44-16,-4-1 37 0,1 5 34 0,-1 1 13 15,0 3 22-15,1 2 4 0,3 3-13 16,13 6-25-16,-27-5-29 0,27 5-19 0,-20 5-17 15,20-5-13-15,-13 13-14 0,13-13-25 0,-4 20-18 0,4-20-19 16,4 27-50-16,-1-12 27 0,4 1-72 0,3 1 6 16,0 2-83-16,0 1 11 0,3-1-39 0,0-1-17 15,0-2-28-15,4 1-30 0,-4-1-52 0,4-2-405 16,0-1-439-16</inkml:trace>
  <inkml:trace contextRef="#ctx0" brushRef="#br0" timeOffset="-186748.16">39593 10864 1280 0,'0'0'761'0,"0"0"-143"0,4-22-44 0,-4 22-60 0,0 0-34 0,0 0-64 0,6-17 12 16,-6 17-54-16,0 0-22 0,0 0-28 0,0 0-20 16,20 6-23-16,-20-6-37 0,14 23-39 15,-8-9-26-15,4 2-41 0,-3 6 6 0,3 2-37 0,0 0-5 16,-4-1-26-16,1 3-14 0,0-2-5 0,3-1-16 15,-7 0-9-15,4-6-7 0,-1 0-13 0,-6-17-28 16,7 25-24-16,-7-25-29 0,7 19-21 16,-7-19 11-16,0 0 6 0,0 0 0 0,0 0-24 0,0 0 1 15,0 0-8-15,10-23-4 0,-10 23-6 16,0-32-3-16,0 12-11 0,0 0-5 0,3-3 35 0,-3 0-28 16,7-1 42-16,-4-2-42 0,4 2 24 0,-1-1-29 15,1 5-37-15,-1 2-41 0,4 3-42 0,-3-1-58 16,3 4-73-16,-10 12-45 0,23-18-117 15,-9 14-352-15,-14 4-769 0</inkml:trace>
  <inkml:trace contextRef="#ctx0" brushRef="#br0" timeOffset="-186131.86">40490 11049 884 0,'0'0'1077'0,"0"-19"-347"0,0 19-138 16,0 0-92-16,0 0-109 0,0 0-1 0,7-16-104 15,-7 16-13-15,0 0-93 0,23-1 2 0,-23 1-79 16,24 0 19-16,-24 0-66 0,23 4-11 0,-23-4-11 16,23 2-5-16,-23-2-9 0,23 1-10 15,-23-1-16-15,24 3-12 0,-24-3 30 0,0 0-54 0,23 0 32 16,-23 0-46-16,0 0 49 0,16-4-38 0,-16 4 39 16,0 0-58-16,4-19 24 0,-4 19-55 0,-10-16 31 15,10 16-11-15,-17-23 1 0,4 11 0 0,0-3 9 16,-4 2 16-16,0-1 12 0,1 4 11 0,-1 1 12 15,1 1 19-15,-1 2 21 0,17 6 11 0,-27-3-8 16,27 3 0-16,-23 4-6 0,23-4-5 0,-13 19 1 16,13-19-6-16,-10 27-47 0,10-27 52 0,0 35-48 15,3-17 52-15,4 5-10 0,0 0-4 0,2 0-3 16,1-1-2-16,4-1-8 0,-1 0-22 0,0-3-33 16,1 2-39-16,2-2-45 0,1 0-42 0,-4-3-29 15,7-4-29-15,-3 2-33 0,-4-6-29 0,4 0-37 0,-17-7-79 16,29 5-263-16,-29-5-279 0</inkml:trace>
  <inkml:trace contextRef="#ctx0" brushRef="#br0" timeOffset="-185796.14">40823 10994 1059 0,'0'0'760'0,"0"-24"-229"0,0 24-5 16,0 0-51-16,0 0-82 0,3-16-52 0,-3 16-79 0,0 0 29 0,0 0-57 15,0 0 23-15,13 13-74 0,-13-13-11 16,10 13-3-16,-10-13-4 0,14 23-6 0,-8-7-14 0,-6-16-16 15,10 30 0-15,-3-14-25 0,-1 1-13 0,1 0-23 16,0-4-7-16,-4 0-24 0,-3-13 0 0,10 25-20 16,-10-25-18-16,7 18-49 0,-7-18-1 0,6 15-82 15,-6-15 12-15,0 0-47 0,0 0 20 0,0 0-34 16,0 0-27-16,14-8-27 0,-14 8-2 16,3-21-42-16,-3 21 60 0,0-27 2 0,0 27 58 15,7-34 35-15,-7 34 24 0,3-33 24 0,-3 33 31 0,3-28 45 16,-3 28 27-16,7-22 41 0,-7 22 44 15,3-16 25-15,-3 16-4 0,0 0-1 0,13-8-14 0,-13 8-26 16,0 0-62-16,17 13 41 0,-17-13-62 0,17 18 37 16,-7-5-38-16,0 0-34 0,0 6-39 0,3-5-45 15,0 3-52-15,-3-5-48 0,3 1-48 0,-3 0-21 16,4-3-81-16,-4 0-76 0,3-3-291 16,-13-7-354-16</inkml:trace>
  <inkml:trace contextRef="#ctx0" brushRef="#br0" timeOffset="-185560.09">41417 10521 746 0,'4'-22'1333'0,"-4"22"-480"16,0 0-173-16,0 0-115 0,0 0-82 0,0 0-94 16,0 0-59-16,0 0-62 0,3 21-48 0,0-4-40 15,1 3-36-15,-1 4-6 0,0 3-26 0,4 4-7 16,0 6-28-16,-4 0-6 0,7 3-17 0,-7 0-3 15,4 1-12-15,-1-2-1 0,-2-1-17 0,2 1 3 16,1-7-11-16,-4-2-13 0,1-3-40 0,-1-3-11 16,0-4-64-16,1-1-25 0,-4-19-68 0,3 26-57 15,-3-26-36-15,0 0-38 0,3 22-50 0,-3-22-56 16,0 0-20-16,0 0-59 0,-10-18-333 0,10 18-663 16</inkml:trace>
  <inkml:trace contextRef="#ctx0" brushRef="#br0" timeOffset="-185398.66">41434 10960 1026 0,'0'0'692'0,"-10"-23"-179"0,10 23-53 0,-7-14-17 0,7 14-26 0,0 0-44 0,-6-17-33 0,6 17-52 0,0 0-52 0,0 0-41 0,0 0-22 0,0 0-17 0,0 0-74 0,0 0 24 0,16 12-62 0,-16-12 33 15,14 13-59-15,-14-13 36 0,13 16-63 0,-13-16 9 0,20 17-87 16,-20-17-10-16,20 18-62 0,-20-18-69 0,20 18-72 16,-10-8-74-16,-10-10-68 0,23 15-488 0,-23-15-862 15</inkml:trace>
  <inkml:trace contextRef="#ctx0" brushRef="#br0" timeOffset="-185080.01">41796 10980 246 0,'0'0'1530'0,"0"0"-666"0,0 0-227 0,17-7-136 0,-17 7-80 0,0 0-113 0,0 0-7 0,0 0-107 16,20-3 3-16,-20 3-85 0,0 0 12 0,0 0-65 0,20 4 27 15,-20-4-58-15,0 0 34 0,19 3-53 0,-19-3 45 16,0 0-54-16,20 0 31 0,-20 0-50 0,0 0 34 15,17-8-51-15,-17 8 33 0,13-9-50 0,-13 9 34 16,7-13-12-16,-7 13-7 0,3-21-6 0,-3 21 1 16,0-25 0-16,0 25 14 0,-3-27-1 15,3 27 9-15,-10-29 7 0,3 14 6 0,4 2 13 0,3 13 35 16,-17-21 27-16,17 21 15 0,-20-13 7 0,20 13 4 16,-16-4-14-16,16 4-9 0,-20 10-5 0,10 0-41 15,3 6 32-15,-3 0-48 0,7 8 37 0,-4 6-48 16,4 2 42-16,3 1-49 0,0 1 34 0,3 5-59 15,4-2 8-15,3-1-48 0,0-1-60 0,0-2-53 0,3-1-28 16,4-2-88-16,-4-5-63 0,4-6-41 16,-1-2-104-16,1-1-388 0,3-2-779 0</inkml:trace>
  <inkml:trace contextRef="#ctx0" brushRef="#br0" timeOffset="-184578.65">42175 10884 1327 0,'0'0'842'0,"0"0"-193"0,0 0-59 0,-4-17-81 0,4 17-43 0,0 0-36 0,0 0-74 16,0 0-39-16,0 0-62 0,0 0-15 0,0 0-34 15,10 11-22-15,-10-11-30 0,10 23-20 0,-3-6-12 0,-4 1-9 16,4 0-10-16,0 2-14 0,-1 0-5 15,1-1-11-15,0 0-4 0,-7 2-16 0,6-5-8 16,-6-16-14-16,10 26-5 0,-10-26-11 0,7 19-9 16,-7-19-18-16,6 14-11 0,-6-14 1 0,0 0-7 15,0 0-11-15,0 0-14 0,0 0-10 0,4-20-20 0,-4 20 0 16,0-29-26-16,0 29 20 0,0-39-41 16,0 18 40-16,0-4-38 0,0 4 43 0,3-2-2 15,-3 0-4-15,3 2-8 0,1-1-6 0,-4 5-7 0,0 17 1 16,3-32-12-16,-3 32 9 0,7-23-35 15,-7 23-6-15,6-12-66 0,-6 12-37 0,0 0-41 0,17-4-11 16,-17 4-72-16,0 0-61 0,20 7-354 0,-20-7-493 16</inkml:trace>
  <inkml:trace contextRef="#ctx0" brushRef="#br0" timeOffset="-184214.67">42527 10888 859 0,'0'0'1247'15,"0"0"-411"-15,3 18-174 0,-3-18-110 0,0 0-105 16,0 0-26-16,0 0-124 0,0 24-21 0,0-24-68 16,7 14-14-16,-7-14-37 0,10 17-21 0,-10-17-23 15,13 23-7-15,-3-13-23 0,-10-10-5 0,20 23-14 16,-13-13-3-16,3 0-14 0,0 2-6 0,3-4-11 16,-3 4-4-16,0-5-13 0,-10-7-8 0,20 17-1 15,-20-17 2-15,20 10-20 0,-20-10-10 0,16 5-27 16,-16-5 1-16,0 0-41 0,24 0 19 0,-24 0-64 15,13-8 7-15,-13 8-63 0,10-17 24 0,-10 17-8 0,3-23-2 16,-3 23 12-16,0-30 28 0,-3 12 27 0,0 0-3 16,-4 1 43-16,0 0 1 0,1 1 43 15,-4 2 26-15,0-2 47 0,0 3 12 0,-4 0 31 16,4 5 9-16,-3-1 2 0,13 9 2 0,-23-10-5 0,23 10-14 16,-20-3-12-16,20 3-14 0,-20 2-16 15,20-2-6-15,-17 8-12 0,17-8-9 0,-10 16-10 0,10-16-12 16,-6 17-16-16,6-17-20 0,-7 20-13 15,7-20-21-15,0 20-25 0,0-20-19 0,3 20-20 0,-3-20-31 16,7 21-45-16,-7-21-11 0,10 18-58 0,-10-18-43 16,13 17-18-16,-13-17-46 0,20 15-400 0,-20-15-488 15</inkml:trace>
  <inkml:trace contextRef="#ctx0" brushRef="#br0" timeOffset="-183879.32">43095 10918 821 0,'0'0'832'0,"10"-11"-218"0,-10 11-108 0,0 0-64 0,10-14-61 0,-10 14-65 0,0 0-41 16,-3-22-29-16,3 22-33 0,-7-16-14 0,7 16-12 15,-13-14-9-15,13 14-6 0,-20-16-15 16,20 16 0-16,-17-13-12 0,17 13-9 0,-20-7-17 16,20 7-15-16,-16-6-32 0,16 6-20 0,0 0 8 0,-17 6-16 15,17-6-44-15,-10 12 23 0,10-12-38 16,0 18 21-16,0-18-45 0,3 26 38 0,4-9-43 0,-4-1 40 15,4 7-40-15,3-3 47 0,0 3-37 0,0-1 41 16,-3 2-39-16,2-3 46 0,1-2-38 0,-3 1 48 16,0-3-20-16,-1 0 44 0,-6-17-17 0,7 27 26 15,-7-27-30-15,7 21 12 0,-7-21-31 0,0 0 18 16,-4 22-32-16,4-22 19 0,0 0-46 0,-16 11 10 16,16-11-68-16,0 0 8 0,-20 6-34 0,20-6-38 15,0 0-39-15,-23 4-44 0,23-4-41 0,-17 6-66 16,17-6-45-16,-13 11-79 0,13-11-57 0,-10 16-315 15,10-16-615-15</inkml:trace>
  <inkml:trace contextRef="#ctx0" brushRef="#br0" timeOffset="-174789.78">33225 12483 1083 0,'0'0'1154'0,"0"0"-444"0,0 0-88 0,0 0-183 0,0 0-44 0,0 0-134 0,0 0-51 0,0 0-31 0,7-13-17 15,-7 13-15-15,0 0-16 0,0 0-14 0,19 3-12 16,-19-3-15-16,27 4-12 0,-27-4-12 0,23 3-11 15,-23-3-7-15,27 3-9 0,-27-3-8 0,23 1-1 16,-23-1-11-16,23 3-1 0,-23-3-2 0,27-3-3 16,-27 3-2-16,17-4-1 0,-17 4 3 0,23-8-1 15,-23 8-8-15,13-15 1 0,-13 15-2 0,7-20-7 16,-7 20-14-16,6-23-13 0,-6 23 4 16,0-27-4-16,0 27 8 0,-10-30 4 0,4 17 5 0,-4 0 7 15,0 2 1-15,-3-2 7 0,3 4 4 0,-7 4 20 16,17 5 26-16,-27-10-29 0,27 10 73 0,-29 0-69 15,29 0 47-15,-34 9-61 0,34-9 44 0,-20 13-57 0,7 0 42 16,3 0-9-16,3 1-8 0,7 5-8 0,-3 0-14 16,3 2-21-16,3-1-6 0,-3 6-32 0,7-3-24 15,6 0 1-15,-3 0-78 0,4-2-7 0,-1-2-44 16,4 1-51-16,-4-4-51 0,7-1-53 0,-4-3-58 16,8 1-49-16,-4-4-450 0,3-2-837 0</inkml:trace>
  <inkml:trace contextRef="#ctx0" brushRef="#br0" timeOffset="-174322.55">33876 12433 567 0,'0'0'1140'0,"0"0"-504"0,-7-12-69 0,7 12-146 0,0 0-39 15,-13-8-126-15,13 8 2 0,0 0-74 16,-20-6 33-16,20 6-59 0,0 0 42 0,-16-3-53 15,16 3 42-15,0 0-52 0,-20 4-4 0,20-4-21 16,-14 9-17-16,14-9-14 0,-10 13-13 0,10-13-6 0,-6 20-13 16,6-20-6-16,-4 22 24 0,4-22-50 15,4 25 31-15,-4-25-42 0,3 25 30 0,-3-25-46 16,10 24 39-16,-10-24-27 0,10 20 16 0,-10-20-46 0,13 17 34 16,-13-17-42-16,14 9 28 0,-14-9-41 0,0 0 34 15,16-1-58-15,-16 1 23 0,17-12-63 0,-17 12 19 16,13-26-53-16,-10 8 15 0,4-2-52 0,-7-6 27 15,3-3-45-15,-3-2 65 0,0-4-25 0,0-5 76 16,-3-2 15-16,3 3 12 0,-7-4 14 0,4 2 19 16,-4-4 20-16,1 8 31 0,-4 8 39 15,3-1 42-15,4 7 43 0,0 0 35 0,-4 6 14 0,4 0 2 16,3 17-65-16,-7-21 11 0,7 21-70 0,0 0 28 16,0 0-57-16,0 0 35 0,0 0-41 0,-13 19 33 15,13-19-40-15,10 30 0 0,-7-12 0 0,0 3-1 16,4 4-1-16,0 1-8 0,-1-1-5 0,1 8-6 15,6-7-2-15,0 4-7 0,-3 0-8 16,4-2-30-16,-4-4-30 0,0-1-2 0,0 0-92 0,3 0-8 16,-3-3-49-16,3 0-41 0,-6 0-90 0,9-4-46 0,-6-2-47 15,0 1-60-15,-10-15-362 0,20 17-674 16</inkml:trace>
  <inkml:trace contextRef="#ctx0" brushRef="#br0" timeOffset="-173807">34132 12548 1327 0,'0'0'803'0,"0"0"-131"0,0 0-108 0,0 0-115 0,16 8-112 0,-16-8-2 0,0 0-102 16,0 0 14-16,14 10-72 0,-14-10 24 0,0 0-75 15,20 10 22-15,-20-10-67 0,16 9 22 0,-16-9-56 16,14 7 24-16,-14-7-57 0,23 9 37 0,-23-9-47 16,20 7 35-16,-20-7-48 0,20 7 41 0,-20-7-49 15,16 3 41-15,-16-3-56 0,0 0 31 0,27 3-54 16,-27-3 34-16,0 0-58 0,20-9 30 0,-20 9-59 15,3-12 25-15,-3 12-55 0,7-18 33 0,-7 18-56 16,0-26 43-16,0 26-38 0,-10-33 18 0,3 17 28 16,-3-4 29-16,0 0 13 0,-3 0 35 0,-4 3 79 15,4 1-8-15,-4-1 85 0,1 3-29 0,3 2 51 16,-4-1-41-16,7 6 50 0,10 7-50 0,-27-11 32 16,27 11-67-16,-13-5-13 0,13 5-6 0,-13 6-9 15,13-6-13-15,-10 16 41 0,10-16-53 0,0 21 37 16,0-21-42-16,0 28 46 0,0-28-41 0,6 31 33 15,1-17-48-15,-4 2 41 0,4-3-49 0,-7-13 43 16,13 29-53-16,-13-29 39 0,14 21-50 0,-14-21 25 16,13 16-61-16,-13-16 21 0,17 10-59 0,-17-10 28 15,13 7-59-15,-13-7 21 0,0 0-66 0,23-7 23 0,-23 7-63 16,7-14 36-16,-7 14-29 0,13-20 20 16,-13 20 11-16,10-29 14 0,-10 29 35 0,3-27 20 0,-3 27 31 15,4-26 33-15,-4 26 36 0,3-20 63 0,-3 20 13 16,0 0 28-16,0-26 19 0,0 26-2 0,0 0 8 15,0 0-34-15,0 0-16 0,0 0-15 0,0 0-8 16,0 0 33-16,0 0-73 0,0 0 21 0,0 17-73 16,0-17 20-16,7 19-71 0,-7-19-7 0,13 29-38 15,-6-16-36-15,-1 2-39 0,4-2-49 0,0 0-85 16,0-3-327-16,0 3-267 0</inkml:trace>
  <inkml:trace contextRef="#ctx0" brushRef="#br0" timeOffset="-173371.38">34587 12408 1327 0,'0'0'777'0,"-13"-14"-172"0,13 14-74 0,-17-11-76 0,17 11-77 16,-13-8-57-16,13 8-51 0,0 0-39 0,0 0-46 0,-23 5-43 15,23-5-17-15,-7 13-43 0,7-13-17 16,0 23 31-16,0-23-61 0,0 28 40 0,0-28-56 0,7 35 29 15,-4-18-39-15,4 0 38 0,-4 0-47 16,3-1 34-16,-2 1-42 0,2-2 37 0,8-2-46 16,-14-13 41-16,13 23-43 0,-13-23 38 0,10 14-45 0,-10-14 42 15,20 7-37-15,-20-7 33 0,0 0-47 0,20-5 36 16,-20 5-63-16,16-20 21 0,-12 2-64 0,2 2 23 16,1-7-61-16,-4-4 40 0,1-2-48 0,-1-2 58 15,-3-5-44-15,0-4 65 0,0-2 14 0,0 1 11 16,0 2 8-16,-3-2 10 0,3 7 13 0,-4 2 9 15,1 2 25-15,3 5 48 0,-3 3 48 0,3 2 52 16,0 20 21-16,-4-23-79 0,4 23 19 0,0 0-52 16,0 0 35-16,0 0-46 0,4 30-5 0,-1-7-7 15,0 10-1-15,4 6-2 0,-4 1-2 0,11 10-2 16,-4-2 35-16,0 1-55 0,0 1 35 0,3-3-51 0,0-4 31 16,-3-6-50-16,7-1 16 0,-7-5-76 15,0-6 5-15,-4-3-43 0,8 1-51 0,-8-6-44 16,4-1-36-16,-10-16-49 0,10 19-44 0,-10-19-54 15,0 0-69-15,17 8-452 0,-17-8-801 0</inkml:trace>
  <inkml:trace contextRef="#ctx0" brushRef="#br0" timeOffset="-167374.78">33418 13222 714 0,'0'0'656'0,"0"0"-195"0,0 0-72 15,0 0-62-15,-10-14-19 0,10 14-70 0,0 0 60 16,0 0-13-16,0 0-9 0,-7-13 10 0,7 13 3 0,0 0 11 15,0 0-40-15,0 0 41 0,0 0-52 0,0 0-5 16,0 0-37-16,0 0-25 0,0 20-27 16,0-20-16-16,10 28-24 0,-7-11-22 0,1 4-18 0,2 2-13 15,1 2-16-15,0-1-10 0,-4 2-7 16,7-2-11-16,-7 2-8 0,4-2-13 0,-1-1-25 0,1-4-29 16,-4 1-30-16,1-1-37 0,-1-3-62 0,4-1-20 15,-7-15-102-15,6 29-26 0,-6-29-69 0,7 22-68 16,-7-22-43-16,7 14-485 0,-7-14-1054 0</inkml:trace>
  <inkml:trace contextRef="#ctx0" brushRef="#br0" timeOffset="-167164.96">33727 13155 1684 0,'0'0'933'0,"0"0"-209"0,0 0-141 0,0 0-146 0,0 0-32 0,0 0-128 0,0 0-18 0,10 15-96 0,-10-15 24 0,3 30-73 0,0-10 20 0,0 4-61 0,1 3-15 0,-4 2-16 0,6 1-10 15,-6 0-11-15,7 0-29 0,0 0-26 0,-4 0 18 0,0-1-75 0,1-3-8 16,-1-1-89-16,0-4-9 0,1-1-56 16,-1 0-82-16,-3-20-56 0,0 33-60 0,0-33-492 0,0 26-902 15</inkml:trace>
  <inkml:trace contextRef="#ctx0" brushRef="#br0" timeOffset="-166870.92">33398 13353 219 0,'0'0'1236'16,"-17"-9"-447"-16,17 9-200 0,0 0-112 0,-17-10-108 0,17 10-80 15,0 0-56-15,-10-8-29 0,10 8 18 0,0 0-26 16,0 0 58-16,0 0-63 0,0 0 19 0,14-10-68 0,-14 10 20 16,20 1-59-16,-20-1-22 0,30 3-13 15,-14 1-10-15,1-1-13 0,-1 0-10 0,11 1-10 0,-10-1-4 16,9 3-5-16,-3-2-1 0,1-1-11 16,-1 4-25-16,-3-4 16 0,3 1-71 0,-3-1 13 15,0 0-70-15,-3 0 7 0,-1 1-65 0,-16-4 7 0,33 5-39 16,-33-5-71-16,27 4-9 0,-27-4-43 0,23 1-34 15,-23-1-48-15,17 3-395 0,-17-3-559 0</inkml:trace>
  <inkml:trace contextRef="#ctx0" brushRef="#br0" timeOffset="-166645.65">33494 13479 1289 0,'0'0'716'0,"0"0"-115"0,-20 3-185 15,20-3-26-15,0 0-149 0,0 0-1 0,-23 3-83 16,23-3 60-16,0 0-18 0,0 0 66 0,0 0-57 16,0 0 30-16,0 0-75 0,0 0-15 0,10 10-22 0,-10-10-17 15,20 0-21-15,-20 0-17 0,23 5-18 0,-3-3-5 16,0 1-20-16,0-1-35 0,0-1-46 0,6 3-5 16,-2-1-94-16,5 0-14 0,-2 0-95 0,-4-3-27 15,7 3-59-15,-7-2-85 0,1-1-101 16,-1 0-338-16,0-1-697 0</inkml:trace>
  <inkml:trace contextRef="#ctx0" brushRef="#br0" timeOffset="-166148.54">34245 13064 1316 0,'0'0'1113'0,"-10"-17"-324"0,10 17-166 0,0 0-147 16,0 0-29-16,-7-14-127 0,7 14-32 0,0 0-88 16,0 0 4-16,0 0-72 0,0 0 0 0,0 0-46 15,-3 17 10-15,3-17-32 0,7 29 24 0,-4-11-15 0,0 2 10 16,4 6 0-16,-4 0-4 0,4 0 9 16,-7 3-3-16,10 0-7 0,-7-1-7 0,4 1-8 15,-4-2-39-15,0 0 25 0,1-1-7 0,-1-4-11 16,0-4-5-16,1 1-9 0,-4-19-8 0,3 31 0 0,-3-31-7 15,0 22-21-15,0-22-17 0,7 20-14 0,-7-20-14 16,0 0-8-16,3 19 5 0,-3-19 9 0,0 0-18 16,0 0-26-16,0 0-24 0,7-14-19 0,-7 14-15 15,3-23 23-15,-3 23-64 0,7-31 21 0,-4 14-56 16,3-3 36-16,1-1 0 0,0-1-28 0,3 2 87 16,-4 4-20-16,4-1 77 0,-6 4-17 0,-4 13 104 15,20-23 46-15,-20 23 46 0,13-10 26 0,-13 10-29 16,0 0 67-16,20 3-33 0,-20-3 61 0,13 13-52 15,-13-13 4-15,13 21-9 0,-6-8 1 0,0 0-5 16,-1 3 1-16,1 3-20 0,0-4-14 0,-1 3-9 16,1-3-66-16,-4 4 46 0,4-3-16 0,0-1-9 15,-7-15-12-15,6 30-9 0,-6-30-32 0,10 28-13 0,-10-28-58 16,7 20-40-16,-7-20-48 0,6 19-17 16,-6-19-94-16,14 16-13 0,-14-16-68 0,10 11-63 15,-10-11-31-15,0 0-495 0,13 10-930 0</inkml:trace>
  <inkml:trace contextRef="#ctx0" brushRef="#br0" timeOffset="-165961.18">34839 13433 1368 0,'0'0'1245'0,"0"0"-395"0,0 0-175 0,0 0-110 0,14 13-112 15,-14-13-113-15,0 0-80 0,3 17-62 0,-3-17-54 16,0 0-51-16,7 19-54 0,-7-19-63 0,0 0-70 15,10 20-71-15,-10-20-26 0,6 13-119 0,-6-13-49 16,0 0-70-16,10 16-52 0,-10-16-486 0,0 0-968 16</inkml:trace>
  <inkml:trace contextRef="#ctx0" brushRef="#br0" timeOffset="-165782.58">34889 13244 1650 0,'0'0'1071'0,"-10"-16"-301"0,10 16-245 0,0 0-58 0,0 0-154 0,0 0-39 0,-10-10-152 0,10 10-51 0,0 0-87 0,0 0-72 0,0 0-74 0,7 13-74 0,-7-13-71 0,0 0-88 16,13 20-76-16,-13-20-374 0,10 17-623 0</inkml:trace>
  <inkml:trace contextRef="#ctx0" brushRef="#br0" timeOffset="-165542.06">35022 13364 673 0,'4'-18'1001'0,"-4"18"-237"0,0 0-151 0,0 0-94 0,0 0-90 0,0 0-122 0,0 0-8 16,0 0-86-16,9 14 37 0,-9-14-60 0,10 20 23 0,-10-20-60 15,14 30 3-15,-4-10-3 0,-4 3-7 16,4 3-17-16,0 3-14 0,0 4-13 15,0 2-12-15,0 2-6 0,-3-1-19 0,3-1-4 0,-4 1-16 16,1-1-2-16,-4-5-18 0,4-3 1 0,-4 1-12 16,1-4-11-16,-4-1-24 0,0-3-2 0,0-20-42 15,6 34 1-15,-6-34-81 0,0 26-19 0,0-26-55 16,-6 16-47-16,6-16-45 0,0 0-34 0,-10 10-54 0,10-10-31 16,0 0-53-16,-17-7-436 0,17 7-833 15</inkml:trace>
  <inkml:trace contextRef="#ctx0" brushRef="#br0" timeOffset="-165327.25">35271 13084 136 0,'0'0'1768'0,"-3"-17"-842"0,3 17-261 0,-7-13-164 0,7 13-111 0,0 0-93 0,-6-17-90 0,6 17-100 0,0 0-88 16,0 0-65-16,0 0-58 0,0 0-60 0,0 0-48 0,0 0-53 16,0 0-53-16,0 0-58 0,0 0-456 15,0 0-592-15</inkml:trace>
  <inkml:trace contextRef="#ctx0" brushRef="#br0" timeOffset="-164925.72">35361 13257 1197 0,'0'0'1195'0,"0"20"-424"0,0-20-118 0,0 0-171 0,7 23-34 0,-7-23-139 16,10 20-60-16,-10-20-60 0,13 21-45 0,-13-21-29 0,20 21-20 16,-20-21-23-16,16 20-16 0,-2-12-17 0,-14-8 1 15,20 17-14-15,-10-8-8 0,-10-9-6 0,20 14-10 16,-20-14-13-16,16 9-5 0,-16-9 4 0,17 7-21 15,-17-7-8-15,0 0-10 0,20 6-4 0,-20-6 26 16,0 0-68-16,23-6 24 0,-23 6-64 0,10-10 25 16,-10 10-58-16,7-17 21 0,-7 17-54 0,6-22 40 15,-6 22-29-15,0-27 69 0,0 27-24 0,-3-34 53 16,3 17-8-16,-7 1 56 0,4 0-10 0,-4 0 86 16,1 3 38-16,-4-1 40 0,10 14 24 0,-17-19-1 15,17 19-6-15,-20-14-2 0,20 14-2 0,-16-10 0 0,16 10-12 16,-20-4-18-16,20 4-15 0,0 0-18 15,-27 3-8-15,27-3-13 0,-17 7-8 0,17-7-7 16,-10 11-7-16,10-11-5 0,-9 15-1 0,9-15-48 16,-7 18 35-16,7-18-58 0,-3 20 24 0,3-20-66 0,0 23 16 15,0-23-73-15,6 22 3 0,-6-22-71 16,10 24-31-16,-10-24-20 0,17 23-66 0,-4-13-56 16,0 0-23-16,4-3-247 0,0 0-250 0</inkml:trace>
  <inkml:trace contextRef="#ctx0" brushRef="#br0" timeOffset="-164611.83">36049 13254 442 0,'0'0'1079'0,"0"0"-477"16,-7-17-80-16,7 17-93 0,-10-15-72 0,10 15-75 16,-10-14-44-16,10 14-32 0,-16-14-24 0,16 14 0 15,-17-12 7-15,17 12-1 0,-13-10-6 0,13 10-56 16,-17-6 28-16,17 6-60 0,0 0 39 0,-17 3-68 15,17-3 35-15,-10 13-53 0,10-13 31 0,-3 19-55 16,3-19 37-16,0 30-41 0,3-10-3 0,1 6-4 16,2 1 1-16,1-1-2 0,0 1 10 0,3 6 10 15,-4-3-2-15,4 3-4 0,0-7 2 0,-3 0 8 0,0-1 2 16,-1-2 8-16,1-5-1 0,-1 2-4 16,-2-4-3-16,-4-16 0 0,6 27-12 0,-6-27-22 15,0 22-28-15,0-22-39 0,-6 16-34 0,6-16-7 16,0 0-84-16,-17 11 2 0,17-11-85 0,0 0-18 15,-23 0-66-15,23 0-55 0,0 0-83 0,-23-3-432 16,23 3-849-16</inkml:trace>
  <inkml:trace contextRef="#ctx0" brushRef="#br0" timeOffset="-162747.56">33494 14377 199 0,'0'0'1200'0,"0"0"-487"0,0 0-165 15,10-12-74-15,-10 12-69 0,0 0-62 0,0 0-46 16,0 0-40-16,0 0-21 0,7-15-25 0,-7 15-20 15,0 0-20-15,0 0-30 0,0 0-14 0,0 0-14 16,0 0-40-16,0 0 37 0,0 0-47 0,0-18 34 0,0 18-49 16,0 0 33-16,-14-16-47 0,14 16 32 0,-13-11-41 15,13 11 31-15,-23-15-26 0,23 15 29 16,-20-14-14-16,3 7 17 0,4 0-9 0,0-1 16 0,-4 3-2 16,4-1 10-16,-4 0 3 0,17 6 5 15,-23-7-12-15,23 7-4 0,-27-3-12 0,27 3-17 0,-13 3-11 16,13-3-15-16,-10 14-13 0,10-14-8 15,-3 28-1-15,6-10-8 0,4 4-4 0,-1 1-10 0,4 0 4 16,0-1-12-16,4-1 8 0,-1 2-14 0,0-3 10 16,0-3-14-16,4-1 13 0,-4-2-16 0,1-2 18 15,-4-1-23-15,-10-11 24 0,29 7-28 0,-29-7-1 16,20-4 23-16,-20 4-59 0,27-17 12 0,-17 3-66 16,3-6 14-16,-3-2-36 0,-3-2-24 0,0-5-30 15,-1-3-14-15,1-4-11 0,-4-3 16 0,4 1 32 16,-7-2 35-16,3-2 35 0,-3 8 24 0,0-1 3 15,0 6 42-15,0-1-4 0,0 7 83 0,0 0 16 16,0 23 129-16,0-36-18 0,0 36 47 0,-3-24-57 0,3 24 24 16,0 0-56-16,0 0 33 0,0 0-9 0,0 0 1 15,0 0-5-15,3 22-18 0,0-5-11 16,1 3-4-16,2 4-14 0,-2 2-14 0,2 1-7 0,4 5-16 16,-3 3-8-16,3-1-7 0,0 2-20 0,3-2-29 15,-3-1-25-15,3 0-27 0,-6-1-34 16,6-4-50-16,-3-3-56 0,0-2-59 0,0 0-52 15,0-3-52-15,0-3-60 0,0-2-428 0,-3-1-699 0</inkml:trace>
  <inkml:trace contextRef="#ctx0" brushRef="#br0" timeOffset="-162563.97">33879 14387 1161 0,'0'0'1125'0,"0"0"-366"0,0 0-175 15,0 0-122-15,0 0-98 0,-3 20-82 0,3-20-64 16,0 0-50-16,3 21-54 0,-3-21-48 0,0 0-66 16,7 23-68-16,-7-23-80 0,0 0-71 0,7 20-70 15,-7-20-53-15,0 0-57 0,6 16-498 0,-6-16-769 16</inkml:trace>
  <inkml:trace contextRef="#ctx0" brushRef="#br0" timeOffset="-162398.43">33843 14101 1294 0,'0'0'877'0,"0"0"-274"0,0 0-135 0,0 0-122 0,0 0-89 0,0 0-60 0,0 0-77 0,0 0-60 0,0 0-62 16,-7 16-64-16,7-16-65 0,0 0-65 0,13 21-32 15,-13-21-86-15,7 19-81 0,-7-19-282 0,7 20-261 16</inkml:trace>
  <inkml:trace contextRef="#ctx0" brushRef="#br0" timeOffset="-161860.78">33996 14471 821 0,'6'20'944'0,"-6"-20"-293"0,14 18-130 0,-14-18-79 15,16 20-90-15,-16-20-50 0,13 20-49 0,1-10-32 0,-1 0-25 16,-3 0-60-16,-3 0 19 0,9 0-70 0,-2 0 26 15,-1-2-61-15,-3 1 29 0,3-2-60 0,-3 2 38 16,-10-9-55-16,23 11 35 0,-23-11-47 0,20 10 36 0,-20-10-57 16,17 3 35-16,-17-3-59 0,0 0 28 0,23-7-12 15,-23 7-59-15,13-13 27 0,-13 13-26 0,7-21-18 16,-7 21-12-16,3-28-3 0,-3 28 0 0,-3-34 21 16,0 15 12-16,-1-1 29 0,-2 0 10 15,-4-1 14-15,0-1 20 0,0 4 43 0,-3 2 48 0,3 1 34 16,0 4 40-16,0 0 15 0,10 11 4 0,-20-16-7 15,20 16-12-15,-20-8-17 0,20 8-17 0,0 0-23 16,-20 2-19-16,20-2-15 0,-10 9-10 0,10-9-10 16,-7 14-6-16,7-14-1 0,-3 20-6 0,3-20-3 15,0 23-1-15,0-23 1 0,7 27-38 16,-7-27 40-16,10 29-42 0,-10-29 43 0,10 24-46 0,-10-24 43 16,13 23-46-16,-13-23 26 0,13 16-69 0,-13-16 12 15,13 10-22-15,-13-10-24 0,0 0-29 0,20 4-19 16,-20-4-21-16,14-7-18 0,-14 7-10 0,10-13 14 15,-10 13 7-15,13-23 21 0,-13 23 30 0,7-27 25 16,-7 27 20-16,0-30 17 0,0 30 61 0,0-29 15 16,0 29 41-16,0-23 46 0,0 23 47 0,-4-21 26 15,4 21 19-15,-3-17 7 0,3 17-17 0,0 0-23 16,-7-17-28-16,7 17-25 0,0 0-24 0,0 0-18 16,0 0-15-16,0 0-16 0,-10 13-18 0,10-13-15 0,0 18-15 15,0-18-26-15,4 24-14 0,-4-24-24 0,10 29-29 16,-7-12-34-16,4-1-42 0,2 1-20 0,-2-2-28 15,0-1-57-15,9-1-62 0,-2 1-395 0,-1-2-406 16</inkml:trace>
  <inkml:trace contextRef="#ctx0" brushRef="#br0" timeOffset="-161591.84">34577 14330 791 0,'0'0'879'0,"-13"-13"-277"0,13 13-147 15,-14-8-88-15,14 8-80 0,0 0-76 0,-13-7-60 16,13 7-38-16,0 0-27 0,0 0-19 0,-10 14-11 16,10-14-5-16,4 19 10 0,-4-19 17 0,3 27 21 15,0-11 22-15,0 3 10 0,1-1 14 0,2 5-40 16,4 2 58-16,-3-1-41 0,3-1 38 0,-3 1-61 0,-4-2 27 16,7-4-60-16,-7 1 35 0,4-3-63 15,0 0-7-15,-7-16-5 0,6 24-5 0,-6-24-7 16,7 20-23-16,-7-20 21 0,3 15-74 0,-3-15-2 15,0 0-74-15,-6 14 21 0,6-14-65 0,0 0 18 0,-17 6-67 16,17-6 26-16,0 0-52 0,-27-3-33 16,27 3-36-16,-16-4-60 0,16 4-421 0,-20-3-515 0</inkml:trace>
  <inkml:trace contextRef="#ctx0" brushRef="#br0" timeOffset="-160945.09">35165 14402 833 0,'0'0'1061'0,"0"0"-298"0,0 0-117 0,0 0-109 0,0 0-76 0,0 0-122 16,0 0-23-16,0 0-109 0,-13 9-3 0,13-9-74 16,3 17 18-16,-3-17-69 0,10 23 19 0,-10-23-55 15,7 26 31-15,6-12-56 0,-3-1 35 0,0 0-52 16,0-1 40-16,3-1-50 0,-3-2 32 0,3-1-50 16,-13-8 40-16,24 13-51 0,-24-13 41 0,23 4-47 15,-23-4 40-15,20-4-49 0,-20 4 35 0,20-14-54 0,-7 1 27 16,-3-3-22-16,0-4-28 0,0-3-27 15,-3-1-23-15,-1-5-12 0,1 3-6 0,-4-4 12 16,1 0 17-16,-1-2 20 0,0-1 24 0,-3 0 17 0,0 3 16 16,0 0 13-16,0 1 20 0,0 5 26 15,0 4 48-15,0 1 59 0,0 19 44 0,-3-32 14 16,3 32-53-16,0-20 33 0,0 20-58 0,0 0 41 0,0 0-60 16,0 0 35-16,0 0-50 0,0 0 41 0,-10 12-45 15,10-12 53-15,0 23-42 0,3-6 26 16,1 0-56-16,-1 4 37 0,0 1-59 0,4 3 38 15,-4 1-49-15,4-2 30 0,-1 0-61 0,1-1 12 0,3 0-75 16,-3-1 6-16,-1-2-51 0,1-3-49 0,0-1-51 16,-1-1-70-16,1-1-56 0,-7-14-48 0,13 21-67 15,-13-21-397-15,14 16-717 0</inkml:trace>
  <inkml:trace contextRef="#ctx0" brushRef="#br0" timeOffset="-160629.6">35657 14423 895 0,'0'0'924'0,"0"0"-386"0,0 0-18 0,16 1-79 0,-16-1-86 0,0 0-52 16,0 0-43-16,24 4-33 0,-24-4-32 0,0 0-25 15,0 0-34-15,23 3-28 0,-23-3-21 0,0 0-19 0,0 0-11 16,20-3-17-16,-20 3-9 0,0 0-3 16,10-10-9-16,-10 10-4 0,0 0-3 0,3-20-8 15,-3 20-15-15,0 0-11 0,0-28-14 0,0 28-4 16,-7-21-5-16,7 21-2 0,-13-26 4 15,6 13 13-15,7 13 2 0,-13-24 8 0,13 24 8 0,-13-19 11 0,13 19 7 16,-13-13 10-16,13 13 7 0,0 0-7 0,-17-5-3 16,17 5-3-16,0 0-4 0,-10 13-4 0,10-13-3 15,0 21 1-15,0-21-20 0,7 30-17 0,-1-13-21 16,1 2-23-16,3 1-25 0,0-1-7 16,0 1-18-16,3-1-45 0,0-2 12 0,1 0-13 0,-1-1-9 15,4-2-18-15,-7-2-10 0,3-4-21 0,0 0-26 16,-13-8-27-16,23 7-29 0,-23-7-261 0,24-5 10 15</inkml:trace>
  <inkml:trace contextRef="#ctx0" brushRef="#br0" timeOffset="-160454.72">36009 14130 477 0,'3'-19'801'0,"-3"19"-251"0,4-29-12 16,-4 29-11-16,3-16 16 0,-3 16-71 0,0 0-63 0,0 0-30 15,0 0-69-15,13 12 17 0,-13-12-74 0,7 37-3 16,-1-11-48-16,-2 4-16 0,2 6-35 0,1 3-15 0,0 1-32 15,-1 0-19-15,1-1-24 0,3-3-14 16,-3 0-28-16,3-2-78 0,-4-4-12 0,1-4-63 16,3-3-38-16,-4 0-116 0,4-3-41 0,-3-6-91 0,3-1-110 15,-10-13-594-15,17 16-1301 0</inkml:trace>
  <inkml:trace contextRef="#ctx0" brushRef="#br0" timeOffset="-159697.22">36889 14378 648 0,'0'0'1067'0,"0"0"-365"0,-16-3-121 0,16 3-52 16,0 0-83-16,0 0-57 0,0 0-49 0,-20 2-94 0,20-2 13 16,0 0-82-16,0 0 30 0,-4 20-49 0,4-20 27 15,7 20-29-15,-7-20 3 0,10 26-25 0,0-12-17 16,-3-1-15-16,-1 1-21 0,4-1-12 16,0 0-15-16,0-2-15 0,0-1-11 0,0-1-4 0,-10-9-10 15,23 16-8-15,-23-16-11 0,20 7-7 0,-20-7-21 16,0 0 3-16,27-3-35 0,-27 3 3 0,13-13-38 15,-13 13 16-15,10-21-67 0,-10 21 28 0,3-32-56 16,-3 12 37-16,-3 0 3 0,-4-3 10 0,1 0 14 16,-4 2 25-16,-3 0 18 0,-1 0 17 0,1 1 25 15,0 1 21-15,-1 3 33 0,-2 3 24 0,6 0 19 16,10 13 16-16,-23-14 13 0,23 14-45 0,-20-10 30 16,20 10-55-16,0 0 33 0,-20 1-49 0,20-1 40 15,0 0-45-15,-10 19 41 0,10-19-32 0,0 22 39 16,0-22-43-16,3 25 43 0,-3-25-51 0,10 29 41 15,-3-15-50-15,-1 1 36 0,4-3-44 0,-10-12 41 0,14 23-52 16,-4-12 19-16,-10-11-67 0,16 17 26 16,-16-17-69-16,20 9 22 0,-20-9-15 0,0 0-15 0,23-2-4 15,-23 2-17-15,17-12-18 0,-17 12-10 16,13-19-2-16,-13 19 7 0,7-26-4 0,-7 26 53 0,3-26 29 16,-3 26 17-16,4-26 25 0,-4 26 22 0,-4-23 44 15,4 23 34-15,0-17 29 0,0 17 16 16,0 0-4-16,-3-19-6 0,3 19-16 0,0 0-16 0,0 0-14 15,0 0-11-15,0 0-5 0,0 0-12 0,10 25-21 16,-10-25-25-16,10 27-28 0,-4-13-29 0,4 3-32 16,0 3-38-16,0 1-34 0,0-2-30 0,4 2-22 15,-4-2-32-15,3 1-46 0,0 0-53 0,0-3-231 16,1-1-81-16</inkml:trace>
  <inkml:trace contextRef="#ctx0" brushRef="#br0" timeOffset="-159271.3">37281 14269 1141 0,'0'0'905'0,"-3"-23"-230"16,3 23-88-16,0 0-101 0,0 0-64 0,0 0-69 0,0 0-50 0,0 0-37 0,0 0-57 16,0 0 28-16,0 0-43 0,0 0 5 0,17 13-32 15,-17-13-9-15,10 23-18 0,-7-8-7 0,3 0-17 0,-2 0-12 16,2 1-13-16,-2 1-8 0,2-2-13 0,-2 2-11 15,2-1-13-15,-6-16-9 0,7 26-11 16,-7-26-5-16,10 24-10 0,-10-24-10 0,7 18-10 0,-7-18-17 16,3 15-17-16,-3-15 0 0,0 0-12 0,0 0 2 15,0 0-41-15,0 0 0 0,0 0-76 0,20-10 4 16,-20 10-30-16,7-21-27 0,-7 21-22 0,6-32-4 16,-3 15 4-16,1 0 23 0,2-2 41 0,1 3 28 15,0-1 37-15,-4 1 16 0,4 2 20 0,-7 14 21 16,13-25 49-16,-13 25 57 0,7-14 58 0,-7 14 42 15,0 0 34-15,16-7 19 0,-16 7 1 16,0 0-16-16,14 11-45 0,-14-11 37 0,10 13-46 0,-10-13 8 16,9 22-50-16,-9-22 7 0,14 26-42 0,-14-26 12 15,10 25-26-15,-4-13-4 0,1 4-25 0,0-2 18 16,-1-1-33-16,1 2-5 0,3-3-71 0,-3 1 6 16,3 0-82-16,0 0 3 0,-1 0-51 0,1-3-53 15,0 0-55-15,-10-10-73 0,24 17-57 0,-24-17-63 16,23 15-405-16,-23-15-806 0</inkml:trace>
  <inkml:trace contextRef="#ctx0" brushRef="#br0" timeOffset="-158928.78">37926 14463 489 0,'0'0'1436'0,"0"0"-584"0,0 0-225 16,16-5-147-16,-16 5-81 0,0 0-76 15,0 0-68-15,0 0-55 0,20 0-44 0,-20 0-32 0,0 0-13 16,24 6-8-16,-24-6-15 0,16 6-8 0,-16-6-47 15,20 7 34-15,-20-7-39 0,23 10 42 0,-23-10-45 16,27 9 38-16,-27-9-52 0,20 7 32 0,-20-7-45 16,20 6 38-16,-20-6-50 0,16 2 39 0,-16-2-50 15,0 0 17-15,24-4-60 0,-24 4 21 0,10-11-38 16,-10 11-39-16,6-22-30 0,-6 22-19 16,0-30-9-16,-3 11 0 0,0-1 24 0,-4-4 28 0,-3 2 34 15,0-1 19-15,0 2 47 0,-7-1 56 0,4 5 59 16,-3 1 53-16,2 2 41 0,-2 2 13 0,-1 4-7 15,4 2-56-15,13 6 36 0,-23-3-64 0,23 3 20 16,-24 6-67-16,11 1 23 0,13-7-57 0,-17 23-5 0,11-9-32 16,2 2-49-16,4-16-43 0,-3 34-39 15,6-15-53-15,1 1-55 0,-1-1-73 0,4 1-60 0,3 0-65 16,0-1-494-16,-4-2-916 0</inkml:trace>
  <inkml:trace contextRef="#ctx0" brushRef="#br0" timeOffset="-158491.84">37328 13891 1121 0,'0'0'1065'0,"0"0"-309"0,0 0-133 0,-20 2-97 0,20-2-106 0,0 0-8 15,0 0-94-15,0 0-32 0,0 0-59 0,0 0-12 0,0 0-45 16,10 17-23-16,-10-17-36 0,16 7-23 0,-16-7-25 16,20 7-2-16,-20-7-25 0,27 6-17 0,-27-6-54 15,30 4-3-15,-30-4-90 0,23 5-12 0,-23-5-59 16,27 2-71-16,-27-2-71 0,20 5-67 0,-20-5-81 15,0 0-100-15,23 3-347 0,-23-3-880 0</inkml:trace>
  <inkml:trace contextRef="#ctx0" brushRef="#br0" timeOffset="-145935.83">28637 16854 392 0,'0'0'1341'0,"0"0"-532"0,0 0-167 0,7-19-113 0,-7 19-90 0,0 0-72 16,0 0-66-16,0 0-52 0,0-17-21 0,0 17-53 0,0 0 25 15,0 0-55-15,0 0 11 0,0 0-46 0,10-14 10 16,-10 14-31-16,0 0-1 0,0 0-22 0,0 0 3 15,0 0-22-15,13-10 5 0,-13 10-20 0,0 0 6 16,0 0-14-16,0 0 12 0,0 0-15 0,0 0 16 16,0 0 2-16,0 0 6 0,0 0-12 0,0 0-1 15,0 0-11-15,-7-14 2 0,7 14-8 0,-23-2 6 16,23 2-1-16,-27 6 4 0,11-2 5 0,-4 5 2 16,3 2-6-16,-9 2-1 0,2 4-8 0,5 2 3 15,-5 5-11-15,4 1-1 0,4 2-6 0,2 3 0 16,1 0-7-16,10-1-10 0,-4 0-11 0,7 1-4 0,0 0-5 15,7-1-4-15,3 2-9 0,-4 1-9 16,8-3-26-16,2-2-26 0,4-3-32 0,0-1-20 16,-3-1 6-16,9-4-71 0,-9-4 6 0,6 0-63 0,-3-3 3 15,3 1-53-15,-3-4-23 0,4 0-25 0,-4-4-31 16,-1 0-56-16,-2-2-325 0,-17-2-488 0</inkml:trace>
  <inkml:trace contextRef="#ctx0" brushRef="#br0" timeOffset="-145585.99">28949 17326 1267 0,'0'0'1074'0,"0"0"-281"0,0 0-209 0,0 0-59 0,0 0-152 15,0 0-30-15,0 0-107 0,0 0 14 0,0 0-66 16,0 0-26-16,14 7-26 0,-14-7-27 0,13 12-17 16,-13-12-23-16,23 13-11 0,-10-3-13 0,1-3-9 15,-4 2-4-15,3-2-9 0,4 0 6 0,-17-7-39 16,26 13-18-16,-26-13-12 0,23 9-14 0,-23-9-10 0,14 4-7 15,-14-4-4-15,0 0-11 16,26-1-8-16,-26 1 24 0,10-12-60 0,-10 12 23 0,0-18-51 16,0 18 47-16,-6-25-36 0,2 9 64 0,-9 3 20 15,0-3 23-15,-1-1 16 0,4 1 54 0,-10 2 37 0,4 1 31 16,-4 2 24-16,7 1 31 0,-4 2-33 0,4 3 40 16,13 5-63-16,-30-5 11 0,30 5-65 15,-20 5 29-15,20-5-61 0,-10 13 30 0,10-13-60 0,-7 20 32 16,7-20-57-16,4 24 31 0,-4-24-60 0,6 30 16 15,1-14-69-15,0 0 16 0,-1 0-76 0,11 1 9 16,-11-1-66-16,8 0-9 0,-1-1-28 0,4 0-57 16,-4-4-55-16,0-1-443 0,-3 0-606 0</inkml:trace>
  <inkml:trace contextRef="#ctx0" brushRef="#br0" timeOffset="-145231.6">29288 17227 1513 0,'0'0'1071'0,"0"0"-290"0,-6-20-102 16,6 20-136-16,0 0-88 0,0 0-86 16,0 0-84-16,0 0-65 0,0 0-47 0,0 0-23 15,0 0-17-15,0 0-13 0,19 13-12 0,-19-13-7 0,14 23 2 16,-14-23-2-16,10 30-8 0,-10-14-9 0,6-2-34 16,1 2 27-16,-7-16-38 0,7 28 19 0,-7-28-12 15,6 21-11-15,-6-21-10 0,7 19-19 0,-7-19-32 16,0 0-36-16,7 20-43 0,-7-20-43 0,0 0-27 15,0 0-29-15,0 0-36 0,10-10-23 0,-10 10-92 16,0-26 1-16,0 26-39 0,6-38-8 0,-6 17 44 16,7-5 61-16,-1 0 52 0,-6-1 54 0,7 4 41 15,-4 3 45-15,-3 3 65 0,0 17 84 0,7-29 77 16,-7 29 7-16,7-17 75 0,-7 17 2 0,0 0 2 16,0 0-3-16,0 0-25 0,13 14-71 0,-13-14 29 15,7 25-65-15,-7-25 31 0,6 31-65 0,-2-14 32 16,2-1-58-16,1 1 18 0,0-1-89 0,-1 1 0 15,1-1-106-15,3 0-10 0,-4-2-74 0,1-2-48 16,-7-12-25-16,13 19-104 0,-13-19-390 0,17 11-541 16</inkml:trace>
  <inkml:trace contextRef="#ctx0" brushRef="#br0" timeOffset="-144999.89">29620 16828 1278 0,'0'0'1174'0,"0"0"-341"0,0 0-178 0,0 0-145 0,0 0-53 0,-13 10-121 0,13-10-50 0,3 26-71 16,-3-26-10-16,4 36-49 0,2-10-16 15,1 1-43-15,0 3-16 0,-1 6-18 0,4 0-11 0,-3 4-12 16,6 6-6-16,0 2-6 0,-3-1-12 16,4-3-9-16,-8-5-10 0,1-1-52 0,6-4 5 15,-6-1-92-15,3-6-10 0,-3-2-56 0,-7-4-60 0,6-4-67 16,1-1-72-16,-7-16-42 0,10 23-19 0,-10-23-29 15,0 0-355-15,0 0-650 0</inkml:trace>
  <inkml:trace contextRef="#ctx0" brushRef="#br0" timeOffset="-144849.12">29727 17374 1083 0,'-7'-24'813'0,"7"24"-244"0,-7-15-1 0,7 15-73 0,0 0-79 0,-6-19-100 0,6 19-1 0,0 0-88 0,0 0 24 0,0 0-82 0,0 0 6 0,13-8-79 0,-13 8 22 0,0 0-63 16,20 8 24-16,-20-8-61 0,17 10 11 0,-17-10-79 15,26 13-3-15,-26-13-96 0,23 13-21 0,-6-5-112 0,-4-1-42 16,1 1-43-16,2 1-104 0,-3-3-443 0,1 1-823 16</inkml:trace>
  <inkml:trace contextRef="#ctx0" brushRef="#br0" timeOffset="-144666.3">30115 17279 1945 0,'0'0'1003'0,"0"0"-196"0,0 0-219 0,0 0-105 0,-3 23-110 16,3-23-94-16,3 17-66 0,-3-17-47 0,4 19-48 16,-4-19-55-16,13 23-54 0,-13-23-58 0,7 27-18 15,-7-27-100-15,13 23-15 0,-13-23-97 0,7 20-37 16,-7-20-45-16,10 16-66 0,-10-16-53 0,6 14-393 16,-6-14-698-16</inkml:trace>
  <inkml:trace contextRef="#ctx0" brushRef="#br0" timeOffset="-144515.96">30032 17026 16 0,'0'0'1709'0,"-6"-11"-813"0,6 11-233 0,0 0-170 0,0 0-123 0,-17-7-106 0,17 7-103 0,0 0-77 0,0 0-59 16,0 0-67-16,7 20-69 0,-7-20-65 0,13 15-68 15,-13-15-59-15,10 18-62 0,-10-18-450 0,13 21-535 16</inkml:trace>
  <inkml:trace contextRef="#ctx0" brushRef="#br0" timeOffset="-144083.28">30272 17177 978 0,'3'-16'1407'0,"-3"16"-498"0,0 0-159 0,0 0-167 0,0 0-93 0,0 0-128 0,0 0-71 15,0 0-67-15,0 0-30 0,10 13-33 0,-10-13-9 16,13 23-13-16,-6-9-10 0,6 8-6 0,-6-3-11 0,3 1-40 16,-4 1 26-16,1 1-11 0,6-1-9 0,-6 0-10 15,-4-1-11-15,4-2-8 16,-1-2-10-16,1 1-17 0,-7-17 1 0,10 29-5 0,-10-29-15 16,7 20-28-16,-7-20-27 0,6 17-22 0,-6-17-29 0,0 0-18 15,0 0-19-15,0 0-29 0,0 0-51 0,0 0-45 16,0 0-12-16,7-21-22 0,-7 21-74 0,-7-35-10 15,7 15-31-15,0-1-4 0,0-4 29 0,7-1 50 16,-7-1 51-16,7 1 43 0,3 2 55 0,-4-1 60 16,1 4 66-16,0 4 76 0,-1 1 82 0,1 3 88 15,-7 13 69-15,16-16-8 0,-16 16 85 0,14-7-26 16,-14 7 64-16,13 9-60 0,-13-9 35 0,17 14-74 16,-17-14-32-16,6 23-28 0,1-9-33 0,0 2-28 15,-1 0-33-15,4 1-22 0,-3-1-21 0,-4 1-16 16,0 0-19-16,4-1-33 0,0 0-32 0,6-1-35 15,-6-1-39-15,-4 0-34 0,-3-14 2 0,13 23-81 16,-13-23 2-16,17 22-81 0,-17-22-27 0,13 15-16 16,-13-15-20-16,7 13-85 0,-7-13-445 0,13 7-740 0</inkml:trace>
  <inkml:trace contextRef="#ctx0" brushRef="#br0" timeOffset="-143826.15">30783 17306 1163 0,'0'0'1310'0,"0"0"-463"0,0 0-150 0,0 0-166 16,7 17-102-16,-7-17-96 0,6 20-86 0,-6-20-53 16,17 25-42-16,-10-11-28 0,-1 2-31 0,8 0-28 15,-1 1-27-15,0-1-19 0,4 1-12 0,-4-4-16 16,4 0 33-16,-4-2-39 0,7-2-8 0,-10-2 37 16,10 0-44-16,-20-7 42 0,23 6-44 0,-23-6 48 15,23-1-47-15,-23 1 1 0,20-9-9 0,-20 9-16 16,14-23-16-16,-5 10 22 0,-5-4-68 0,-1 0 19 0,0-3-32 15,1 0-31-15,-4 0-28 0,0-2-24 16,0 2-29-16,-4 1-15 0,4 2 2 0,0 17-10 16,-3-29 1-16,3 29-5 0,-3-23-25 0,3 23-13 15,-7-17-2-15,7 17-296 0,0 0-76 0</inkml:trace>
  <inkml:trace contextRef="#ctx0" brushRef="#br0" timeOffset="-143349.08">31202 17407 825 0,'0'0'1020'0,"13"14"-347"0,-13-14-53 0,20 13-148 0,-20-13-19 0,17 14-107 0,-17-14 0 15,23 13-88-15,-23-13-28 0,20 12-33 0,-20-12-33 16,23 8-31-16,-23-8-26 0,20 6-20 0,-20-6-20 16,26 3-12-16,-26-3-9 0,24-1-13 0,-24 1-9 15,23-2-12-15,-23 2-17 0,13-10-11 0,-13 10-11 16,20-13-17-16,-20 13-10 0,10-23 27 0,-10 23-51 15,7-27 32-15,-7 27-47 0,-7-34 38 0,7 15-7 16,-6-3 2-16,-1 1 9 0,-10-1 12 0,11 1 9 16,-11-1 14-16,4 5 27 0,-7 1 25 0,7 0 27 15,-4 6 33-15,4 0-21 0,-1 5 49 0,14 5-48 16,-26-5 29-16,26 5-44 0,-20 6-9 0,20-6-4 16,-13 13-7-16,13-13-8 0,-10 21-4 0,10-21-4 15,-4 26 0-15,4-26-7 0,4 32 6 0,-1-14-8 16,4-2-7-16,-7 3-2 0,13-4-3 0,-7 2-2 15,1-3-2-15,3 2-20 0,-3-3-22 0,6 0-17 16,-3-2-28-16,0-1 19 0,-10-10-70 0,17 13 19 0,-17-13-61 16,23 4 26-16,-23-4-52 0,13-4 28 0,-13 4-59 15,20-13 14-15,-20 13 60 0,10-23-6 0,-10 23 70 16,7-27-16-16,-7 27 51 0,6-29-8 0,-6 29 73 16,-6-23 44-16,6 23 53 0,0-22 51 0,0 22 23 15,0-18 1-15,0 18-14 0,0 0-24 0,-7-15-24 16,7 15-76-16,0 0 13 0,0 0-80 0,0 0 7 15,-7 16-89-15,7-16 11 0,7 17-101 0,-7-17-5 16,7 23-32-16,-1-10-44 0,11-1 4 0,-4 4-84 16,0-2-422-16,7-1-470 0</inkml:trace>
  <inkml:trace contextRef="#ctx0" brushRef="#br0" timeOffset="-143062.98">31893 17300 1391 0,'0'0'916'0,"-14"-20"-312"0,4 9-39 0,10 11-162 16,-16-19-21-16,16 19-95 0,-17-14-20 16,17 14-74-16,-6-12 29 0,6 12-74 0,0 0 6 15,0 0-76-15,0 0 22 0,0 0-62 0,-14 16-6 0,14-16 0 16,7 27 9-16,0-9 23 0,-1 3-33 0,1 3 46 16,3 0 18-16,0 2 3 0,-4 1 7 0,4-1-6 15,-3 1 1-15,0-1-3 0,-1-2 1 0,1-1-13 16,-4-4-1-16,1-1-10 0,-4-18-11 0,0 30-16 15,0-30-25-15,-7 25-17 0,7-25-27 0,-10 15-17 16,10-15-31-16,-23 8-30 0,23-8-33 0,-23 3-37 16,23-3 4-16,-27-4-82 0,27 4 7 0,-30-7-79 15,30 7-16-15,-23-4-71 0,23 4-93 0,-20-4-503 16,20 4-1064-16</inkml:trace>
  <inkml:trace contextRef="#ctx0" brushRef="#br0" timeOffset="-142264.25">32620 17417 1440 0,'0'0'971'16,"0"0"-300"-16,0 0-66 0,-13-6-148 0,13 6-36 0,0 0-129 15,0 0-62-15,0 0-48 0,0 0-34 0,0 0 22 16,0 0-2-16,0 0-18 0,17-10-22 15,-17 10-22-15,23-3-17 0,-23 3-12 0,36-3-9 16,-16 2-10-16,7-2-10 0,3 2-7 0,0-1 1 0,0 2-20 16,3 0-3-16,-3-1-5 0,3 1-1 15,0 0-6-15,0 0-3 0,1 1-9 0,-8 2-18 16,7-1-16-16,-3-1-17 0,-6 2-20 0,9-2-26 0,-10 2-24 16,-3-1-34-16,0-1-1 0,0 2-82 0,-20-3-8 15,30 4-79-15,-30-4-41 0,26 3-29 0,-26-3-95 16,20 4-395-16,-20-4-748 0</inkml:trace>
  <inkml:trace contextRef="#ctx0" brushRef="#br0" timeOffset="-141546.9">33278 17329 1274 0,'0'0'977'0,"0"0"-319"16,0 0-43-16,0 0-158 0,0 0-15 0,0 0-119 15,0 0-64-15,0 0-40 0,0 0-32 0,0 0-23 0,0 0-15 16,0 19-26-16,0-19-22 0,0 0-4 0,3 20-31 16,-3-20-51-16,0 0 44 0,7 22-10 15,-7-22-11-15,0 0-8 0,3 18-5 0,-3-18-49 0,0 0 47 16,4 17-6-16,-4-17-6 0,0 0 12 0,0 0-36 16,6 16-16-16,-6-16-17 0,0 0-13 0,0 0-15 15,0 0-11-15,0 0-9 0,0 0-4 16,0 0-14-16,0 0 14 0,0 0-61 0,0 0 33 0,0-20-52 15,0 20 47-15,0 0-39 0,-6-26 65 0,6 26-23 16,0 0 70-16,0-25-33 0,0 25 69 16,0 0 4-16,0-19 104 0,0 19-1 0,0 0 84 0,0 0-22 15,0 0 58-15,0-18-58 0,0 18 43 0,0 0-65 16,0 0-10-16,0 0-9 0,0 0-16 0,0 0-5 16,0 19-6-16,0-19-8 0,0 0-8 0,0 26-7 0,0-26-11 15,0 17-8-15,0-17-10 0,6 18-6 16,-6-18-6-16,7 17-2 0,-7-17-7 0,0 0-6 15,7 18-9-15,-7-18-19 0,0 0-5 0,0 0-9 16,6 16-1-16,-6-16 3 0,0 0 4 0,0 0-6 16,0 0-11-16,0 0-12 0,7-16-3 0,-7 16 36 15,3-17-45-15,-3 17 49 0,0-21-37 0,0 21 49 16,0-26-36-16,0 26 52 0,-3-26-41 0,3 26 51 0,0-26-41 16,0 26 47-16,-7-26-40 0,7 26 44 0,-3-23-38 15,3 23 49-15,-3-20-44 0,3 20 41 0,0 0-47 16,-7-24 44-16,7 24-43 0,0 0 44 0,0-19-45 15,0 19 37-15,0 0-36 0,0 0 52 0,0 0-31 16,0 0 54-16,7-14-38 0,-7 14 41 0,0 0-46 16,13 8 41-16,-13-8-45 0,10 12 41 0,-10-12-45 15,20 16 44-15,-10-5-39 0,-4-1-5 0,8 3 4 16,-1 0 2-16,-3-2-2 0,3 2 3 0,1 3-5 16,-5-3-2-16,5-1-2 0,-8-1 3 0,8 1 0 15,-8-1 12-15,-6-11 18 0,14 16 9 0,-14-16 17 16,10 14-8-16,-10-14 0 0,0 0-7 0,10 16-18 15,-10-16-11-15,0 0-5 0,0 0-3 0,-10 13-4 16,10-13-3-16,0 0-3 0,-20 0-2 0,20 0-7 16,0 0-7-16,-30 3-4 0,30-3-33 0,0 0-28 0,-20 3-31 15,20-3-41-15,0 0-13 0,-23 8-89 16,23-8-4-16,0 0-70 0,-7 16-23 0,7-16-36 0,-3 16-42 16,3-16-65-16,0 0-326 0,0 23-553 0</inkml:trace>
  <inkml:trace contextRef="#ctx0" brushRef="#br0" timeOffset="-81203.76">40494 11427 216 0,'0'0'848'0,"0"0"-334"16,0 0-113-16,0 0-80 0,20-6-69 0,-20 6-49 15,0 0-39-15,0 0-4 0,16-4-70 0,-16 4 6 16,0 0-4-16,17-2-28 0,-17 2-12 0,0 0-9 15,0 0-1-15,27 0 6 0,-27 0-30 0,0 0 61 16,0 0-51-16,23-4 51 0,-23 4-56 0,0 0 53 0,0 0-2 16,23 0-6-16,-23 0-2 0,0 0 1 0,0 0-4 15,20 0-3-15,-20 0 2 0,0 0-5 16,0 0 3-16,20-1 5 0,-20 1-2 0,0 0 1 16,0 0 2-16,16-2 1 0,-16 2 2 0,0 0 2 0,0 0-1 15,20-3-1-15,-20 3-42 0,0 0 48 0,0 0-45 16,20-4 44-16,-20 4-48 0,0 0 37 15,0 0-46-15,17-3 40 0,-17 3-47 0,0 0 44 0,0 0-49 16,20-2 39-16,-20 2-44 0,0 0 43 0,17-4-52 16,-17 4 47-16,0 0-47 0,0 0 46 0,19-6-46 15,-19 6 47-15,0 0-46 0,0 0 47 0,24-1-45 16,-24 1 45-16,0 0-35 0,16-5 41 0,-16 5-45 16,0 0 50-16,20-1-43 0,-20 1 49 0,0 0-50 15,17-3 51-15,-17 3-47 0,0 0 49 0,0 0-55 16,23 0 45-16,-23 0-49 0,0 0 32 0,0 0-40 15,23 2 43-15,-23-2-47 0,0 0 43 0,20 2-47 16,-20-2 44-16,0 0-41 0,20 5 38 0,-20-5-44 0,0 0 44 16,23 1-46-16,-23-1 49 0,0 0-54 15,24 3 51-15,-24-3-37 0,0 0 47 0,23 3-42 0,-23-3 44 16,0 0-35-16,23 1 30 0,-23-1-29 16,0 0 32-16,27 3-33 0,-27-3 3 0,16 3 10 15,-16-3 23-15,20 2-24 0,-20-2 27 0,20 1-29 16,-20-1 17-16,24 2-24 0,-24-2-4 0,20 4 7 15,-20-4 18-15,26 2-27 0,-26-2 21 0,27 1-19 0,-27-1 9 16,23 4-14-16,-23-4 19 0,26 3-22 0,-26-3 20 16,27 3-20-16,-27-3 21 0,23 4-24 0,-23-4 24 15,27 5-15-15,-27-5 21 0,26 4-15 0,-26-4 17 16,27 4-13-16,-27-4 14 0,23 4-13 0,-23-4 7 16,30 5-16-16,-30-5 14 0,23 1-16 0,-23-1 11 15,27 5-10-15,-27-5 13 0,23 1-15 0,-23-1 13 16,27 1-14-16,-27-1 9 0,23 3-13 0,-23-3 15 15,27 0-13-15,-27 0 13 0,23 2-14 0,-23-2 12 16,27 0-15-16,-27 0 19 0,26 0-15 0,-26 0 11 0,27 0-11 16,-27 0 8-16,30-2-6 0,-30 2 10 0,33-3-10 15,-33 3 9-15,33 0-9 0,-33 0 12 16,30-1-7-16,-30 1 3 0,33-1-6 0,-33 1 9 16,30-2-11-16,-30 2 14 0,33 0-9 0,-33 0 7 0,34 0-10 15,-34 0 11-15,36-3-13 0,-36 3 11 16,33-1-12-16,-33 1-3 0,33-2 4 0,-33 2 12 15,37-3-12-15,-37 3 9 0,33-2-10 0,-33 2 10 0,33-5-10 16,-13 4 10-16,-3-3-7 0,3 2 8 0,-3-1-12 16,-1 0 11-16,4 2-8 0,0-2 7 0,-3 2-4 15,3-1 6-15,-4 1-10 0,1-2 9 16,-17 3-5-16,36-3 8 0,-36 3-9 0,34-3 10 0,-34 3-10 16,33-1 9-16,-33 1-12 0,30-3 10 0,-30 3-8 15,26-2 12-15,-26 2-5 0,27-1 7 16,-27 1-4-16,26-2 4 0,-26 2-2 0,27 0 5 0,-27 0-5 15,27 0 1-15,-27 0-3 0,23 0 5 0,-23 0-7 16,26 2 2-16,-26-2-6 0,24 0 4 0,-24 0-6 16,26 0 8-16,-26 0-7 0,23 1 3 0,-23-1-6 15,24 0 3-15,-24 0-2 0,26 2 9 0,-26-2-9 16,24 0 0-16,-24 0 4 0,26 0 5 0,-26 0-2 16,27 0 12-16,-27 0 5 0,26 0 2 0,-26 0 0 0,30 0 3 15,-30 0-8-15,30 0-4 0,-30 0-4 16,30 0 1-16,-30 0-6 0,27-2 0 0,-27 2-1 15,26 0-4-15,-26 0-1 0,27 0 1 0,-27 0-3 16,20-1 1-16,-20 1-2 0,0 0-1 0,26 0 4 0,-26 0 1 16,0 0-3-16,27 1 0 0,-27-1 2 0,0 0-1 15,20 2 2-15,-20-2 1 0,0 0 1 0,23 1-4 16,-23-1 3-16,0 0 2 0,0 0 1 0,20 3-1 16,-20-3 1-16,0 0 0 0,0 0 0 0,20 3 1 15,-20-3-3-15,0 0 1 0,0 0-2 0,16 3-2 16,-16-3-3-16,0 0 1 0,0 0-14 0,0 0-13 15,17 4-20-15,-17-4-17 0,0 0-35 0,0 0-11 16,0 0-76-16,0 0-32 0,0 0-67 0,0 0-76 16,0 0-85-16,0 0-101 0,0 0-110 0,0 0-341 15,0 0-1052-15</inkml:trace>
  <inkml:trace contextRef="#ctx0" brushRef="#br0" timeOffset="-20123.89">34241 17318 78 0,'0'0'806'0,"0"0"-338"0,0 0-104 16,0 0-51-16,-6-18-35 0,6 18-29 0,0 0-40 15,0 0 20-15,0 0-47 0,-3-20 57 0,3 20-66 16,0 0 62-16,0 0-53 0,0 0 48 0,0 0-54 15,0 0 42-15,0 0-67 0,0 0 26 0,0 0-72 16,0 0 32-16,0 0-56 0,3 32-4 0,-3-32 0 16,3 36-12-16,0-12-5 0,1 5 33 0,-1 1-52 15,0 3 37-15,1 4-56 0,-4 1 25 0,10-1-34 0,-7 0 33 16,0-2-47-16,1-2 40 0,-1-3-45 16,0 0 33-16,1-1-39 0,-1-3 38 0,0-5-42 15,-3-1 41-15,4-3-45 0,-4-17 45 0,3 29-42 0,-3-29 35 16,0 23-45-16,0-23 36 0,0 0-38 0,0 20 45 15,0-20-43-15,0 0 38 0,0 0-48 16,0-14 30-16,0 14-53 0,-7-27 33 0,4 7-44 16,-4-5 44-16,4-2-44 0,-4-3 44 0,4-7-33 0,-4-2 19 15,1-3 42-15,-1 0-39 0,4 1 50 0,-4-2-45 16,4 1 46-16,0 3-41 0,-1 2 46 0,1 6-44 16,3 2 42-16,-3 7-42 0,3 1 47 0,0 21-33 15,0-35 63-15,0 35-30 0,6-27 51 0,-6 27-44 16,10-19 37-16,-10 19-50 0,13-8 38 0,-13 8-47 15,0 0 40-15,30 4-47 0,-30-4 8 0,24 13-4 16,-11-6 1-16,-3 3 1 0,3 2 4 0,-3-1 12 16,0 3 16-16,0-1-4 0,-3 0 10 0,-1 1-34 15,-6-14 41-15,10 27-47 0,-10-27 40 0,4 24-41 16,-4-24 33-16,-7 24-9 0,7-24-7 0,-7 22-9 16,7-22-11-16,-10 17-24 0,10-17-26 0,-16 13-27 15,16-13-30-15,-10 10 4 0,10-10-87 0,0 0-6 16,-20 4-93-16,20-4-23 0,0 0-41 0,0 0-11 0,-13-8-89 15,13 8-397-15,0 0-637 0</inkml:trace>
  <inkml:trace contextRef="#ctx0" brushRef="#br0" timeOffset="-19806.43">34540 17312 1387 0,'0'0'790'0,"0"0"-134"15,0 0-157-15,0 0-41 0,4-19-136 0,-4 19-23 0,0 0-102 16,0 0 10-16,0 0-79 0,0 0 26 0,0 0-68 16,0 0 28-16,13 10-64 0,-13-10 29 0,17 19-51 15,-11-8-10-15,1 2-5 0,6-1-3 0,-3 1-3 16,0-2 39-16,0 2-53 0,3-3 36 0,-3 0-46 16,4-1 39-16,-14-9-45 0,20 14 38 0,-20-14-41 15,20 8 43-15,-20-8-47 0,0 0 44 0,26-5-43 16,-26 5 29-16,17-17-56 0,-17 17 29 0,13-26-49 0,-10 12 33 15,1-5-40-15,-1 2 46 0,-3-2 3 16,3-1-5-16,-3 0-6 0,0 20-11 0,0-39-11 16,0 39-14-16,0-33-12 0,0 33-16 0,0-27-14 0,0 27-52 15,0-22-7-15,0 22-41 0,0 0-36 16,4-21-40-16,-4 21-59 0,0 0-50 0,0 0-215 0,0 0-119 16</inkml:trace>
  <inkml:trace contextRef="#ctx0" brushRef="#br0" timeOffset="-19446.27">34986 17204 1383 0,'0'0'1001'0,"0"0"-291"0,0 0-203 16,0 0-55-16,0 0-137 0,0 0-25 0,0 0-105 16,16-3 12-16,-16 3-66 0,0 0 25 0,0 0-72 15,20 6 22-15,-20-6-63 0,13 7 35 16,-13-7-54-16,14 6 29 0,-14-6-50 0,20 9 38 0,-20-9-53 15,16 7 30-15,-16-7-60 0,17 6 29 0,-17-6-60 0,0 0 27 16,20 5-33-16,-20-5 6 0,0 0-60 0,0 0 16 16,0 0-66-16,0 0 36 0,16-4-52 15,-16 4 27-15,0 0-12 0,-10-16 28 0,10 16 27 0,-9-13 15 16,9 13 27-16,-20-14 32 0,20 14 43 0,-24-13 47 16,24 13-7-16,-20-8 95 0,20 8 10 0,-20-5 9 15,20 5-23-15,-19 2-22 0,19-2-21 16,-17 10-11-16,17-10-52 0,-10 17 45 0,10-17-56 0,-3 24 41 15,3-24-47-15,3 26 37 0,-3-26-51 16,7 32 27-16,-4-15-75 0,4-1-35 0,3-1-31 0,0 0-33 16,-1 2-21-16,5-1-38 0,-4-3-58 15,3-2-61-15,0 1-80 0,4-4-230 0,-4 1-202 0</inkml:trace>
  <inkml:trace contextRef="#ctx0" brushRef="#br0" timeOffset="-19070.5">35315 17377 1220 0,'0'0'1028'0,"0"0"-342"0,0 0-58 0,0 0-167 0,0 0-62 0,0 0-135 0,0 0-51 0,0 0-37 0,0 0-25 0,13 10-20 0,-13-10-25 0,6 14-16 0,-6-14-18 0,10 17-13 16,-10-17-12-16,14 13-11 0,-14-13-5 0,10 12-11 0,-10-12 0 16,13 8-5-16,-13-8-3 0,0 0-2 0,20 5-3 15,-20-5-4-15,10-10-6 0,-10 10-21 0,13-21-16 16,-6 7 22-16,-4-6-58 0,4-3 34 15,-1-5-56-15,1-6 35 0,-4-3-11 0,4-3-11 0,-4-3-2 16,1-2-2-16,-1 2 19 0,-3 3 10 0,3 0 14 16,-3 5 15-16,0 5 22 0,0 1 52 15,0 6 56-15,-3 3 1 0,3 2 77 0,0 18-41 0,-3-25 24 16,3 25-55-16,0 0 32 0,0 0-34 0,0 0-1 16,0 0 19-16,-10 16-25 0,10-16 0 0,0 29-21 15,0-29 4-15,3 37-17 0,-3-17-12 0,7 2-11 16,-4 1-9-16,0 1-6 0,4-1-7 0,0-1-3 15,3-1-17-15,-4-1-29 0,1-1-25 0,0-2-25 16,-1-1-38-16,1 1-41 0,3-4-39 0,-7 0-8 16,10-2-89-16,-13-11-8 0,14 19-56 0,-14-19-49 15,10 13-11-15,-10-13-97 0,0 0-342 0,16 7-665 16</inkml:trace>
  <inkml:trace contextRef="#ctx0" brushRef="#br0" timeOffset="-18455.13">35650 17199 1278 0,'0'0'914'0,"0"0"-299"0,0 0-29 0,0 0-164 0,20 1-14 0,-20-1-112 0,0 0-6 0,13 9-97 0,-13-9 0 0,0 0-74 0,20 11 18 0,-20-11-67 0,14 6 26 0,-14-6-55 0,16 6 28 0,-16-6-53 0,17 5 38 16,-17-5-51-16,0 0 42 0,20 3-50 0,-20-3 50 16,0 0-49-16,0 0 36 0,20-3-48 0,-20 3 35 15,0 0-57-15,6-18 30 0,-6 18-54 0,0 0 32 16,-3-28-48-16,3 28 46 0,-10-23-35 0,10 23 50 15,-10-24-29-15,0 13 53 0,10 11-28 0,-17-19 60 16,17 19-24-16,-16-14 57 0,16 14-38 0,-13-10 41 16,13 10-51-16,0 0 28 0,0 0-50 0,-24 5 37 0,24-5-45 15,-6 19 41-15,6-19-51 0,-4 26 3 16,4-26 1-16,4 34 1 0,-1-17-2 0,0 2-6 16,4-2-14-16,-4 2-9 0,4-2-20 0,3 0-10 15,-4-1-12-15,1 0-16 0,3-2-22 0,0-1-32 16,-10-13-30-16,13 18-23 0,-13-18-2 0,17 17 6 15,-17-17 5-15,17 11 0 0,-17-11-11 0,0 0 29 0,20 3-36 16,-20-3 35-16,13-8-40 0,-13 8 23 0,13-16 34 16,-13 16 28-16,10-18 54 0,-10 18 50 15,10-27 47-15,-10 27 38 0,7-26 37 0,-7 26 28 16,6-23 32-16,-6 23 10 0,7-18 34 0,-7 18-22 0,0 0 84 16,3-22-31-16,-3 22 70 0,0 0-40 0,0 0 44 15,0 0-59-15,17-6 40 0,-17 6-61 0,0 0-7 16,13 19-17-16,-13-19-14 0,10 17-12 0,-10-17-33 15,13 20-22-15,-13-20-23 0,14 22-27 0,-14-22-4 16,13 21-17-16,-13-21-10 0,13 16-12 0,-13-16-11 16,14 15-30-16,-14-15-20 0,13 11-15 0,-13-11-12 15,16 6-2-15,-16-6-2 0,0 0-5 0,24-6 4 16,-24 6-4-16,20-13 26 0,-10 1-46 0,0 1 43 16,3-3-37-16,-3-2 52 0,0 2-34 0,0-1 52 15,3 4-37-15,-6-1 49 0,-7 12-33 0,16-17 66 16,-16 17-24-16,0 0 50 0,20-3-41 0,-20 3 44 15,10 16-42-15,-3-2 40 0,0 2-52 0,-1 4-3 16,1 3-20-16,-1 0-7 0,4 2-106 0,-3-1-45 0,6-1-111 16,-3 0-110-16,7-1-128 0,3-1-446 0,-4-2-994 15</inkml:trace>
  <inkml:trace contextRef="#ctx0" brushRef="#br0" timeOffset="-17967.25">37009 16676 121 0,'-10'-26'1384'0,"10"26"-496"0,-10-16-226 0,10 16-6 0,0 0-123 0,0 0-67 15,0 0-59-15,0 0-57 0,0 0-41 16,0 23-20-16,3-1-22 0,1 5-30 0,2 9-31 0,1 3-30 16,3 8-23-16,0 2-22 0,-4 1-43 0,4-1 3 15,4 0-45-15,-4-4 16 0,3-1-39 0,-3-7 17 16,0-1-52-16,0-3-17 0,-4-6-27 0,1-1-35 15,3-3-32-15,-7-4-47 0,4-4-53 0,-7-15-66 16,7 27-25-16,-7-27-109 0,6 14-16 0,-6-14-44 16,0 0-12-16,0 0-530 0,0 0-1113 0</inkml:trace>
  <inkml:trace contextRef="#ctx0" brushRef="#br0" timeOffset="-17811.03">37002 17151 796 0,'0'0'750'0,"-10"-20"-198"0,10 20-132 0,-6-13 60 0,6 13-12 0,0 0-49 0,0 0-83 16,6-17 13-16,-6 17-92 0,0 0 15 0,17-3-88 0,-17 3-1 0,20 3-81 0,-20-3 19 0,26 7-63 0,-26-7 18 0,30 10-83 0,-13-4 0 16,-1 0-89-16,1 0-14 0,0-1-60 0,-1 2-64 15,4-1-79-15,-3 1-55 0,-1-1-64 0,1 1-96 16,0-2-311-16,-4 0-605 0</inkml:trace>
  <inkml:trace contextRef="#ctx0" brushRef="#br0" timeOffset="-16934.18">37384 17240 900 0,'0'0'1245'0,"0"0"-469"0,0 0-88 0,4 22-164 0,-4-22-32 0,0 0-120 0,6 21-62 0,-6-21-55 0,13 16-39 0,-13-16-23 0,17 19-21 0,-7-9-28 0,0-2-23 0,3 2-21 0,-3-1-15 0,4 0-17 0,-1-1-10 0,0 1-15 0,0-2-9 0,-13-7-3 0,27 13-12 15,-27-13-11-15,20 9-10 0,-20-9-18 0,20 4-15 16,-20-4-14-16,0 0-8 0,26-4-15 0,-26 4-6 0,14-12-33 15,-14 12 12-15,3-17-63 0,-3 17 35 16,3-24-36-16,-3 24 46 0,-10-31 13 0,4 15 17 0,-4-4 15 16,-3 0 19-16,-1 2 16 0,-2-1 25 0,-1 3 34 15,0 2 36-15,1 0 22 0,-4 2-28 16,3 3 62-16,4 2-40 0,13 7 43 0,-27-8-54 16,27 8-21-16,-23 5 22 0,23-5-53 0,-16 13 39 0,16-13-54 15,-10 19 4-15,10-19-6 0,0 24-15 0,0-24-9 16,3 30-11-16,0-14-11 0,4 0-17 0,3 1-14 15,0 3 23-15,0-4-70 0,3 1 20 0,0-2-66 16,1 1 15-16,-1-3-83 0,4-2 15 0,-4-2-28 16,0-1-10-16,-13-8-7 0,27 12 0 0,-27-12 11 15,23 4-9-15,-23-4 5 0,23-4-3 0,-23 4 35 16,20-12 25-16,-20 12 41 0,20-15 64 0,-20 15 76 16,13-22 69-16,-13 22 62 0,7-23 49 0,-7 23 31 15,7-22 23-15,-7 22 26 0,3-21 41 0,-3 21-34 0,3-19 82 16,-3 19 6-16,0 0-3 0,0-23-10 15,0 23-59-15,0 0 44 0,0 0-73 0,7-16 16 0,-7 16-56 16,0 0-28-16,0 0-21 0,0 0-27 16,0 0-12-16,13 9-10 0,-13-9-9 0,7 16-11 0,-7-16-2 15,10 20-1-15,-10-20-16 0,10 21 5 0,-10-21-8 16,10 24-6-16,-10-24-9 0,10 23-6 0,-10-23-8 16,6 18-3-16,-6-18-5 0,7 16-3 0,-7-16-5 15,0 0-2-15,10 20-22 0,-10-20-16 0,0 0-16 16,0 0-3-16,7 12 4 0,-7-12-4 0,0 0-15 15,0 0-18-15,13-12-19 0,-13 12 24 0,3-16-61 16,-3 16 22-16,7-23-54 0,-7 23 35 0,10-30 11 16,-7 14 27-16,4 0 16 0,-4-1 18 0,4 1 12 15,-1 1 17-15,1 2 9 0,-7 13 23 0,13-25 35 16,-13 25 32-16,14-15 37 0,-14 15-16 0,13-11 62 16,-13 11-25-16,0 0 55 0,17 2-37 0,-17-2 9 15,0 0-8-15,19 14-5 0,-19-14-4 0,10 16 0 16,-10-16-8-16,10 17-17 0,-10-17-15 0,10 20-20 15,-10-20-10-15,10 20-14 0,-10-20-6 0,10 19-8 0,-10-19-7 16,10 16-6-16,-10-16-6 0,7 11-17 16,-7-11-21-16,0 0-16 0,13 14-13 0,-13-14-8 0,0 0-9 15,0 0-6-15,0 0-4 0,20-3-27 0,-20 3-9 16,13-11 45-16,-13 11-34 0,10-18 49 16,-10 18-38-16,10-23 51 0,-10 23-34 0,10-22 46 0,-10 22-27 15,10-20 53-15,-10 20-30 0,10-14 68 0,-10 14-10 16,0 0 91-16,14-16-13 0,-14 16 3 0,0 0 3 15,0 0 4-15,0 0-8 0,0 0-5 0,13 13-15 16,-13-13-18-16,0 0-14 0,3 23-7 0,-3-23-24 16,7 20-30-16,-7-20-39 0,10 20-49 0,-10-20-52 15,6 20-51-15,-6-20-56 0,14 22-59 0,-14-22-45 0,10 16-78 16,-10-16-32-16,13 18-494 0,-13-18-981 16</inkml:trace>
  <inkml:trace contextRef="#ctx0" brushRef="#br0" timeOffset="-16449.6">38321 17393 1466 0,'0'0'962'0,"0"0"-317"0,0 0-68 0,23-2-150 0,-23 2-25 0,0 0-129 15,0 0-13-15,27 0-101 0,-27 0 9 16,0 0-78-16,27-3 15 0,-27 3-55 0,19-1 24 16,-19 1-59-16,20-6 34 0,-20 6-52 0,24-6 38 0,-24 6-54 15,23-7 43-15,-23 7-46 0,16-10 44 0,-16 10-44 16,14-12 53-16,-14 12-52 0,6-17 44 0,-6 17-44 15,4-21 43-15,-4 21-47 0,-7-28 38 16,4 13-49-16,-7-1 53 0,0-3-49 0,0 0 43 0,-3 2-41 16,-4 0 52-16,0 1-32 0,4-1 58 0,-4 6-35 15,4 2 59-15,13 9-43 0,-23-13 54 0,23 13-40 16,-23-3 41-16,23 3-43 0,-20 6 2 0,20-6-1 16,-10 17 4-16,10-17 3 0,-10 26 10 0,10-26 5 15,-4 29-13-15,4-29-6 0,4 31-6 0,-4-31-6 16,3 33-7-16,4-16 1 0,-1-1-14 0,1-2 0 15,-7-14-10-15,13 26-6 0,-13-26-14 0,14 23-12 16,-14-23-21-16,16 15-15 0,-16-15-10 0,14 10-13 16,-14-10-12-16,0 0-12 0,23 0 19 0,-23 0-61 15,13-10 27-15,-13 10-60 0,13-18 38 16,-13 18 6-16,7-25 10 0,-7 25 15 0,7-29 22 0,-7 29 21 0,3-26 17 16,-3 26 33-16,3-23 56 0,-3 23 53 15,0 0 43-15,0-26 17 0,0 26-40 0,0 0 28 0,0 0-68 16,0 0 26-16,0 0-57 0,0 0 34 0,0 0-52 15,10 16 24-15,-10-16-66 0,7 22 18 0,-7-22-76 16,13 28 4-16,-6-13-76 0,-1 0-13 0,4 1-84 16,-3 0-11-16,3-3-18 0,0 2-49 0,0-3-48 15,0 1-71-15,3-3-305 0,-3 0-419 0</inkml:trace>
  <inkml:trace contextRef="#ctx0" brushRef="#br0" timeOffset="-16194.49">38720 17229 1058 0,'0'0'742'0,"3"-33"-146"0,-3 33-56 0,0-25-31 0,0 25-47 0,7-21-24 0,-7 21-13 0,3-16-49 0,-3 16-4 0,0 0-29 0,13-11-23 0,-13 11-29 0,0 0-42 16,17 11-27-16,-17-11-32 0,17 24-29 0,-7-8-27 16,-1 4-26-16,1 2-21 0,-3 1-39 15,3 1 13-15,0 3-36 0,0-5 14 0,-3-1-13 16,-1-3-28-16,1-2-20 0,0-1-24 0,-7-15-29 0,6 25-29 15,-6-25-23-15,7 16-8 0,-7-16-4 0,0 0-9 16,0 0-24-16,0 0-37 0,7-20 16 16,-7 20-59-16,-4-29 34 0,1 10-28 0,3 2-22 0,-3-3-52 15,3-2-55-15,-4 2-42 0,4 1-43 0,0 19-447 16,0-37-805-16</inkml:trace>
  <inkml:trace contextRef="#ctx0" brushRef="#br0" timeOffset="-15636.15">39746 17085 1037 0,'-13'-7'1160'15,"13"7"-379"-15,0 0-155 0,-20 2-110 0,20-2-137 0,-13 13-31 16,13-13-116-16,-10 24 3 0,10-24-91 16,-4 27 22-16,4-27-71 0,0 35-20 0,0-17-17 0,4 2-11 15,2 0-12-15,-2 3-9 0,2-3-4 16,4 2-7-16,-3-1-26 0,3-4 19 0,3 1-67 0,-3-1 17 16,0-4-75-16,0 0-1 0,0-3-42 0,0 0-46 15,3-1-54-15,-13-9-48 0,20 11-35 0,-20-11-54 16,20 2-90-16,-20-2-339 0,20-9-570 0</inkml:trace>
  <inkml:trace contextRef="#ctx0" brushRef="#br0" timeOffset="-15431.1">39942 17306 728 0,'0'0'1102'0,"0"0"-454"0,0 0-82 0,0 0-84 0,17 4-78 0,-17-4-102 0,10 13 8 0,-10-13-84 0,16 19 25 0,-6-10-59 0,0 1 30 0,4 1-69 0,-1 1-17 0,0-1-17 0,1-2-16 0,2 1-16 15,-3-3-21-15,4 0-11 0,0-2-12 0,-1-1-9 16,-16-4-6-16,30 3-17 0,-30-3-23 0,30-6-22 16,-13 0-28-16,-4-2-1 0,4-2-86 0,-7 0 4 0,3-2-38 15,-3-5-47-15,0 4-46 0,0 1-49 16,-4-2-29-16,1 0-26 0,3-1-26 0,-10 15-451 16,10-24-660-16</inkml:trace>
  <inkml:trace contextRef="#ctx0" brushRef="#br0" timeOffset="-14900.29">40394 17322 654 0,'0'0'970'0,"10"16"-360"0,-10-16-45 16,10 10-108-16,-10-10 7 0,13 12-107 0,-13-12 25 15,17 11-84-15,-17-11 25 0,20 11-74 0,-20-11-32 0,20 9-30 16,-20-9-25-16,23 10-27 0,-23-10-21 15,23 9-29-15,-23-9-18 0,20 4-11 0,-20-4-14 16,20 3-12-16,-20-3-11 0,0 0-9 0,27-3-26 16,-27 3-16-16,13-4-19 0,-13 4-16 0,10-10-7 0,-10 10 25 15,7-15-49-15,-7 15 34 0,0-20-37 0,0 20 47 16,-7-22-28-16,-3 9 54 0,3 1 6 16,-3-1 8-16,-6-2 3 0,3 1 3 0,-4 1 6 0,0 0 20 15,4 5 13-15,-4-1 9 0,4 2 5 0,13 7-40 16,-23-10 42-16,23 10-42 0,-20-6 34 0,20 6-49 15,0 0 37-15,-20 4-46 0,20-4 31 0,0 0-31 16,-10 18 44-16,10-18-44 0,3 18 43 0,-3-18-44 16,10 23 44-16,-10-23-45 0,17 24 44 0,-7-11-48 15,0 2 44-15,3-4-46 0,0 1 43 0,-3-2-54 16,4 0 17-16,-1 0-62 0,0-3 19 0,-13-7-64 16,24 12 23-16,-24-12-51 0,23 3 31 0,-23-3-61 15,16-5 35-15,-16 5-51 0,17-14 31 0,-17 14-9 16,13-21 32-16,-13 21 16 0,10-28 23 0,-10 28 20 15,7-32 19-15,-7 32 17 0,0-30 10 0,0 30 27 16,3-24 29-16,-3 24 40 0,4-19 33 0,-4 19 5 16,0 0-20-16,0 0-11 0,0 0-19 0,0 0-4 15,0 0-12-15,13 10-57 0,-13-10 46 0,13 28-76 16,-6-13 2-16,-1 5-43 0,4 0-18 0,0 2-26 16,0-3-27-16,4 0-23 0,-4-1-24 0,3-2-25 0,-3-2-43 15,0-1-32-15,-10-13-206 0,20 17 161 0</inkml:trace>
  <inkml:trace contextRef="#ctx0" brushRef="#br0" timeOffset="-14676.33">40909 16761 724 0,'0'0'1498'0,"0"0"-565"0,0 0-232 0,3 19-160 16,-3-19-38-16,4 27-102 0,-1-10-73 0,0 3-78 15,1 4-41-15,2 2-52 0,1-1-24 0,-4 2-38 16,4-1-15-16,3 1-31 0,-3 0-18 0,-1-2-45 16,1-1 1-16,3 1-54 0,-4-2-30 0,4-2 6 15,-3 2-85-15,0-6 1 0,-1-1-92 0,1 0-12 16,-7-16-74-16,10 26-49 0,-10-26-42 0,10 21-61 16,-10-21-374-16,13 16-717 0</inkml:trace>
  <inkml:trace contextRef="#ctx0" brushRef="#br0" timeOffset="-14232.28">41248 17209 652 0,'0'0'998'0,"0"0"-319"0,0-20-137 0,0 20-49 16,0 0-89-16,-10-19-49 0,10 19-38 0,0 0-32 16,-13-13-13-16,13 13-19 0,0 0-64 0,-17-7 26 15,17 7-55-15,0 0 5 0,-20 4-53 0,20-4 0 16,-10 13-25-16,10-13 0 0,-10 20-39 0,10-20 9 15,-3 29-26-15,3-29-9 0,0 34-8 0,0-34-3 16,0 39-18-16,7-18-19 0,-4-5-26 0,7 6-24 16,-4-2 15-16,1 0-69 0,3-4 5 0,-3 0-32 15,3-2-25-15,0-2-18 0,0-1-14 0,0-2-16 0,-10-9-3 16,19 8-1-16,-19-8 9 0,0 0 7 16,27-3 9-16,-27 3 4 0,10-13 9 0,-10 13 0 15,13-21-11-15,-13 21 2 0,10-32 17 0,-10 15-18 16,4-3 45-16,-1 2 11 0,-3 0 64 0,0 18 39 0,3-30 103 15,-3 30 42-15,0-29 151 0,0 29 31 0,0-20 59 16,0 20-11-16,0 0-25 0,0 0-22 16,0 0 2-16,0 0-2 0,0 0-4 0,7 17-57 15,-7-17 19-15,3 38-60 0,1-11 3 0,-1 0 14 0,0 6-30 16,1 6-6-16,-1 4-37 0,3 0-11 16,-2 3-23-16,2 4-18 0,-2-6-36 0,2 0 9 0,1-4-14 15,0 3-22-15,-1-7-23 0,1 0-22 0,0-9-30 16,-1 0-56-16,1-4-57 0,-4-5-45 0,4-2-62 15,-7-16-9-15,10 21-75 0,-10-21-32 0,0 0-78 16,13 7-507-16,-13-7-1027 0</inkml:trace>
  <inkml:trace contextRef="#ctx0" brushRef="#br0" timeOffset="-13899.99">41627 17197 1326 0,'0'0'1068'0,"0"0"-338"0,0 0-182 0,0 0-112 0,13 7-87 0,-13-7-65 0,10 16-61 0,-10-16-54 16,20 20-75-16,-10-8 20 0,0-1-53 0,3 2 38 15,-3-3-51-15,3 1 27 0,1 2-56 0,-1-4 35 16,-13-9-51-16,20 17 33 0,-20-17-58 0,20 10 33 16,-20-10-59-16,16 6 30 0,-16-6-61 0,0 0 26 15,24-4-29-15,-24 4-37 0,10-12-18 16,-10 12-18-16,3-23-1 0,-3 23 14 0,3-33 29 15,-3 33 15-15,0-38 27 0,0 18 10 0,0-2 13 0,-3 3 13 16,3 19 26-16,-3-34 42 0,3 34 34 0,-4-24 27 16,4 24 19-16,-3-19-21 0,3 19-14 0,0 0-15 15,0 0-16-15,-7-16-16 0,7 16-20 0,0 0-35 16,0 0-38-16,0 0-38 0,0 23-45 16,0-23-41-16,4 19-52 0,-4-19-51 0,3 21-52 0,-3-21-78 15,7 20-317-15,-7-20-379 0</inkml:trace>
  <inkml:trace contextRef="#ctx0" brushRef="#br0" timeOffset="-13738.82">41972 17191 804 0,'0'0'1401'0,"13"9"-471"0,-13-9-258 0,0 0-77 0,10 16-136 0,-10-16-73 0,10 18-79 0,-10-18-72 0,10 28-51 15,-3-13-49-15,0 1-48 0,3 4-40 0,-4-1-45 0,4-1-51 16,-3-3-7-16,3 1-117 0,-4-2-28 0,1-1-77 15,3 0-92-15,-10-13-91 0,10 17-82 16,-10-17-411-16,0 0-930 0</inkml:trace>
  <inkml:trace contextRef="#ctx0" brushRef="#br0" timeOffset="-13598.7">42092 16853 238 0,'-7'-18'1741'0,"7"18"-778"0,-3-25-276 0,3 25-185 0,-7-18-124 0,7 18-117 0,0 0-136 0,-3-17-144 0,3 17-156 0,0 0-140 16,0 0-142-16,0 0-458 0,0 0-824 0</inkml:trace>
  <inkml:trace contextRef="#ctx0" brushRef="#br0" timeOffset="-13018.03">42544 17204 65 0,'0'0'1361'0,"0"0"-571"0,0 0-182 16,0 0-73-16,-24 5-88 0,24-5-60 0,0 0-53 15,0 0-39-15,-6 14-37 0,6-14-18 0,0 0-72 16,3 20 25-16,-3-20-51 0,7 17-5 0,-7-17-58 0,10 20 13 15,-10-20-51-15,10 19 21 0,-10-19-42 16,13 16 19-16,-13-16-56 0,13 11 21 0,-13-11-50 0,13 10 30 16,-13-10-52-16,0 0 32 0,20 3-44 15,-20-3 36-15,0 0-16 0,17-10-23 0,-17 10-18 0,3-16-22 16,-3 16-19-16,0-21-18 0,0 21-15 0,-10-29-8 16,7 13 3-16,-7-1 23 0,0 0 33 0,-3 1 24 15,-1 0 32-15,-2 2 49 0,3 1 38 0,-1 5 29 16,1 0 25-16,13 8 14 0,-27-7-1 0,27 7 3 15,-23 2-12-15,23-2-9 0,-20 13-10 0,20-13-2 16,-16 25-6-16,9-9-5 0,4 1-5 0,-1 2-11 16,4 1-7-16,4 0-4 0,-4 3-3 0,6 1-9 15,1-1-18-15,0-1-14 0,-1 0-27 0,4-1-23 16,3 2-32-16,-3-4-25 0,4-1-38 0,-1-2-47 16,0 0-6-16,-3-6-14 0,4 0-44 0,-1-3 5 15,-13-7-55-15,26 6-23 0,-26-6-280 0,20-3-151 16</inkml:trace>
  <inkml:trace contextRef="#ctx0" brushRef="#br0" timeOffset="-12683.9">42686 17196 718 0,'4'-22'990'0,"-4"22"-360"0,0 0-105 0,0 0-23 0,0 0-71 0,0 0-22 0,0 0-26 15,23 3-37-15,-23-3-32 0,13 17-85 0,-13-17 7 16,17 23-38-16,-7-10 2 0,0 1-25 0,-4 2-12 15,4-1-22-15,0 0-15 0,0 0-20 0,-3-1-20 16,3-1-20-16,0 0-13 0,-10-13-15 0,13 20-12 16,-13-20-32-16,14 15-7 0,-14-15-20 15,13 8-3-15,-13-8-25 0,0 0-1 0,16 0-45 0,-16 0 2 16,14-13-53-16,-14 13 7 0,13-21-19 0,-10 7-15 16,4-1-8-16,0-4 7 0,-4 2-3 0,4-2 44 15,-1-1 0-15,1 3 52 0,-4 0-4 0,4 1 43 16,-7 16 4-16,10-23 72 0,-10 23 24 0,10-16 40 15,-10 16 8-15,0 0 7 0,0 0 6 0,16 7-9 16,-16-7-6-16,7 23-15 0,-7-23-17 0,10 33-13 16,-7-13-63-16,1 1 12 0,-1-1-91 0,4 0-12 15,-4 0-81-15,0-2-98 0,1 0-92 0,-1-2-70 0,4-2-516 16,-7-14-957-16</inkml:trace>
  <inkml:trace contextRef="#ctx0" brushRef="#br0" timeOffset="-12010.25">43464 17204 1302 0,'0'0'763'0,"0"0"-167"0,0-20-66 0,0 20-54 0,0 0-45 0,0 0-25 16,0 0-42-16,0 0-40 0,0 0-71 0,0 0-29 0,16 10-11 15,-16-10-19-15,14 25-41 0,-8-11-10 0,1 0-30 16,3 2-13-16,-3 1-11 0,-1-1-2 0,1-2-18 15,0 1-8-15,-1-1-12 0,-6-14-7 0,10 22-10 16,-10-22-6-16,7 17-4 0,-7-17-4 0,6 13-15 16,-6-13-13-16,0 0-15 0,0 0 1 0,0 0-20 15,0 0-2-15,0 0-46 0,0 0-2 0,10-16-80 16,-10 16 10-16,0-28-40 0,0 28-42 0,0-37-10 16,4 16-35-16,-1-1-9 0,0-3 0 0,1 0 66 15,-1 2-15-15,4 0 68 0,-1 3 1 0,1 3 72 16,0 3 7-16,-1 1 98 0,-6 13 10 0,14-17 93 0,-14 17 1 15,13-6 54-15,-13 6-3 0,0 0 28 16,20 9-3-16,-20-9 16 0,16 15-6 0,-16-15-4 16,14 23-8-16,-8-10-13 0,4 1-4 0,-3 2-39 0,0-1 12 15,-1 0-44-15,1 1 12 0,-1-3-48 0,1 3 15 16,-7-16-42-16,13 26 12 0,-13-26-66 16,10 21 6-16,-10-21-78 0,10 17 5 0,-10-17-45 15,10 13-45-15,-10-13-45 0,0 0-55 0,17 10-74 0,-17-10-39 16,0 0-91-16,20-3-428 0,-20 3-834 15</inkml:trace>
  <inkml:trace contextRef="#ctx0" brushRef="#br0" timeOffset="-11779.47">43982 17191 959 0,'0'0'1189'0,"0"0"-383"0,0 0-179 0,10 12-115 0,-10-12-71 0,10 14-68 0,-10-14-62 0,10 20-103 0,0-7 1 0,0 0-66 0,0 0 1 0,3 6-47 0,0-2 12 0,1-1-48 0,-1-1 14 15,4-1-39-15,-4 0 14 0,4-3-33 0,-4 0 21 16,3-3-33-16,-16-8 20 0,27 9-36 0,-27-9 26 16,23 3-41-16,-23-3 32 0,20-8-57 0,-20 8 21 15,20-20-31-15,-13 6-25 0,-1-3-32 0,-2-1-26 0,-1-3-44 16,-3-2-14-16,0 0-49 0,0 0 9 0,-3-4-66 16,-1 2 2-16,1 1-35 0,0 2-30 0,-1 5-58 15,1 0-350-15,3 17-458 0</inkml:trace>
  <inkml:trace contextRef="#ctx0" brushRef="#br0" timeOffset="-11560.43">44211 16916 1335 0,'0'0'843'0,"0"0"-276"0,-3-19-72 0,3 19-130 0,0 0-62 0,0 0-80 0,3-20-30 0,-3 20-55 0,0 0-15 16,0 0-43-16,14-11-22 0,-14 11-91 0,0 0-8 0,16-5-94 15,-16 5-17-15,0 0-114 0,20 3-31 16,-20-3-66-16,0 0-450 0,20 4-535 0</inkml:trace>
  <inkml:trace contextRef="#ctx0" brushRef="#br0" timeOffset="-10979.29">44387 16966 767 0,'0'0'1263'0,"0"0"-449"0,7 16-153 0,-7-16-108 16,7 15-52-16,-7-15-79 0,10 22-53 0,-4-8-67 0,1 2-40 16,0 0-35-16,3 4-23 0,-4 0-28 0,4 3-22 15,0-1-21-15,0-1-25 0,0 2-18 0,0-1-18 16,0-1-9-16,0-2-16 0,-3-2-7 0,-1-1-11 15,1-2-4-15,-1 1-12 0,-6-15-23 0,10 21-2 16,-10-21-11-16,10 16-14 0,-10-16 3 0,0 0-17 0,0 0 15 16,0 0-27-16,0 0-6 0,0 0-44 15,14-12 9-15,-14 12-68 0,0-25 18 0,0 25-14 16,0-33-13-16,0 33 23 0,0-42 7 0,3 21 35 16,-3-4 10-16,3-1 34 0,1-1-1 0,-1 1 32 15,4 3-7-15,-4 3 26 0,0 3-8 0,4 1 29 16,-4 0 15-16,-3 16 30 0,10-24 23 0,-10 24 26 15,10-13 14-15,-10 13 18 0,0 0 6 0,0 0-6 16,23 6-1-16,-23-6-5 0,14 14-5 0,-14-14 1 0,10 20 7 16,-10-20 0-16,10 28-3 0,-10-28-6 0,10 31-11 15,-7-15-12-15,-3-16-12 0,7 30-10 0,-7-30-19 16,6 26-5-16,-6-26-11 0,7 21-11 0,-7-21-12 16,7 16-21-16,-7-16-19 0,0 0-26 0,3 17-12 15,-3-17-19-15,0 0 6 0,0 0-30 0,0 0 5 16,0 0-73-16,20-14 15 0,-20 14-15 0,6-20-5 15,1 4 22-15,0-1 21 0,-1 1-8 0,1-4 23 16,3 0-18-16,0 0 32 0,0 3-5 0,3 1 37 16,-3 1-1-16,-3 4 45 0,-7 11 13 0,20-17 60 0,-20 17 34 15,16-9 49-15,-16 9 25 0,0 0-2 16,20 1 26-16,-20-1 2 0,10 13-12 0,-10-13-14 16,14 19-18-16,-14-19-19 0,6 21-21 0,-6-21-21 15,10 25-16-15,-10-25-16 0,10 26-20 0,-10-26-26 16,10 22-28-16,-10-22-31 0,10 18-48 15,-10-18-47-15,10 17-35 0,-10-17-62 0,10 18-18 0,-10-18-93 0,7 11-51 16,-7-11-80-16,0 0-459 0,16 10-959 0</inkml:trace>
  <inkml:trace contextRef="#ctx0" brushRef="#br0" timeOffset="-10648.55">45151 17144 802 0,'0'0'1226'0,"24"2"-428"0,-24-2-155 0,0 0-130 0,16 2-84 0,-16-2-65 0,0 0-68 0,17 6-64 0,-17-6-60 0,0 0-37 16,23 6-30-16,-23-6-22 0,0 0-28 0,20 4-30 16,-20-4-28-16,0 0-20 0,20-1-20 0,-20 1-9 15,0 0 0-15,17-6-1 0,-17 6 13 0,0 0-9 16,6-19 7-16,-6 19-13 0,0 0 11 0,-3-31-15 16,3 31 8-16,-10-29-14 0,3 13 25 0,-3 2-5 15,0-2 26-15,-3 3-10 0,3 0 44 0,-3 2 15 16,3 2 29-16,10 9 1 0,-23-13 1 0,23 13-10 15,-17-3-7-15,17 3-11 0,-17 7-3 0,17-7-14 16,-10 16 3-16,10-16-10 0,-6 26-1 0,6-26-4 0,-3 33 1 16,6-14-10-16,-3 1-4 0,3 0-19 0,4 5-5 15,-1 0-28-15,1-2-9 0,3 2-30 16,0-2-31-16,0 1-36 0,0-3-33 0,0 1-49 16,3-2-2-16,-3-1-74 0,3-2-34 0,-3-4-108 0,4 0-264 15,-4-1-366-15</inkml:trace>
  <inkml:trace contextRef="#ctx0" brushRef="#br0" timeOffset="-10346.72">45424 17197 96 0,'0'0'1365'0,"0"-20"-654"0,0 20-122 0,0-20-74 0,0 20-90 0,3-17-34 0,-3 17-34 0,0 0-32 0,7-22 1 0,-7 22-27 0,0 0-40 16,13-11-25-16,-13 11-23 0,0 0-27 0,20 4-21 15,-20-4-19-15,10 14-14 0,-10-14-8 0,17 22-11 16,-11-9-14-16,1 1-7 0,3-1-16 0,-3 1-13 16,-4 1-14-16,3-1-6 0,-6-14-11 0,14 24-5 0,-14-24-9 15,6 19-5-15,-6-19-15 0,7 17-19 0,-7-17-12 16,0 0-3-16,7 13 0 0,-7-13 1 16,0 0-6-16,0 0-16 0,0 0-3 0,6-21-9 0,-6 21-10 15,4-22-8-15,-4 22-16 0,3-30-26 0,-3 30-24 16,3-36-4-16,1 18-9 0,-1-4-21 0,0 4-6 15,4-1-26-15,-4 0-23 0,4 2-48 16,0 3-50-16,-1-2-36 0,1 4-43 0,-1-1-61 16,-6 13-321-16,17-21-506 0</inkml:trace>
  <inkml:trace contextRef="#ctx0" brushRef="#br0" timeOffset="-9985.24">45876 17020 475 0,'10'13'1015'0,"-10"-13"-418"0,0 0-59 0,10 15-103 0,-10-15-9 0,6 13-71 15,-6-13-18-15,10 17-38 0,-10-17-34 0,14 23-8 0,-5-10-26 16,-2 1-30-16,3 1-24 0,0 3-23 16,3-2-20-16,-3 1-26 0,4 0-20 0,-1 1-20 15,-3-3-14-15,3 1-10 0,0-3-19 0,1 0-3 0,-1-3-23 16,-3 0-23-16,-10-10-19 0,23 16-23 0,-23-16-17 15,17 7-13-15,-17-7-17 0,0 0-15 16,23-6-42-16,-23 6-5 0,10-15-45 0,-10 15 13 0,3-28-49 16,-3 28 53-16,0-37 12 0,-3 13 22 0,0-4 30 15,-7 1 30-15,0-6 46 0,0 2 36 0,-3-1 53 16,-4 6 18-16,4 3 109 0,-1 4 58 0,1 2 19 16,0 6 21-16,-1 2-20 0,14 9-30 0,-23-7-22 15,23 7-46-15,-20 4-15 0,20-4-38 0,-16 13-6 16,16-13-37-16,-10 17-48 0,10-17-49 0,-10 23-50 15,10-23-84-15,-4 23-48 0,4-23-114 0,0 22-98 16,0-22-552-16,4 22-1076 0</inkml:trace>
  <inkml:trace contextRef="#ctx0" brushRef="#br0" timeOffset="-8666.01">34175 18429 816 0,'0'0'966'0,"0"0"-330"0,0 27-123 16,0-27-77-16,0 31-104 0,0-10-116 0,0 0-5 15,7 2-90-15,-4 3 24 0,4-3-74 16,-4-3 27-16,0 3-18 0,4 0-17 0,0-4-16 0,-7-2-9 15,10-1-5-15,-7-2-5 0,-3-14-2 16,7 24 1-16,-7-24 3 0,6 19-1 0,-6-19 6 0,7 17-7 16,-7-17 0-16,0 0-1 0,0 0 6 0,3 16-36 15,-3-16 45-15,0 0-45 0,0 0 40 0,0 0-46 16,0-23 44-16,0 23-45 0,-3-21 43 0,3 21-50 0,0-31 47 16,-4 14-48-16,4-3 46 0,-3-3-10 15,3-4 0-15,-3-3-4 0,3 0 1 0,0-2-9 16,-3 3 1-16,3-2-2 0,0 1-1 0,0-1-1 0,0 3 1 15,0 1 7-15,0 2 7 0,3 4 9 0,-3-1 4 16,3 5 3-16,-3 17 7 0,3-33 5 16,-3 33 17-16,10-25 8 0,-10 25-38 0,14-16 41 0,-14 16-37 15,13-7 50-15,-13 7-37 0,20 0 35 16,-20 0-44-16,27 12 33 0,-14-4-35 0,-3 1-7 16,3 4 2-16,0 0 3 0,-3 0 0 0,4 0 0 0,-4 1-1 15,0 1 6-15,-7-2 4 0,7 2-1 16,0-2-3-16,-10-13-6 0,6 23-3 0,-6-23-4 0,4 23-8 15,-4-23-3-15,-4 22-3 0,4-22-4 0,-10 18-7 16,10-18-5-16,-16 13-16 0,16-13-19 0,-20 13-18 16,20-13-19-16,-23 4-28 0,23-4 1 0,0 0-79 15,-24-1-5-15,24 1-47 0,0 0-41 0,-20-7-51 16,20 7-53-16,0 0-34 0,-9-13-33 0,9 13-46 0,0 0-334 16,0 0-559-16</inkml:trace>
  <inkml:trace contextRef="#ctx0" brushRef="#br0" timeOffset="-8281">34670 18364 844 0,'0'0'961'0,"0"0"-273"0,0 0-121 0,17-7-108 0,-17 7-111 0,0 0-65 0,20 0-60 0,-20 0-47 15,0 0-34-15,23 1-29 0,-23-1-25 0,20 3-16 16,-20-3-11-16,0 0-15 0,23 3-10 0,-23-3-4 16,0 0-3-16,20 0 1 0,-20 0 2 0,0 0 7 15,0 0 6-15,0 0-6 0,17-3-8 0,-17 3-10 16,0 0-5-16,0 0-11 0,-7-21-18 0,7 21-11 16,-13-17-2-16,3 7 1 0,0 1 3 0,-7-1 5 15,7 1 8-15,-3-1 3 0,-4 3 17 0,4 1 14 16,13 6 15-16,-30-7 15 0,30 7 2 0,-23-1-6 15,23 1-11-15,-20 6-7 0,20-6-46 0,-20 15 39 16,20-15-43-16,-13 25 44 0,13-25-47 0,-7 28 42 0,7-28-44 16,0 33 42-16,0-14-23 0,0 0 17 15,10-1-42-15,-3 2 27 0,-1 2-59 0,4-2 16 16,0 0-59-16,0-1 13 0,3-1-70 0,1 0 6 0,2-1-79 16,-2-1-22-16,2-2-25 0,1 0-71 0,3-2-65 15,0-2-401-15,-4 0-546 0</inkml:trace>
  <inkml:trace contextRef="#ctx0" brushRef="#br0" timeOffset="-7932.59">35255 18251 1042 0,'0'0'892'0,"-14"-13"-251"16,14 13-92-16,-16-9-70 0,16 9-90 0,-13-10-60 0,13 10-56 0,0 0-49 15,-14-6-36-15,14 6-39 0,0 0-30 0,0 0-30 16,-13 13-3-16,13-13-3 0,0 0 1 0,3 29 7 0,-3-29-36 16,4 29 51-16,-1-12-45 0,4 2 38 15,-4-2-39-15,0 4 12 0,4 0 2 0,-7 0 1 16,13 1 6-16,-10-4 2 0,1 2 0 0,-1-3-1 16,0 1-1-16,-3-18-5 0,7 31-10 0,-7-31-13 15,0 26-10-15,0-26-10 0,-7 25-9 0,7-25-15 16,-10 18-10-16,10-18-21 0,-16 15-20 0,16-15-14 15,-20 8-9-15,20-8-22 0,-23-1-27 0,23 1-15 16,-27-6 20-16,27 6-54 0,-26-10 26 0,26 10-60 0,-24-10 24 16,24 10-16-16,-16-8-22 0,16 8-31 0,-14-9-20 15,14 9-8-15,0 0-11 0,0 0-17 0,-6-13-34 16,6 13-51-16,0 0-387 0,0 0-445 0</inkml:trace>
  <inkml:trace contextRef="#ctx0" brushRef="#br0" timeOffset="-7612.67">35421 18541 812 0,'0'0'1024'0,"0"0"-258"0,0 0-143 0,20-4-121 0,-20 4-112 16,0 0 10-16,0 0-102 0,23 1 14 0,-23-1-79 16,17 7-28-16,-17-7-25 0,20 7-28 0,-20-7-28 0,26 13-22 15,-26-13-22-15,27 12-17 0,-14-6-12 16,-13-6-7-16,30 10-15 0,-30-10-13 0,23 8-16 15,-23-8-26-15,23 3-18 0,-23-3-17 0,24-3-20 0,-24 3 21 16,16-8-67-16,-16 8 10 0,10-19-65 0,-10 19 18 16,4-32-17-16,-8 15-18 0,1-8 6 15,-7 1 25-15,-3-5 28 0,-1 2 32 0,-6 0 34 16,-3 1 60-16,0 3 43 0,-4 3 47 0,-3 4 27 0,4 3 15 16,-1 6-6-16,4 3-18 0,0 3-20 0,6 3-19 15,-3 4-20-15,4 4-36 0,-1 2-41 0,4 3-46 16,-1 1-57-16,8 3-71 0,-1-2-64 0,4 3-67 15,0 0-74-15,3 0-430 0,3 3-646 0</inkml:trace>
  <inkml:trace contextRef="#ctx0" brushRef="#br0" timeOffset="-6961.63">34162 19706 746 0,'0'0'969'16,"3"-20"-293"-16,-3 20-95 0,0 0-63 0,3-13-96 16,-3 13-81-16,0 0-62 0,17-13-43 0,-17 13-29 15,0 0-34-15,20-7-30 0,-20 7-33 0,0 0-22 16,23-6-18-16,-23 6-13 0,0 0-13 0,23-5-7 0,-23 5-10 15,0 0-5-15,17-5-3 0,-17 5-5 0,0 0-2 16,0 0-3-16,20-7 0 0,-20 7-7 0,0 0-8 16,0 0-13-16,3-14-21 0,-3 14-24 0,0 0-20 15,-6-22-6-15,6 22 7 0,-10-15-1 0,10 15 12 16,-20-19 9-16,10 10 16 0,10 9 23 16,-27-17-7-16,27 17 24 0,-26-11-2 0,26 11 38 0,-27-5-3 15,27 5 2-15,-23 0 2 0,23 0-4 0,-20 6-13 16,20-6-3-16,-20 19-5 0,20-19-1 0,-13 24-11 15,13-24-21-15,0 30-21 0,0-30-34 0,10 33-29 16,0-16-30-16,0 2-41 0,3 0-42 0,0-2-37 16,7-1-39-16,-3-2-38 0,3-1-83 0,3-3-310 15,0 0-367-15</inkml:trace>
  <inkml:trace contextRef="#ctx0" brushRef="#br0" timeOffset="-6697.95">34620 19577 360 0,'0'0'1077'0,"-3"-33"-468"0,3 33-111 0,-7-30-59 0,7 30-56 0,-10-27-63 16,10 27-38-16,-13-23-27 0,13 23-17 16,-7-19-12-16,7 19-3 0,-3-15-4 0,3 15-26 0,0 0-23 15,0 0-64-15,0 0 30 0,0 0-47 0,0 0 36 16,0 0-38-16,3 28 21 0,4-9-37 0,-7-1 18 16,10 5-19-16,-3 0 3 0,-1 2-18 0,1-1 1 15,0-1-23-15,-1-2 10 0,1 0-16 0,-4-3 4 16,4-2-17-16,-4 0 12 0,-3-16-20 0,3 23-3 15,-3-23-46-15,0 20-3 0,0-20-73 0,0 0 0 16,-6 17-73-16,6-17 11 0,0 0-27 0,-20-4-33 16,20 4-29-16,-13-11-35 0,13 11-32 0,-17-20-34 15,7 9-5-15,3-2-46 0,7 13-407 0,-13-29-577 0</inkml:trace>
  <inkml:trace contextRef="#ctx0" brushRef="#br0" timeOffset="-6448.47">34790 19234 130 0,'6'-18'1454'0,"-6"18"-600"0,0 0-172 0,7-18-91 0,-7 18-72 0,0 0-58 0,0 0-96 0,10-13-25 0,-10 13-87 0,0 0-27 0,0 0-56 16,13 16-3-16,-13-16-26 0,10 26-7 0,-7-5-18 15,11 2-9-15,-4 3-20 0,0 6-14 0,0-1-16 16,3 2-6-16,0 2-15 0,-3-3-7 0,3-1-9 15,-3 2-8-15,4-1-39 0,-8-8-23 0,4 0-46 16,0-2-7-16,-3-2-95 0,0-3-8 0,-1-4-58 16,-6-13-55-16,10 26-56 0,-10-26-55 0,4 16-47 15,-4-16-18-15,0 0-442 0,0 0-886 0</inkml:trace>
  <inkml:trace contextRef="#ctx0" brushRef="#br0" timeOffset="-6295.59">34896 19600 816 0,'0'0'578'0,"-7"-10"-108"0,7 10-134 0,0 0 16 0,-10-13-71 0,10 13-7 0,0 0-43 0,0 0-44 0,0 0-37 0,0 0-23 0,17 4-29 0,-17-4-13 0,17 9-22 0,-17-9-16 16,23 14-11-16,-10-6-8 0,0 0-16 0,4-1-31 15,-4 3-39-15,1-1-41 0,6-2-51 0,-7 3-62 16,3-1-33-16,1-1-97 0,-4 0-375 0,4-1-337 16</inkml:trace>
  <inkml:trace contextRef="#ctx0" brushRef="#br0" timeOffset="-5845.35">35271 19710 1286 0,'0'0'681'0,"0"0"-149"0,0 0-72 0,0 0-57 0,17-7-75 15,-17 7-52-15,0 0-35 0,20-7-20 0,-20 7-17 16,13-6-23-16,-13 6-24 0,13-8-22 0,-13 8-19 16,14-7-16-16,-14 7-17 0,0 0-9 0,13-12-10 15,-13 12-13-15,0 0-6 0,13-16-10 0,-13 16-5 16,0 0-6-16,0-24 4 0,0 24-14 0,-6-20-5 15,6 20-9-15,-14-26-11 0,8 13-8 16,-8-3-8-16,1-1 2 0,-3 0-2 0,-4 1-4 0,-4-2-1 16,4 2 5-16,1 0 7 0,-1 3 9 0,3 4 7 15,4-1 13-15,-4 3 6 0,17 7-6 0,-20-9-9 16,20 9-2-16,0 0-5 0,-20 10 1 0,20-10-3 16,-3 21-2-16,3-21 0 0,7 29 2 0,-4-11-1 15,3-2 0-15,4 4 4 0,-3-1-6 0,6-1 1 0,-3 1-4 16,0-3-10-16,4-3-14 0,-4 0-18 0,0-2-15 15,0-1-15-15,-10-10-13 0,23 14-12 0,-23-14-6 16,16 5-2-16,-16-5-12 0,0 0-1 0,24-9-10 16,-24 9 0-16,10-16 6 0,-10 16 4 0,6-24 52 15,-6 24-24-15,7-32 47 0,-7 32-25 0,0-33 54 16,0 33-31-16,0-33 53 0,0 33-37 0,0-27 71 16,0 27-34-16,0-24 75 0,0 24-24 15,0 0 18-15,0-24 2 0,0 24-20 0,0 0-3 0,0 0-16 16,0 0-9-16,0 0-6 0,13 15-11 0,-13-15-17 15,17 26-30-15,-11-10-30 0,8 2-34 0,-4 1-18 16,3 1-84-16,-3-3-42 0,3-1-100 0,1-2-263 0,-1-1-108 16</inkml:trace>
  <inkml:trace contextRef="#ctx0" brushRef="#br0" timeOffset="-5608.17">35690 19184 1297 0,'0'0'954'0,"0"0"-248"0,-3-17-131 0,3 17-123 0,0 0-90 16,0 0-74-16,0 0-49 0,0 0-35 15,0 21-15-15,0-21-73 0,6 30 30 0,-2-10-53 0,-1 5 32 16,4 2-46-16,-4 0 28 0,4 5-49 0,-1 2 31 16,1 2-49-16,-1-3 27 0,1 2-50 0,-4-4 29 15,4-2-43-15,-4-2 24 0,4-1-69 0,-4-2 1 16,1-5-78-16,-1 0-2 0,-3-19-59 0,3 28-61 15,-3-28-65-15,4 19-69 0,-4-19-63 0,0 0-55 16,0 0-421-16,0 0-820 0</inkml:trace>
  <inkml:trace contextRef="#ctx0" brushRef="#br0" timeOffset="-5443.54">35624 19477 1173 0,'0'0'797'0,"0"0"-262"0,0 0-97 0,0 0-87 0,9 13-89 0,-9-13-65 0,10 10-40 0,-10-10-37 0,17 11-27 0,-17-11-26 0,20 12-63 0,-20-12-58 0,23 14-51 0,-23-14-40 16,27 11-32-16,-27-11-16 0,26 13-70 0,-26-13-52 15,24 5-375-15,-24-5-287 0</inkml:trace>
  <inkml:trace contextRef="#ctx0" brushRef="#br0" timeOffset="-5213.75">35936 19504 1256 0,'0'0'828'0,"0"0"-244"0,10 19-115 0,-10-19-97 0,10 21-96 0,-4-9-61 16,1 2-41-16,3 0-38 0,3 1-14 0,1 0-14 15,-1 1-10-15,0-3-5 0,4 1-28 0,-4-1-9 16,0-3-5-16,4 0-5 0,-7-2-7 0,-10-8-8 16,26 11-6-16,-26-11-1 0,20 6-8 0,-20-6-3 15,0 0-2-15,24-6-10 0,-24 6-23 0,13-13-21 16,-13 13-19-16,10-24-6 0,-10 24-48 0,3-25-26 15,-3 25-25-15,7-30-26 0,-7 30 12 0,0-27-51 16,0 27 3-16,0-26-35 0,0 26-25 0,0-24-49 16,0 24-19-16,0-22-218 0,0 22 19 0</inkml:trace>
  <inkml:trace contextRef="#ctx0" brushRef="#br0" timeOffset="-4898.13">36384 19441 1257 0,'0'0'914'0,"0"0"-230"0,0 0-112 0,0 0-103 0,0 0-53 0,0 0-36 16,14-9-22-16,-14 9-40 0,0 0-57 0,0 0 0 16,13 10-22-16,-13-10-32 0,10 16-30 0,-10-16-26 15,10 26-19-15,-7-12-25 0,4 4-20 0,-4 0-20 16,4-1-13-16,-4 1-14 0,0-1-7 0,-3-17-17 15,7 30-15-15,-7-30-24 0,7 23-10 0,-7-23-26 16,3 17-13-16,-3-17-34 0,0 0 23 0,0 0-39 16,0 0 26-16,0 0-21 0,0 0-30 0,0 0-20 0,-10-20-19 15,10 20-1-15,-10-29-27 0,7 13 20 0,-1 1-35 16,1-2-3-16,0-1 0 0,3 18 7 16,-7-34 20-16,7 34-45 0,0-27 21 0,0 27-29 15,3-25 8-15,-3 25-37 0,7-18-7 0,-7 18-52 0,10-14-219 16,-10 14 47-16</inkml:trace>
  <inkml:trace contextRef="#ctx0" brushRef="#br0" timeOffset="-4409.63">36813 19494 935 0,'0'0'1042'0,"6"14"-356"0,-6-14-148 0,10 13-107 0,-10-13-94 0,10 15-69 16,-10-15-52-16,17 15-44 0,-17-15-23 0,17 18-13 15,-17-18-10-15,20 18-11 0,-10-9-12 0,3-1-9 16,-3 1 1-16,3 0 6 0,-3-1 3 0,3 1-45 16,-13-9 43-16,24 14-53 0,-24-14 27 0,23 13-56 15,-23-13 34-15,16 7-52 0,-16-7 35 0,17 7-78 0,-17-7 11 16,0 0-29-16,23 0-25 0,-23 0-18 0,14-8-23 16,-14 8-32-16,3-16-24 0,-3 16-18 15,0-23-7-15,0 23 8 0,-7-33 19 0,1 14 29 0,-1-1 32 16,-6-1 28-16,-1-1 38 0,-2 4 51 0,3-1 41 15,-4 3 38-15,4 2 32 0,-4 1 21 16,7 3 17-16,-3 1-6 0,-1 2 0 0,14 7-10 16,-23-9-20-16,23 9-25 0,0 0-19 0,-23 2-11 0,23-2-17 15,-10 13-7-15,10-13-8 0,-7 17-3 0,7-17 1 16,0 26 2-16,0-26 5 0,4 29-2 0,-1-14 0 16,4 1-6-16,-4 1-4 0,4-1-2 0,-4-3-8 15,-3-13-9-15,13 26-13 0,-13-26-24 0,17 20-31 16,-17-20-26-16,13 14-38 0,-13-14-44 0,17 6-39 15,-17-6-32-15,0 0-30 0,20-7-12 0,-20 7 7 16,10-14-25-16,-10 14 11 0,10-22 5 0,-10 22 58 16,10-20 32-16,-10 20 99 0,3-19 63 0,-3 19 111 15,0 0 31-15,7-15 88 0,-7 15-72 0,0 0-10 16,9 12-16-16,-9-12-15 0,10 29-16 0,-3-7-22 0,3 2-51 16,3 6-76-16,1 3-93 0,-1-1-116 15,0-3-318-15,1 2-97 0</inkml:trace>
  <inkml:trace contextRef="#ctx0" brushRef="#br0" timeOffset="43708.6">27647 21766 52 0,'0'0'1127'0,"-13"-16"-468"0,13 16-128 0,-7-17-143 0,7 17 4 0,0 0-75 0,-7-20-10 16,7 20-34-16,0 0 6 0,0 0-8 15,-6-16-3-15,6 16 11 0,0 0 3 0,0 0-14 16,0 0-16-16,0 0-16 0,6 17-22 0,-6-17-20 0,7 32-25 15,0-10-23-15,-7 3-24 0,6 3-20 0,1 4-17 16,-7-1-22-16,0 2-7 0,3 0-12 0,4-1-11 16,-7-1-9-16,7-1-6 0,-7-3-21 0,0 1-33 15,6-4-26-15,-6-2-37 0,0-2-33 0,7-3-48 16,-7-17-78-16,0 30-64 0,0-30-89 0,7 23-34 16,-7-23-78-16,0 0-68 0,0 19-422 0,0-19-1088 15</inkml:trace>
  <inkml:trace contextRef="#ctx0" brushRef="#br0" timeOffset="43972.23">27308 21631 576 0,'0'0'1263'0,"-7"-11"-525"0,7 11-159 16,0 0-157-16,-13-13-47 0,13 13-43 0,0 0-24 15,0 0-28-15,27-6-43 0,-27 6-17 0,23 2-34 0,-3-1-32 16,3-1-31-16,0 3-26 0,4-2-19 16,3 2-18-16,0 3-14 0,6-3-9 0,-2 1-14 15,2 2-32-15,1-2-33 0,-7 3-28 0,0-2-23 0,-4-1-14 16,4 3-35-16,0-1-14 0,-10 0-50 0,3 1-10 16,4 0-62-16,-11-3-9 0,-2 2-53 0,5 1-56 15,-9-1-82-15,-10-6-306 0,27 10-471 0</inkml:trace>
  <inkml:trace contextRef="#ctx0" brushRef="#br0" timeOffset="44572.84">28082 21730 552 0,'0'0'405'0,"0"0"-173"0,0 0-87 0,-6-13-54 0,6 13-26 16,0 0-16-16,0 0-6 0,0 0 11 0,0 0 15 0,0 0 20 16,0 0 11-16,-7-17 17 0,7 17 11 15,0 0 6-15,0 0 15 0,0 0 28 0,0 0 10 0,0 0 4 16,0 0-39-16,0 0 74 0,0-17-40 0,0 17 49 15,0 0-6-15,0 0 36 0,0 0-2 0,0 0 13 16,0 0 21-16,0 0-3 0,7-16-25 0,-7 16-7 16,0 0 3-16,0 0 10 0,0 0-11 0,13 20-25 15,-13-20-30-15,6 27-30 0,1-8-23 0,3 3-6 16,-3 3-48-16,-7 3 0 0,13 2-42 0,-13 3 9 16,7 2-31-16,6-1 1 0,-10 0-22 0,4-5 17 15,0 1-27-15,-1-3 16 0,1-1-29 0,0-4 12 16,-7 0-23-16,6-4 14 0,-3-2-28 0,-3-16 5 15,7 27-24-15,-7-27-18 0,7 23-27 0,-7-23-5 16,0 0-9-16,0 0 1 0,0 0-16 0,0 0-22 0,0 0-17 16,0 0-25-16,0-18-36 0,0 18-23 15,0-32-7-15,0 12-12 0,6-3-3 0,1 4 19 16,0 0 33-16,-4-1 33 0,4 4 34 0,-1 2 37 0,-6 14 40 16,14-19 63-16,-14 19 67 0,13-7 43 0,-13 7 30 15,10 7 19-15,-10-7 10 0,20 22 13 0,-14-8-22 16,1 2 7-16,3 4-12 0,-3-1-15 0,-1 3-25 15,1-1-21-15,0 1-37 0,3-1 10 0,-4 1-11 16,1-5-13-16,0 0-13 0,-1 0-23 0,4-1-32 16,-3-3-38-16,-7-13-42 0,13 24-38 0,-13-24-55 15,13 20-25-15,-13-20-64 0,10 15-17 0,-10-15-84 16,0 0-14-16,20 7-75 0,-20-7-379 0,20-4-680 16</inkml:trace>
  <inkml:trace contextRef="#ctx0" brushRef="#br0" timeOffset="44839.28">28600 22134 145 0,'0'0'1731'0,"0"0"-772"0,0-17-213 0,0 17-179 0,0 0-94 15,0 0-123-15,0 0-52 0,0 0-99 16,0 0-9-16,0 28-70 0,0-28 9 0,10 26-26 16,-3-12-21-16,0 2-17 0,6 4-13 0,-6-2-10 0,3 0-17 15,3-1-6-15,0-1-3 0,0-3-8 0,-3 0-13 16,-3-3-6-16,6 0-24 0,-13-10-7 0,24 14-17 15,-24-14 20-15,20 5-10 0,-20-5 5 0,16-5-10 16,-16 5 0-16,13-14-11 0,-13 14-19 0,7-21-2 16,-7 21-19-16,7-31 4 0,-7 31-12 0,0-34-17 15,0 17-9-15,0 17-8 0,-14-36 3 0,14 36-2 16,0-32 2-16,0 32-23 0,-6-21-27 0,6 21-37 16,-7-19-49-16,7 19 6 0,0 0-157 0,0 0-262 15,0 0-285-15</inkml:trace>
  <inkml:trace contextRef="#ctx0" brushRef="#br0" timeOffset="45396.88">28992 22130 382 0,'0'0'1268'0,"0"0"-504"0,0-19-170 0,0 19-93 0,0 0-103 15,0 0-44-15,7-16-46 0,-7 16-31 0,0 0-8 16,0 0-52-16,0 0 13 0,0 0-24 0,0 0-27 0,0 0-53 15,0 0 16-15,13 5-6 0,-13-5-10 0,7 20-14 16,-7-20-9-16,7 24-14 0,-7-24-10 0,3 21-11 16,-3-21-11-16,7 23-13 0,-7-23-8 0,6 20-9 15,-6-20-8-15,0 18-9 0,0-18-10 0,0 0-20 16,7 18-20-16,-7-18-16 0,0 0-10 16,0 0-1-16,0 0 2 0,0 0-9 0,0 0-9 0,0 0-28 15,7-16-21-15,-7 16-9 0,0-21-5 0,0 21-5 16,6-26 31-16,-6 26 15 0,4-27 27 0,-4 27 4 15,3-24 26-15,-3 24 0 0,3-22 17 0,-3 22 1 16,7-16 25-16,-7 16 23 0,6-13 29 0,-6 13 16 16,0 0 3-16,14-9 12 0,-14 9-15 0,0 0 7 15,16 9-20-15,-16-9 12 0,14 13-20 0,-14-13 12 16,13 16-5-16,-13-16-12 0,10 20-3 0,-10-20-4 16,7 20-9-16,-7-20-5 0,13 17-6 0,-13-17-1 15,7 16-7-15,-7-16 0 0,13 15-11 0,-13-15-23 16,0 0-24-16,10 15-27 0,-10-15-24 0,0 0-12 15,0 0-34-15,0 0-8 0,20-7-25 0,-20 7 24 16,16-20-1-16,-9 7-32 0,0-1 45 0,6-3-26 16,-6-1 76-16,3 4-26 0,-4 2 71 0,1-1-20 0,-7 13 83 15,13-20 45-15,-13 20 55 0,13-13 26 0,-13 13 6 16,0 0 21-16,0 0-4 0,17 10-11 0,-17-10-12 16,7 19-21-16,-7-19-27 0,6 26-20 0,-6-26-11 15,7 30-16-15,0-12-19 0,-4-1-24 0,4 0-38 16,-1-1-19-16,1 1-45 0,-7-3-22 0,6 1-61 15,4-1-1-15,-3-1-86 0,-7-13-11 16,13 21-44-16,-13-21-45 0,7 18-72 0,-7-18-289 0,17 12-378 16</inkml:trace>
  <inkml:trace contextRef="#ctx0" brushRef="#br0" timeOffset="45876.34">29597 21542 606 0,'0'0'1512'0,"0"-27"-551"0,0 27-216 0,0 0-149 0,0-19-142 0,0 19-59 0,0 0-96 15,0 0-51-15,0 0-42 0,7 21-25 0,-7-21-26 0,3 31-24 16,0-9-21-16,1 5-17 0,2 3-10 16,1 7-12-16,-7 1-6 0,7 0-5 0,-1 2-5 0,1-2-6 15,0 2-7-15,-4-7-11 0,4 0-3 0,-7-4-8 16,6-3-7-16,1-2-2 0,-7-4-6 0,6 0-4 15,-6-20-15-15,7 30-10 0,-7-30-15 0,3 23-8 16,-3-23 2-16,0 0 7 0,4 15 4 0,-4-15-10 16,0 0-38-16,0 0 27 0,3-16-38 0,-3 16 22 15,0-22-24-15,0 22 11 0,7-27-12 0,-7 27 20 16,0-29-4-16,0 29 29 0,6-27 1 0,-6 27 16 16,7-23-1-16,-7 23 19 0,7-18-3 0,-7 18 23 15,10-12 8-15,-10 12 21 0,0 0-10 0,20 3 13 16,-20-3-8-16,19 19 38 0,-9-4 7 0,4 4-28 15,-1 2 32-15,4 5-4 0,-4 2 1 0,4 0-3 16,-4 1-2-16,0 0 1 0,0 0-1 0,-3-5-5 16,-3-1 2-16,6-3 8 0,-6 0 5 0,-4-6 7 0,-3-14 0 15,7 29-16-15,-7-29-18 0,-3 20-13 0,3-20-12 16,-14 9-12-16,14-9-2 0,-23 1-13 0,23-1-13 16,-33-8-18-16,16 2-19 0,-3-1-22 15,4-5-31-15,-4 4-32 0,3-2-49 0,4 1-71 0,0 0-91 16,-1 2-54-16,14 7-85 0,-16-13-131 15,16 13-504-15,0 0-1293 0</inkml:trace>
  <inkml:trace contextRef="#ctx0" brushRef="#br0" timeOffset="46492.09">30318 22035 987 0,'0'0'961'0,"0"0"-286"0,0 0-101 15,0 0-92-15,0 0-69 0,0 0-51 0,0 0-38 16,0 0-50-16,17 11-15 0,-17-11-42 0,13 27-27 16,-3-11-29-16,-3 5-19 0,-1-1-23 0,1 3-16 15,6-2-21-15,-6 2-6 0,-1 0-13 0,-2-7-31 16,2 1 12-16,1-3-10 0,-7-14-6 0,7 26-3 15,-7-26-5-15,13 19-7 0,-13-19-12 0,0 0-7 0,7 18-13 16,-7-18-2-16,0 0-2 0,0 0-12 16,0 0-20-16,3-23-24 0,-3 23-26 0,0-30-8 0,0 10-14 15,7-1-20-15,-7-7-2 0,6 4-25 16,-6-2 13-16,7 0-20 0,3 4 7 0,-4 1-25 0,1 2 46 16,0 4-34-16,-7 15 62 0,13-23-30 0,-13 23 61 15,13-12-41-15,-13 12 32 0,0 0-17 0,17 5-26 16,-17-5-39-16,13 11-59 0,-13-11-81 0,17 19-359 15,-17-19-278-15</inkml:trace>
  <inkml:trace contextRef="#ctx0" brushRef="#br0" timeOffset="46913.98">30730 22138 753 0,'-7'-11'1207'0,"7"11"-463"0,0 0-211 0,0 0-117 0,0 0-114 16,0 0-49-16,0 0-59 0,0 0-14 0,0 0-31 16,0 0-6-16,0 0-25 0,17-5-14 0,-17 5-18 15,13 9-7-15,-13-9-9 0,20 7-2 0,-20-7-8 16,17 9-7-16,-17-9-8 0,13 7-10 0,-13-7-6 16,20 6-7-16,-20-6-6 0,0 0-4 0,17 5-10 0,-17-5-33 15,0 0-7-15,0 0-13 0,20-2-40 0,-20 2-27 16,0 0-44-16,3-18-42 0,-3 18-25 15,-7-20-20-15,7 20 8 0,-10-21 26 0,10 21 46 0,-13-24 55 16,13 24 78-16,-20-20 74 0,20 20 18 0,-23-14 79 16,23 14 22-16,-14-6 11 0,14 6-19 15,0 0 5-15,-29 6-28 0,29-6-1 0,-7 14-26 0,7-14-1 16,-7 23-18-16,7-23-1 0,0 25-12 0,0-25-10 16,4 33-15-16,2-14 4 0,-2-2-4 0,2 0-5 15,1 0-9-15,0-1-2 0,6 3-7 0,-3-5-1 16,-4 0-9-16,8-1 0 0,-4-1-5 0,3-1-4 15,-6 1-19-15,-7-12-17 0,23 15-37 0,-23-15-20 16,13 15-55-16,-13-15-15 0,13 8-81 0,-13-8-25 16,17 8-77-16,-17-8-77 0,0 0-461 0,20 1-736 15</inkml:trace>
  <inkml:trace contextRef="#ctx0" brushRef="#br0" timeOffset="47591.78">30816 22086 87 0,'0'0'1253'0,"-6"-16"-540"0,6 16-147 0,0 0-26 16,0 0-70-16,-7-13-32 0,7 13-27 0,0 0-44 15,0 0-2-15,0 0-73 0,0 0-37 0,0 0-17 0,0 0-19 16,0 0-16-16,0 22-20 0,0-22-17 0,0 25-19 16,10-9-18-16,-7 1-15 0,4 0-7 0,3 4-11 15,-3 1-12-15,-1 2-16 0,8-4-14 0,-5 2-2 16,5-2-18-16,-1 0-2 0,-3-1-14 0,3-5-2 16,-6 0-11-16,10-1-29 0,-7-3 5 0,0 0-7 15,-10-10-8-15,23 9-2 0,-23-9-6 0,20-3-1 16,-20 3-9-16,26-16-12 0,-16 3-6 0,-3-4-8 15,6-3-7-15,-6-1 4 0,-1-1 1 0,-2-1 15 16,2 5 14-16,1-1-20 0,-7-1 47 0,0 20-29 16,7-30 43-16,-7 30 5 0,0-22-15 0,0 22-33 15,0 0-41-15,0 0-37 0,0 0-27 0,0 0-31 0,0 0-57 16,0 0-17-16,0 0-29 0,0 0-98 0,13 22-12 16,-13-22-44-16,7 17-58 0,-7-17-326 0,3 20-586 15</inkml:trace>
  <inkml:trace contextRef="#ctx0" brushRef="#br0" timeOffset="47960.89">31278 21694 1636 0,'3'-28'904'15,"-3"28"-157"-15,0-23-103 0,0 23-85 0,4-20-69 16,-4 20-55-16,0 0-42 0,3-23-21 0,-3 23-11 0,0 0-50 16,0 0-28-16,0 0-50 0,0 0-11 0,13 13-44 15,-13-13-18-15,7 36 0 0,-4-11-57 16,4 5-103-16,-4 9 0 0,4 1 0 0,-4 1 0 0,4 2 0 15,0 0 0-15,-1 0 0 0,1-2 0 0,3 0 0 16,-4-3 0-16,1-3 0 0,0-2 0 16,-1-4 0-16,1-2 0 0,0-3 0 0,-4-1-114 0,4-7-72 15,-7 1-39-15,0-17-24 0,13 26-50 0,-13-26-28 16,7 19-18-16,-7-19-42 0,0 0 11 0,10 11-89 16,-10-11-42-16,0 0-37 0,13-8-421 0,-13 8-962 15</inkml:trace>
  <inkml:trace contextRef="#ctx0" brushRef="#br0" timeOffset="48264.66">31547 22190 145 0,'0'0'1388'0,"13"-10"-582"0,-13 10-151 0,0 0-87 0,17-10-82 0,-17 10-48 0,0 0-59 0,20-9-9 0,-20 9-48 0,0 0-30 0,23-3-25 16,-23 3-23-16,20-1-30 0,-20 1-33 0,23 1-32 16,-23-1-30-16,20 3-23 0,-20-3-20 0,24 2-17 15,-24-2-15-15,20 1-19 0,-20-1-29 16,20 1-21-16,-20-1-26 0,0 0-18 0,26-2-14 15,-26 2-12-15,13-9-11 0,-13 9-22 0,14-16-32 0,-14 16-20 16,10-24 3-16,-10 24 24 0,3-31 17 16,-3 31 34-16,-3-36 21 0,-7 19 39 0,3 0 43 0,0 3 38 15,1-1 48-15,-4 4 28 0,-3 2 16 0,13 9-5 16,-20-10 4-16,20 10-9 0,-30 6-24 0,23 4-19 16,-3 2-23-16,-3 6-6 0,6 2-21 0,0 5-30 15,1 0-22-15,6 4-27 0,0-3-44 0,6 3-68 16,1 5-72-16,0 1-54 0,9-4-98 0,-2 1-65 15,9-2-48-15,-3 1-89 0,13 0-342 0,-3-5-864 16</inkml:trace>
  <inkml:trace contextRef="#ctx0" brushRef="#br0" timeOffset="49326.34">32441 22190 996 0,'0'0'996'0,"0"0"-258"16,0 0-80-16,0 0-84 0,7-19-83 0,-7 19-17 0,0 0-53 16,16-8-45-16,-16 8-29 0,20-3-30 0,-20 3-31 0,30-2-48 15,-30 2-39-15,37 0-34 0,-11 0-33 16,-3 3-27-16,1-1-25 0,5-1-16 0,1 2-12 16,-3 0-14-16,10-2-18 0,-4 2-34 0,-3 0-24 0,0 0-26 15,3 0-22-15,-3-1-25 0,0 1-27 16,-7 0-19-16,7 0-29 0,-10-1-31 0,6-1-25 15,-9-1-26-15,3 3-5 0,-20-3-34 0,30 1 23 0,-30-1-51 16,23 0 42-16,-23 0-29 0,0 0 31 0,23-5 7 16,-23 5 15-16,0 0 14 0,0 0 11 15,7-12 29-15,-7 12 32 0,0 0 29 0,0 0 34 16,0 0 41-16,-4-16 47 0,4 16 28 0,0 0 38 0,0 0 46 16,0 0 22-16,-13-11 39 0,13 11 37 0,0 0 36 15,0 0-25-15,0 0 72 0,0 0-23 0,0 0 48 16,0 0-1-16,0 0 16 0,-13-7 4 0,13 7-1 15,0 0-22-15,0 0-20 0,0 0-12 0,7 14-16 16,-7-14-22-16,0 0-32 0,6 16-22 0,-6-16-25 16,0 0-25-16,10 17-20 0,-10-17-20 0,0 0-17 15,10 20-11-15,-10-20-14 0,0 0-24 0,10 16-17 16,-10-16-20-16,0 0-17 0,0 0-19 0,7 13-17 0,-7-13-3 16,0 0-6-16,0 0 0 0,0 0-4 15,0 0-3-15,0 0-9 0,0 0-12 0,0 0-14 0,0 0 1 16,13-12 17-16,-13 12 3 0,0 0 28 15,0 0 11-15,0 0 26 0,0 0 8 0,0 0 14 0,-7-14-2 16,7 14 21-16,0 0 5 0,0 0 20 0,0 0-1 16,0 0 9-16,0 0-9 0,0 0 8 0,0 0-13 15,0 0 7-15,0 0-10 0,0 0-2 16,-13 7-7-16,13-7 4 0,0 0-7 0,0 0 8 0,0 0-3 16,0 0 10-16,0 0-4 0,0 0 1 0,0-19-5 15,0 19 6-15,0 0-5 0,-3-23 7 0,3 23-5 16,0-18 2-16,0 18 7 0,-4-20 4 0,4 20-1 15,-3-22-2-15,3 22 4 0,-7-21-4 0,7 21-3 16,-3-18-3-16,3 18-3 0,-3-20-1 0,3 20-3 16,0 0 3-16,0-21-5 0,0 21-2 0,0 0-1 15,3-19 6-15,-3 19 2 0,0 0-6 0,0 0 6 16,13-6-9-16,-13 6 7 0,0 0 8 0,14 16-1 16,-14-16 2-16,20 21 4 0,-14-8 2 0,4 3 2 15,-3 0 1-15,3-1 4 0,-3 2 0 0,-1-1 7 0,4-1 6 16,-7 0-3-16,4-1 6 0,-7-14 5 0,13 23 4 15,-13-23 10-15,7 17 14 0,-7-17-10 0,0 0-11 16,3 20-12-16,-3-20-8 0,0 0-10 0,0 0-2 16,-13 9-8-16,13-9-23 0,0 0-29 0,-23-4-3 15,23 4-27-15,-13-5-36 0,13 5-32 16,-17-4-53-16,17 4-39 0,0 0-93 0,-23-3-57 0,23 3-88 16,0 0-533-16,-20 6-1065 0</inkml:trace>
  <inkml:trace contextRef="#ctx0" brushRef="#br0" timeOffset="50094.77">34112 21951 96 0,'0'0'1142'0,"0"0"-467"0,0 0-189 0,0 0-19 0,0 0-51 0,-10-14-57 16,10 14-57-16,0 0-4 0,0 0-25 0,0 0-23 0,-13-4-4 16,13 4-34-16,0 0-13 0,0 0-40 0,-27 1 12 15,27-1-16-15,0 0-17 0,-23 5-25 0,23-5-21 16,-20 4-20-16,20-4-14 0,-23 4-16 0,23-4-2 15,-30 3-5-15,30-3-7 0,-17 4-4 16,17-4-5-16,-16 5-8 0,16-5-25 0,0 0 11 0,-24 8-10 16,24-8-3-16,0 0-2 0,-6 19 4 0,6-19-11 15,3 20 10-15,-3-20 1 0,13 30 1 0,-3-13 2 16,3 3 0-16,1 3 2 0,-4-2 5 0,10 3-11 16,-7 0 9-16,4-1 2 0,-4-3 0 0,3 2 3 15,-2-3 1-15,-1-1 0 0,-6-2-3 0,3-2 9 16,0-2 6-16,-4 1 4 0,-6-13-1 0,10 18-8 15,-10-18 2-15,7 15-4 0,-7-15-4 0,0 0 2 16,0 0-3-16,-10 14-6 0,10-14-12 0,0 0-3 16,-23-3-10-16,23 3-15 0,-20-4-16 0,20 4-22 15,-24-6-14-15,24 6-15 0,-16-6-40 0,16 6-26 16,-13-4-57-16,13 4-14 0,0 0-79 0,-17-6 9 16,17 6-28-16,0 0-37 0,0 0-75 0,0 0-322 15,0 0-461-15</inkml:trace>
  <inkml:trace contextRef="#ctx0" brushRef="#br0" timeOffset="50292.97">34305 22234 142 0,'13'-14'1607'0,"-13"14"-732"0,0 0-179 0,0 0-134 0,10-13-87 0,-10 13-47 0,0 0-72 0,0 0-71 0,0 0-62 15,0 0-41-15,13 10-38 0,-13-10-32 0,10 16-21 16,-10-16-17-16,7 18-20 0,-7-18-11 0,10 22-28 15,-10-22-66-15,10 23 7 0,-10-23-33 0,6 17-48 16,-6-17-53-16,10 17-65 0,-10-17-70 0,7 13-87 16,-7-13-50-16,0 0-83 0,10 13-387 0,-10-13-835 15</inkml:trace>
  <inkml:trace contextRef="#ctx0" brushRef="#br0" timeOffset="50444.61">34348 21940 130 0,'0'0'1600'0,"-7"-23"-766"0,7 23-210 0,0 0-160 0,-7-23-99 0,7 23-97 0,0 0-66 0,0 0-86 0,0 0-45 0,0 0-78 0,0 0-38 0,0 0-100 15,0 0-30-15,24 7-110 0,-24-7-47 16,16 17-90-16,-16-17-350 0,17 22-444 0</inkml:trace>
  <inkml:trace contextRef="#ctx0" brushRef="#br0" timeOffset="50910.47">34916 22290 646 0,'0'0'1411'0,"10"13"-529"0,-10-13-182 0,10 19-101 0,-10-19-94 16,10 21-96-16,-10-21-93 0,10 32-65 0,-4-15-59 15,1-1-19-15,-4 7-34 0,4-1-40 0,3-1-14 16,-3 2-14-16,-1-2-14 0,-2-2-11 0,6 0-8 15,-4-2-10-15,1-1-4 0,-4-2-4 0,-3-14-3 16,10 26-5-16,-10-26-1 0,7 20 1 0,-7-20-7 16,6 14-3-16,-6-14 3 0,0 0-2 0,0 0-4 15,0 0-9-15,0 0-9 0,0 0 0 0,0-20-27 0,0 20 17 16,-6-33-18-16,2 13-6 0,-2-6-12 0,2-1-12 16,-2-4-6-16,-1-4-17 0,1-5 3 0,-4-2 12 15,3-1 14-15,0-6 16 0,4 9 7 0,0-3 13 16,-1 3 8-16,1 7 5 0,3 4-1 0,0 6 9 15,0 0 0-15,0 4 6 0,0 19 16 0,7-27 6 16,-7 27 21-16,6-16-6 0,-6 16 6 0,0 0-16 16,0 0 11-16,27 6-10 0,-27-6 11 0,13 16-6 15,-3-5 18-15,-3 2 5 0,3 0 2 0,-4 2 8 16,1 0-4-16,0-1 5 0,-1 1 5 0,-2 1 6 16,-4-16 0-16,3 33-4 0,-3-33-6 0,-3 33 2 15,3-33-9-15,-7 30-11 0,7-30-14 0,-13 25-22 16,13-25-23-16,-20 18-14 0,20-18-25 0,-14 13-31 15,14-13-36-15,-16 6-35 0,16-6-31 0,0 0-51 16,-23-3-17-16,23 3-71 0,0 0-38 0,-14-7-65 16,14 7-66-16,0 0-436 0,0 0-868 0</inkml:trace>
  <inkml:trace contextRef="#ctx0" brushRef="#br0" timeOffset="51211.32">35291 22204 370 0,'0'0'1479'0,"0"0"-623"0,10-8-180 0,-10 8-153 0,0 0-100 16,0 0-79-16,10-12-84 0,-10 12-38 0,0 0-37 15,0 0-5-15,0 0-25 0,23 7-8 0,-23-7-21 16,14 12-13-16,-14-12-8 0,23 20-12 0,-13-10-4 16,0 1-18-16,3-1-12 0,-3 0-12 0,3 0-10 15,-3-1-9-15,-10-9-12 0,24 14-1 0,-24-14-5 16,20 12-8-16,-20-12-10 0,20 4-13 0,-20-4-7 0,0 0-13 15,23-6-29-15,-23 6-2 0,10-20-17 16,-10 20-15-16,6-27-11 0,-6 27-12 0,4-34 6 16,-4 34-14-16,0-38 14 0,0 20-11 0,0 18 19 0,-4-35-27 15,4 35 9-15,-6-30-37 0,6 30 23 16,-4-22-65-16,4 22 4 0,-6-17-48 0,6 17-49 16,0 0-51-16,0 0-108 0,-7-14-232 0,7 14-298 15</inkml:trace>
  <inkml:trace contextRef="#ctx0" brushRef="#br0" timeOffset="51547.54">35660 22147 145 0,'0'0'1240'0,"20"-2"-442"0,-20 2-207 0,0 0-42 0,20-1-119 0,-20 1-56 0,0 0-55 0,20-6-41 0,-20 6-34 15,0 0-50-15,16-6-44 0,-16 6-29 0,0 0-29 16,20-5-11-16,-20 5-26 0,0 0-5 0,17-6-19 15,-17 6-3-15,0 0-20 0,13-10-15 0,-13 10-9 16,0 0-10-16,10-16-5 0,-10 16-13 0,0 0 12 16,4-25-5-16,-4 25 14 0,-7-17 0 0,7 17 11 15,-7-17-2-15,7 17 13 0,-10-16-1 0,10 16 5 16,-13-11 2-16,13 11 7 0,-13-7 0 0,13 7 5 16,0 0-7-16,-24 2 1 0,24-2-6 0,-9 15 2 15,9-15-5-15,-14 26 5 0,11-12-6 0,0 3 3 16,-1 2 0-16,4 0-10 0,-3 1 4 0,6 0 1 15,-3 0-18-15,4 2-20 0,-1-2-20 0,4-2-26 16,-4 2-36-16,7-3-40 0,-4-1-36 0,1 0-40 0,3-2-36 16,0-2-9-16,3-1-57 0,1-2-34 0,-1-3-436 15,-13-6-523-15</inkml:trace>
  <inkml:trace contextRef="#ctx0" brushRef="#br0" timeOffset="51927.78">36025 22196 1363 0,'-6'-18'1090'0,"6"18"-303"0,0 0-168 0,0 0-87 0,0 0-105 0,0 0-95 0,0 0-85 0,0 0-52 0,0 0-41 0,-3 16-32 15,3-16-24-15,0 0-20 0,9 23-22 0,-9-23-8 16,7 16-9-16,-7-16-8 0,10 13-8 0,-10-13-4 16,10 14-3-16,-10-14-10 0,13 11 2 0,-13-11 0 15,10 9-3-15,-10-9-2 0,0 0-1 0,0 0-10 16,24-6-21-16,-24 6-24 0,13-15-33 0,-13 15-22 0,6-31-14 15,1 11-18-15,-4-5 11 0,1-4-19 16,2-3 29-16,-2-2-6 0,2-5 35 0,-2 0 0 16,-1 0 34-16,-3 7 1 0,3 0 35 0,-3 3 29 15,0 5 75-15,0 1 46 0,-3 4 53 0,3 19 25 16,-3-29-6-16,3 29-1 0,-7-18-10 0,7 18-34 16,0 0 8-16,0 0-16 0,0 0-20 0,-23 7-19 15,23-7-14-15,-7 21-16 0,7-21-15 0,-6 31-13 0,6-31-10 16,0 37-14-16,0-14 1 0,3-1-11 0,-3 2-6 15,3 0-10-15,0 1-13 0,1-1-22 16,2 0-14-16,-2-1-16 0,2 0-20 0,1-4-21 16,0-3-35-16,-4 1-54 0,7-1-46 0,-3 0-62 0,-1-3-21 15,1 0-74-15,3-2-49 0,-10-11-66 0,20 19-500 16,-20-19-1088-16</inkml:trace>
  <inkml:trace contextRef="#ctx0" brushRef="#br0" timeOffset="52195.75">36361 22241 33 0,'20'3'1393'0,"-20"-3"-585"0,0 0-242 0,17 3-61 0,-17-3-122 0,0 0-47 16,23 10-73-16,-23-10-33 0,20 7-40 0,-20-7-30 15,23 9-34-15,-23-9-19 0,23 10-25 0,-23-10-12 0,20 6-22 16,-20-6-7-16,23 4-14 0,-23-4-4 16,20 4-12-16,-20-4-2 0,20-1-23 0,-20 1-5 15,14-10-29-15,-14 10-10 0,13-16-51 0,-13 16-4 16,7-26-44-16,-7 26 23 0,3-36-43 0,-6 16 55 0,-1 2-34 15,-2-7 66-15,-1 4-22 0,-3-1 94 0,0 5 4 16,-3 0 82-16,-1 5 31 0,1 1 13 16,13 11 33-16,-23-10-26 0,23 10-2 0,-20 1-32 0,20-1-8 15,-23 16-43-15,16-5-26 0,-3 2-86 0,3 3-47 16,4 0-143-16,0 1-124 0,6 3-553 0,0-1-906 16</inkml:trace>
  <inkml:trace contextRef="#ctx0" brushRef="#br0" timeOffset="52748.01">37414 21901 1653 0,'0'0'947'0,"-20"-7"-185"15,20 7-129-15,0 0-83 0,-20 0-90 0,20 0-90 16,-13 6-79-16,13-6-54 0,-13 11-39 0,13-11-35 0,-7 20-36 16,7-20-25-16,-7 29-18 0,7-29-20 0,0 34-16 15,4-15-12-15,-1-2-10 0,0 3-2 16,4-2-8-16,3 2-22 0,-3-1-23 0,-1-1-19 0,4 1-27 16,0-5-45-16,0 1-53 0,0-4-42 0,0 2-73 15,3 1-24-15,-3-4-100 0,4 0-54 16,-1-2-79-16,0-1-407 0,-13-7-923 0</inkml:trace>
  <inkml:trace contextRef="#ctx0" brushRef="#br0" timeOffset="53080.62">37627 22187 656 0,'0'0'1170'0,"0"0"-476"0,0 0-169 0,0 0-72 0,0 0-87 0,20 9-32 0,-20-9-57 0,13 8-31 0,-13-8-30 0,23 13-32 16,-23-13-15-16,27 10-42 0,-11-4-17 15,-2-2-28-15,-14-4-7 0,30 9-22 0,-30-9-4 16,30 3-17-16,-30-3 3 0,26 1-17 0,-26-1 4 16,23-4-18-16,-23 4-16 0,20-12-26 0,-20 12-27 0,17-17-23 15,-17 17-29-15,10-26-16 0,-10 26-21 0,6-30-20 16,-6 30-3-16,-3-36 12 0,0 18 29 16,-7-4-14-16,3 0 70 0,1 4 23 0,-4-1 48 15,0 5 36-15,0 1 35 0,0 1 28 0,10 12 11 16,-20-17-14-16,20 17 20 0,-17-6-17 0,17 6 3 15,0 0-22-15,-23 10-4 0,23-10-20 0,-7 19-1 0,7-19-18 16,-3 26-7-16,3-26-5 0,3 34 2 0,1-15-13 16,-1-1 1-16,7 3-33 0,-3 0-6 0,3-2-44 15,-1 0-11-15,1-1-43 0,4 1-33 0,-1-3-34 16,-3-2 5-16,0-1-70 0,3-3-2 0,-3 0-19 16,-10-10-28-16,23 13-51 0,-23-13-324 0,24 4-277 15</inkml:trace>
  <inkml:trace contextRef="#ctx0" brushRef="#br0" timeOffset="53412.87">38065 22105 991 0,'0'0'863'0,"0"0"-194"0,0 0-120 0,0 0-104 0,0 0-72 0,0 0-75 0,0 0-39 0,0 0-39 0,0 0-13 0,0 0-26 0,0 0-22 16,10 16-14-16,-10-16-28 0,7 16-10 0,-7-16-28 15,3 17-8-15,-3-17-23 0,4 16-2 0,-4-16-15 0,3 14-7 16,-3-14-33-16,0 0-30 0,10 17-35 0,-10-17-22 15,0 0-40-15,10 10-13 0,-10-10-47 0,0 0 2 16,0 0-56-16,20-10 45 0,-20 10-29 0,13-16 60 16,-13 16 16-16,13-24 16 0,-13 24 34 0,14-26 29 15,-14 26 9-15,13-24 39 0,-13 24 55 16,10-15 18-16,-10 15 95 0,6-13-10 0,-6 13 36 0,0 0-28 16,0 0 19-16,0 0-25 0,20 6 1 0,-20-6-35 15,7 19-6-15,-7-19-32 0,10 30 2 0,-7-14-30 16,4 1 0-16,-4 3-57 0,7 3-12 0,-3-3-60 15,0 3-4-15,-1-3-76 0,1-1-22 0,3-3 1 16,-4-2-62-16,1 2-17 0,-7-16-63 0,13 24-87 16,-13-24-218-16,14 14-195 0</inkml:trace>
  <inkml:trace contextRef="#ctx0" brushRef="#br0" timeOffset="53646.75">38444 21757 804 0,'0'0'1267'0,"0"0"-469"0,0 0-168 0,0-20-114 0,0 20-100 0,0 0-46 0,0 0-64 0,7 19-50 0,-7-19-42 0,10 23-30 0,-7-6-14 0,4-1-22 0,3 7-20 16,-4 3-17-16,4 4-16 0,0 6-7 16,0-2-8-16,3 2 0 0,-3 2-6 0,0-1-10 15,4-2-12-15,-4-1-16 0,0-1-6 0,-4-4-19 0,1-2-29 16,-1-3-32-16,1-4-35 0,0-1-72 0,-1-3-81 15,1-2-69-15,-7-14-101 0,7 23-57 0,-7-23-103 16,0 0-507-16,0 0-1207 0</inkml:trace>
  <inkml:trace contextRef="#ctx0" brushRef="#br0" timeOffset="53800.81">38544 22175 816 0,'-10'-12'1088'0,"10"12"-358"0,0 0-149 0,-10-13-125 0,10 13-68 0,0 0-76 0,0 0-49 0,0 0-47 0,0 0-36 0,0 0-31 15,0 0-30-15,0 0-29 0,0 0-18 0,0 0-19 0,0 0-29 16,16 3-38-16,-16-3-28 0,17 10-66 16,-17-10-40-16,13 12-61 0,-13-12-108 0,20 19-48 15,-20-19-88-15,23 14-452 0,-13-2-796 0</inkml:trace>
  <inkml:trace contextRef="#ctx0" brushRef="#br0" timeOffset="54162.92">38902 22346 1114 0,'17'6'878'0,"-17"-6"-298"0,20 4-78 0,-20-4-105 0,20 4-64 16,-20-4-69-16,20 3-7 0,-20-3-32 0,30 0-16 15,-30 0-32-15,26-1-27 0,-26 1-31 0,27-3-22 16,-27 3-26-16,27-6-11 0,-27 6-10 0,26-7-14 16,-26 7-4-16,20-13-3 0,-20 13-8 0,20-17-2 15,-20 17-5-15,10-23-2 0,-10 23 0 0,7-29-5 16,-7 29-7-16,0-36-4 0,-7 16-8 0,4-4 6 15,-7 0-2-15,0-2 3 0,-7-1 8 0,0 2 14 16,1 0 24-16,-4 3 17 0,3 4 46 0,4 1-17 16,-7 4 26-16,3 2-12 0,4 2-6 0,0 3-40 15,13 6 24-15,-27-1-49 0,27 1 21 0,-16 7-37 16,16-7 23-16,-17 19-38 0,17-19 27 0,-7 27-34 0,7-27 25 16,0 30-10-16,0-30-10 0,4 35-12 15,2-17-9-15,-2-2-13 0,2 2-7 0,1-1-23 16,3-1-24-16,-3-1-16 0,3-2-20 0,-4 0-28 0,4 0-8 15,-10-13-47-15,17 20 11 0,-17-20-28 0,16 10-62 16,-16-10-2-16,0 0-48 0,20 0-54 0,-20 0-81 16,14-11-308-16,-14 11-462 0</inkml:trace>
  <inkml:trace contextRef="#ctx0" brushRef="#br0" timeOffset="54315.44">39102 22036 991 0,'0'0'931'0,"0"0"-279"0,-7 19-121 0,7-19-70 0,3 21-76 0,-3-21-72 0,4 26-49 0,-1-8-48 16,0-3-36-16,4 4-33 0,-4-2-32 0,4 0-26 0,0 2-29 16,-1 0-43-16,1-4-31 0,3 3-55 15,-7-3-43-15,4-2-84 0,0 0-39 0,-7-13-117 16,13 23-78-16,-13-23-488 0,13 14-833 0</inkml:trace>
  <inkml:trace contextRef="#ctx0" brushRef="#br0" timeOffset="54886.08">39520 22009 297 0,'0'0'1193'0,"0"0"-409"0,0-20-169 0,0 20-82 0,0 0-65 0,0 0-42 0,0 0-52 0,0-20-5 0,0 20-44 0,0 0-38 0,0 0-27 15,0 0-20-15,17 11-23 0,-17-11-20 0,13 20-14 16,-6-6-16-16,0 2-20 0,-1 4-16 15,1 3-2-15,0 2-17 0,-1-2 4 0,1 1-29 0,-1 2 10 16,1-3-35-16,0-3 10 0,-4-1-28 0,0-2 16 16,-3-17-34-16,7 27 19 0,-7-27-35 15,7 20 10-15,-7-20-30 0,0 0 16 0,0 0-32 0,0 0 9 16,0 0-37-16,0 0-19 0,0 0-29 0,0-24-19 16,-4 5-20-16,4-2-24 0,0-4-13 0,0 0-26 15,4-4-17-15,-4 2-17 0,3 2 1 0,0-1-13 16,-3 6 13-16,4 0 2 0,-4 20-3 0,3-27-15 15,-3 27-75-15,7-17-14 0,-7 17-67 0,0 0-76 16,0 0-349-16,0 0-592 0</inkml:trace>
  <inkml:trace contextRef="#ctx0" brushRef="#br0" timeOffset="55849.51">40364 22027 816 0,'0'0'1012'0,"0"0"-325"0,0 0-134 0,0 0-85 15,0 0-77-15,0 0-57 0,0 0-56 0,0 0-26 16,0 0 3-16,0 0-20 0,0 0 2 0,0 0-61 15,0 0 7-15,0 0-51 0,23-1 10 0,-23 1-53 16,17 6 10-16,-17-6-46 0,20 3 15 0,-20-3-43 16,23 4 22-16,-23-4-33 0,27 1 17 0,-27-1-46 15,20 0 19-15,-20 0-12 0,23 0-42 0,-23 0 13 16,20-4-32-16,-20 4 13 0,17-6-40 0,-17 6 22 16,0 0-16-16,16-14 2 0,-16 14 3 0,4-16-3 15,-4 16 14-15,0 0 6 0,-4-26 20 0,4 26 9 16,-10-17 13-16,10 17 2 0,-13-14 25 0,13 14 16 15,-17-13 14-15,17 13 1 0,-20-9 5 0,20 9 11 16,-16-3-6-16,16 3 10 0,-20 3-24 0,20-3 7 16,-13 9-31-16,13-9 7 0,-10 16-16 15,10-16-4-15,-4 20-15 0,4-20-17 0,7 24-15 0,-7-24-26 16,10 27-17-16,-3-12-30 0,2-1-34 0,5-1-32 16,-1 1-32-16,4-2-76 0,-1-1 3 0,4-5-36 15,0 3-29-15,0-5-64 0,3-1-307 0,1-1-374 16</inkml:trace>
  <inkml:trace contextRef="#ctx0" brushRef="#br0" timeOffset="56102.97">40942 21953 130 0,'0'0'1364'0,"-6"-22"-599"16,6 22-180-16,-10-20-71 0,10 20-89 0,-14-17-64 0,14 17-47 0,-13-14-46 0,13 14-37 0,-10-12-28 16,10 12-44-16,0 0-31 0,-10-10-38 0,10 10-14 15,0 0-22-15,0 0-5 0,0 0-18 0,3 29 2 16,-3-29-13-16,10 30 6 0,-6-13-20 0,6 3 13 15,0 3-7-15,-4-1 8 0,4-1-9 0,0 2 20 16,-3-3-14-16,3 2 16 0,-7-5-13 0,4-2 28 16,-1 0-18-16,-6-15 33 0,7 26-12 0,-7-26-13 15,0 20-17-15,0-20-12 0,-3 16-12 0,3-16-29 16,0 0-5-16,-20 10-22 0,20-10-13 0,0 0-20 16,-27-3-37-16,27 3-33 0,-20-5-47 0,20 5-51 0,-20-12-86 15,20 12-99-15,-13-13-107 0,13 13-348 16,-10-13-782-16</inkml:trace>
  <inkml:trace contextRef="#ctx0" brushRef="#br0" timeOffset="56714.89">41896 21957 433 0,'-10'-11'1196'0,"10"11"-456"0,-14-9-152 0,14 9-67 0,-16-10-85 0,16 10-48 0,-17-6-36 0,17 6-49 16,-16-4-43-16,16 4-20 0,0 0 2 0,-27-1-62 0,27 1 14 15,-17 5-56-15,17-5-6 0,-16 15-47 0,16-15 7 16,-10 21-31-16,10-21 11 0,-3 30-38 16,3-30 14-16,0 33-29 0,3-13 15 0,-3-3-28 0,7 2 17 15,-4 0-26-15,3-4 19 0,1 0-28 0,0 0 16 16,-7-15-38-16,16 21 16 0,-2-11-44 15,-14-10 32-15,16 9-36 0,-16-9 22 0,17-2-38 0,-17 2-7 16,17-18-32-16,-8 3-29 0,-2-3-20 0,0-7-24 16,-1-1-24-16,1-5-2 0,-4-5-12 0,1-3 5 15,-1-3 22-15,-3 1 38 0,0-1-6 0,-3 3 79 16,-1 2 7-16,1 4 106 0,0 4 25 0,-1 2 82 16,1 4 35-16,0 3 42 0,-1 4 0 0,4 16-11 15,-6-27-16-15,6 27-49 0,0 0-14 0,0 0-27 16,0 0-5-16,0 0-14 0,0 0 11 0,-7 19-18 15,7-19 28-15,7 31-29 0,-1-11 31 16,-2 3-37-16,6 2 31 0,-4 2-46 0,1 0 27 16,3 5-34-16,0-2 27 0,0 2-42 0,-3-5 26 0,3 0-41 0,0-1 27 15,-1-2-57-15,-2 1 5 0,3-4-37 0,0 4-50 16,0-5-52-16,0-3-46 0,0-3-53 16,0-1-44-16,0-2-90 0,-10-11-83 0,20 15-54 0,-20-15-389 15,16 9-836-15</inkml:trace>
  <inkml:trace contextRef="#ctx0" brushRef="#br0" timeOffset="56882.07">42268 22108 1394 0,'0'0'949'0,"0"0"-271"0,6 16-127 0,-6-16-96 0,0 0-66 0,7 21-77 16,-7-21-58-16,7 19-64 0,-7-19-36 0,6 19-49 15,-6-19-21-15,7 17-53 0,-7-17-66 0,3 16-71 16,-3-16-76-16,7 12-81 0,-7-12-101 0,0 0-95 15,10 13-71-15,-10-13-318 0,0 0-636 0</inkml:trace>
  <inkml:trace contextRef="#ctx0" brushRef="#br0" timeOffset="57033.66">42288 21796 749 0,'0'0'1224'0,"-4"-20"-485"0,4 20-213 16,0 0-142-16,0-21-97 0,0 21-70 0,0 0-60 15,0 0-63-15,7-15-67 0,-7 15-62 0,0 0-76 0,17 3-91 16,-17-3-75-16,16 10-38 0,-16-10-145 0,20 13-248 16,-6-4-313-16</inkml:trace>
  <inkml:trace contextRef="#ctx0" brushRef="#br0" timeOffset="57282.66">42537 21831 775 0,'-10'-16'927'0,"10"16"-313"0,0 0-134 0,-10-9-75 0,10 9-64 0,0 0-55 0,0 0-36 0,-13-8-43 0,13 8-35 16,0 0-40-16,0 0-30 0,0 0-19 16,3 20-27-16,-3-20-5 0,7 27-2 0,-1-9-4 0,1 3 7 15,3 3 13-15,-3 4 17 0,3-1 13 0,-4-1-5 16,1-1-5-16,-1 1 4 0,1-3 16 0,0 0-14 16,-4-5 21-16,0-1-30 0,-3-17 15 0,4 27-46 15,-4-27-4-15,3 20-48 0,-3-20-11 0,-10 12-29 16,10-12-12-16,0 0-27 0,-23 3-22 15,23-3-31-15,-20-9-35 0,20 9-34 0,-27-11-21 0,27 11-52 0,-23-16-58 16,23 16-32-16,-20-19-117 0,20 19-375 16,-13-17-659-16</inkml:trace>
  <inkml:trace contextRef="#ctx0" brushRef="#br0" timeOffset="57670.36">43235 21987 392 0,'0'0'1141'0,"0"0"-447"0,-14-10-143 0,14 10-62 0,0 0-58 0,0 0-48 0,-16-3-39 0,16 3-41 16,0 0-51-16,-14 9-44 0,14-9-17 0,-3 14-42 16,3-14 0-16,-3 20-41 0,3-20 5 0,-4 23-46 0,4-23 10 15,4 30-36-15,-4-30 16 0,3 32-37 16,0-14 19-16,-3-18-38 0,7 31 19 0,-4-14-42 15,1-1-7-15,2-2-35 0,-6-14-39 0,7 29-28 0,-7-29-44 16,10 27-38-16,-10-27-35 0,10 20-59 0,-10-20-60 16,10 23-51-16,-10-23-79 0,13 13-359 15,-13-13-659-15</inkml:trace>
  <inkml:trace contextRef="#ctx0" brushRef="#br0" timeOffset="57951.21">43301 22039 946 0,'0'0'869'0,"0"-20"-251"0,0 20-105 0,0 0-52 0,-3-25-55 0,3 25-28 0,0 0-26 0,0 0 15 0,3-20-36 0,-3 20 10 0,0 0-26 0,0 0 1 0,0 0-45 0,0 0-20 0,17 9-38 16,-17-9-27-16,6 20-33 0,-6-20-28 0,7 29-23 16,0-15-23-16,-7-14-15 0,6 32-14 0,-6-32-10 0,10 29-12 15,-10-29-18-15,7 23-13 0,-7-23-17 0,3 18-14 16,-3-18-15-16,0 0-26 0,7 20-1 15,-7-20-14-15,0 0 6 0,0 0-21 0,0 0 5 16,0 0-48-16,0 0 15 0,3-24-34 0,-3 24 1 0,3-24-23 16,-3 24-15-16,4-25-25 0,-4 5-17 15,0 20-7-15,6-23-14 0,-6 23-15 0,7-22-22 0,-7 22 15 16,7-17-71-16,-7 17 0 0,0 0-110 0,16-10-257 16,-16 10-353-16</inkml:trace>
  <inkml:trace contextRef="#ctx0" brushRef="#br0" timeOffset="58318.14">43603 22110 1059 0,'0'0'875'0,"0"0"-244"0,0 0-102 0,0 0-65 16,14-11-79-16,-14 11-59 0,0 0-45 0,0 0-35 15,16-6-41-15,-16 6-25 0,0 0-34 0,20-3-34 0,-20 3-22 16,0 0-17-16,27-1-16 0,-27 1-21 15,0 0-3-15,20 0-5 0,-20 0-8 0,0 0-9 16,23-3-13-16,-23 3-13 0,0 0-13 0,13-11-8 16,-13 11-16-16,10-15-16 0,-10 15-12 0,3-20-8 0,-3 20 0 15,0-24-25-15,0 24 38 0,-6-32 13 16,3 17 18-16,3 15 7 0,-7-26 23 0,7 26 28 16,-10-22 18-16,10 22 17 0,-7-18 7 0,7 18-3 15,0 0-8-15,-13-10-2 0,13 10-12 0,0 0-5 0,-10 11-8 16,10-11-6-16,-7 22-5 0,7-22-3 15,0 28-9-15,4-11-11 0,-4 2-5 0,3 1-7 16,0 2-8-16,1 1-11 0,2-3-5 0,-2 0-11 0,2-3-15 16,1 2-20-16,-4-2-23 0,4-2-28 0,3-1-27 15,-4-3-39-15,-6-11 4 0,14 19-79 0,-14-19 0 16,16 7-125-16,-16-7-306 0,17-3-347 0</inkml:trace>
  <inkml:trace contextRef="#ctx0" brushRef="#br0" timeOffset="58566.88">43876 21634 1266 0,'0'0'891'0,"-4"-20"-222"15,4 20-79-15,0 0-116 0,0 0-69 0,0 0-46 16,0 0-23-16,0 0-55 0,0 0 1 0,0 0-68 16,10 20 9-16,-10-20-47 0,7 33 5 0,0-7-39 15,-1-2 15-15,1 5-33 0,0-2 3 0,-1 6-30 16,1-1 0-16,3 1-27 0,-3 0-9 0,2-3-19 15,-2 2 4-15,3-6-24 0,-3-1-3 0,-1-2-39 16,1 0-16-16,-4-6-49 0,4 1-13 0,-7-18-61 0,10 24-36 16,-10-24-67-16,3 19-54 0,-3-19-28 0,0 0-24 15,0 0-101-15,0 0-31 0,0 0-66 0,0 0-351 16,-6-16-824-16</inkml:trace>
  <inkml:trace contextRef="#ctx0" brushRef="#br0" timeOffset="58705.58">43926 22003 452 0,'-10'-13'1050'0,"10"13"-390"0,0 0-182 0,-14-16-43 0,14 16-67 0,0 0-46 0,-6-10-59 0,6 10-18 0,0 0-33 0,0 0-31 0,0 0-28 0,0 0-26 0,0 0-21 16,0 0-22-16,0 0-18 0,0 0-18 0,0 0-21 15,13 6-40-15,-13-6-47 0,10 10-66 0,-10-10-43 16,13 13-48-16,-13-13-90 0,20 14-33 0,-20-14-128 16,23 15-374-16,-23-15-618 0</inkml:trace>
  <inkml:trace contextRef="#ctx0" brushRef="#br0" timeOffset="59202.75">44254 22151 1269 0,'0'0'766'0,"14"12"-240"0,-14-12-86 0,13 11-84 0,-13-11-61 0,13 10-52 0,-13-10-18 0,17 12-23 16,-17-12-10-16,20 8-20 0,-20-8-28 0,16 7-18 15,-16-7-25-15,17 6-17 0,-17-6-14 0,20 4-9 16,-20-4-12-16,0 0-13 0,20 2-4 0,-20-2-6 15,0 0-8-15,20-7-12 0,-20 7-8 0,0 0-2 16,13-18-17-16,-13 18 3 0,7-15-11 0,-7 15-6 16,0-25-3-16,0 25 1 0,-3-27 3 0,-1 11-10 15,-2 0 20-15,-1-4-6 0,-3-2 19 0,-3 4-8 16,-1-2 30-16,1 3 23 0,0-1 23 0,3 4 18 16,-3 4 9-16,-1 0 8 0,14 10 0 0,-20-14-4 15,20 14-23-15,-16-5 2 0,16 5-18 0,0 0-11 16,-24 8-9-16,24-8-4 0,-6 20-5 0,6-20-9 15,-7 28 3-15,7-28-5 0,-3 30 3 0,3-30 4 16,3 38-2-16,0-20 9 0,1-1 0 0,-1 1-10 16,4-1 16-16,-4-2-27 0,4-1 17 0,-1 2-25 15,-6-16 10-15,14 24-27 0,-14-24-10 0,10 17-24 0,-10-17-10 16,13 10-11-16,-13-10-12 0,0 0-20 0,23 0-17 16,-23 0-18-16,13-13-10 0,-13 13 7 0,10-20-5 15,-10 20 10-15,7-27 24 0,-7 27 8 0,7-30 26 16,-7 30 10-16,6-23 49 0,-6 23 49 0,4-16 59 15,-4 16-10-15,0 0 8 0,0 0-9 0,0 0 29 16,0 0 0-16,3 23 14 0,-3-23-21 0,3 39-28 16,1-12-4-16,-1 0-16 0,0 2-16 0,1-2-19 15,-1-1-25-15,0-1-44 0,4-1-63 0,-4-4-48 16,1-1-70-16,-1-1-98 0,-3-18-94 0,7 22-482 16,-7-22-823-16</inkml:trace>
  <inkml:trace contextRef="#ctx0" brushRef="#br0" timeOffset="61739.61">34095 23111 1138 0,'0'0'711'0,"0"0"-148"0,0 0-87 0,0 0-46 0,7-17-50 0,-7 17-28 0,0 0-21 0,0 0-18 0,0 0-36 16,10-10 14-16,-10 10-60 0,0 0 18 16,0 0-47-16,0 0 20 0,0 0-31 0,0 0 5 15,0 0-30-15,0 0-15 0,0 0-44 0,0 0-12 0,0 0-27 16,0 0-5-16,0 0-22 0,-23 0 3 15,23 0-21-15,-24 4 5 0,24-4-17 0,-29 6 3 0,29-6-23 16,-37 4 12-16,20-1-19 0,17-3 14 0,-36 5-23 16,36-5 7-16,-30 1-23 0,30-1 10 0,-23 0-40 15,23 0 5-15,-20 3-44 0,20-3 18 16,0 0-44-16,-20 4 23 0,20-4 1 0,0 0 34 0,0 0-7 16,0 0 18-16,3 22-4 0,-3-22 18 0,17 20-10 15,-11-10 19-15,8 4 0 0,-1 0 14 0,4 4-1 16,-4 0 16-16,0-2-7 0,4 3 5 0,-4-1 6 15,0-1 12-15,-3 1-6 0,7-1 19 0,-10-2 1 16,3-4 28-16,-4 2-9 0,-6-13 23 0,10 20-27 16,-10-20 18-16,0 0-32 0,3 20 15 0,-3-20-35 15,0 0 24-15,-13 19-28 0,13-19 5 0,0 0-25 16,-20 4-1-16,20-4-24 0,0 0-19 0,-26-4-19 16,26 4-31-16,0 0-38 0,-17-3-40 0,17 3-42 15,0 0-45-15,0 0-40 0,0 0-6 0,0 0-79 0,0 0-11 16,0 0-384-16,0 0-515 0</inkml:trace>
  <inkml:trace contextRef="#ctx0" brushRef="#br0" timeOffset="61939.8">34291 23337 428 0,'0'0'1350'0,"0"0"-557"0,7-13-173 0,-7 13-113 16,0 0-90-16,0 0-88 0,0 0-72 0,0 0-58 15,20 3-44-15,-20-3-34 0,7 13-43 0,-7-13-51 16,6 17-44-16,-6-17-49 0,7 20-52 0,-7-20-48 16,10 20-51-16,-10-20-79 0,6 19-81 0,-6-19-95 15,7 14-366-15,-7-14-601 0</inkml:trace>
  <inkml:trace contextRef="#ctx0" brushRef="#br0" timeOffset="62085.24">34348 23043 1044 0,'0'0'993'0,"0"0"-374"0,-7-18-174 15,7 18-114-15,0 0-101 0,0 0-90 0,0 0-87 0,0 0-60 16,0 0-103-16,23 6-73 0,-23-6-100 0,14 16-108 16,-14-16-284-16,16 20-256 0</inkml:trace>
  <inkml:trace contextRef="#ctx0" brushRef="#br0" timeOffset="62511.47">34697 23444 591 0,'3'29'1282'0,"-3"-29"-464"0,7 36-163 0,-4-19-135 0,0 3-91 16,1 2-70-16,2-1-71 0,-2 2-35 0,2 3-36 15,1-3-35-15,-1 2-30 0,1-4-24 0,0 2-34 16,-1-4-39-16,1-4 11 0,0 1-38 0,-1-2 12 15,-6-14-37-15,10 25 0 0,-10-25-35 0,7 14 17 0,-7-14-9 16,0 0 15-16,0 0-15 0,0 0 17 0,20-3-21 16,-20 3 1-16,3-20-9 0,-3 20 4 15,0-33-9-15,0 13-7 0,-3-1 4 0,3-5-9 16,-3-3-13-16,3-1 20 0,-4-3 2 0,1 1 2 0,0-4 4 16,-1-4 4-16,1 2 4 0,3 0 6 0,-7 5 6 15,7 2 1-15,0 1 3 0,0 5 4 16,0 4-1-16,0 3 3 0,0 18 1 0,7-30 6 0,-7 30 7 15,7-16 11-15,-7 16 6 0,0 0 7 0,0 0 3 16,20 0 9-16,-20 0 4 0,9 13 12 0,-9-13 7 16,14 20-3-16,-14-20 14 0,10 27-13 15,-10-27 30-15,6 31-23 0,-6-31 25 0,7 29-45 0,-7-29 24 16,0 27-44-16,0-27 32 0,0 27-39 0,0-27 25 16,-7 23-52-16,7-23 22 0,-3 19-40 15,3-19-1-15,-10 13-32 0,10-13-12 0,0 0-26 0,-17 7-38 16,17-7-29-16,0 0-34 0,-6-7-32 0,6 7-30 15,0 0-47-15,-10-18-53 0,10 18-13 0,0 0-94 16,3-21-405-16,-3 21-684 0</inkml:trace>
  <inkml:trace contextRef="#ctx0" brushRef="#br0" timeOffset="62787.6">35049 23240 1332 0,'0'0'927'0,"10"-8"-255"15,-10 8-98-15,0 0-111 0,0 0-58 0,0 0-68 0,0 0-71 16,23 1-33-16,-23-1-60 0,17 12-19 0,-17-12-45 16,16 20-8-16,-3-9-36 0,-3 2 3 0,4-2-31 15,-1 0 12-15,0 2-40 0,4-2 27 16,-7-1-24-16,0-1 10 0,10-2-21 0,-20-7 13 0,23 13-20 16,-23-13 10-16,20 4-14 0,-20-4 1 0,17-4-16 15,-17 4-7-15,16-11-18 0,-16 11-21 0,10-19-19 16,-10 19-19-16,7-30-20 0,-7 30-16 0,6-28-3 15,-6 28-13-15,4-34 2 0,-4 34 3 0,-4-27-1 16,4 27-2-16,4-25-17 0,-4 25-26 0,-4-18-27 16,4 18-33-16,0 0-2 0,-3-18-113 0,3 18-312 15,0 0-284-15</inkml:trace>
  <inkml:trace contextRef="#ctx0" brushRef="#br0" timeOffset="63105.21">35467 23203 1521 0,'0'0'842'0,"0"0"-248"0,0 0-103 0,0 0-88 0,0 0-66 0,20 3-61 15,-20-3-54-15,0 0-49 0,0 0-22 16,20 0-22-16,-20 0-12 0,0 0-21 0,23 1-29 16,-23-1-6-16,0 0-13 0,17 3-9 0,-17-3-9 0,0 0-8 15,27 3-13-15,-27-3-21 0,0 0-17 0,16-1-28 16,-16 1-7-16,0 0-16 0,14-13-25 15,-14 13-22-15,10-17-14 0,-10 17-1 0,0-22 12 16,0 22 27-16,0-24 13 0,0 24 25 0,-7-23 33 0,7 23 32 16,-10-19 32-16,10 19 43 0,-10-8 31 0,10 8 25 15,0 0-1-15,-20 8 14 0,20-8-6 0,-20 27-15 16,17-11-14-16,-4 7-25 0,4-1-11 0,-4 3-32 16,7 1-13-16,-3-3-34 0,6 0-47 0,-3-1-51 15,3 4-66-15,4-2-80 0,0-1-106 0,-4-1-115 16,10-4-513-16,-3-2-1012 0</inkml:trace>
  <inkml:trace contextRef="#ctx0" brushRef="#br0" timeOffset="63687.97">35896 23193 1088 0,'0'0'1030'0,"-10"-11"-282"0,10 11-113 0,0 0-108 0,-10-9-109 0,10 9-51 0,0 0-68 15,0 0-11-15,0 0-77 0,-7 20 15 0,7-20-63 0,7 19 8 0,-7-19-49 16,7 24-1-16,-7-24-37 0,10 27 1 16,-10-27-45-16,13 25 14 0,-13-25-33 0,16 20 9 15,-16-20-57-15,20 17 10 0,-20-17-45 0,20 13 11 16,-20-13-40-16,20 2 5 0,-20-2-26 0,20-8-21 0,-20 8-12 15,23-18-17-15,-13 5-18 0,-3-2-11 0,3-6-3 16,0-1-5-16,-3-2-38 0,-1-2 70 0,1-3-4 16,-4 2 34-16,1 1 26 0,-1-1 25 0,-3 4-14 15,0 0 87-15,0 3-8 0,0 20 74 0,0-35 11 16,0 35 60-16,-3-28 2 0,3 28 27 0,-4-19-7 16,4 19 12-16,0 0-6 0,0 0-6 0,-10-11-13 15,10 11-19-15,0 0 10 0,-6 17-24 0,6-17 13 16,0 21-19-16,0-21 17 0,-4 27-40 0,4-27 20 15,4 35-42-15,-4-15 16 0,3-1-42 16,-3 3 21-16,7-2-37 0,-4 0 14 0,0 1-55 0,4-4-12 16,-4 2-44-16,4-2-48 0,0-1-51 0,-1 0-54 15,1-2-42-15,3-1-82 0,-4-2-62 0,-6-11-17 16,17 18-496-16,-17-18-891 0</inkml:trace>
  <inkml:trace contextRef="#ctx0" brushRef="#br0" timeOffset="63954.14">36251 23312 6 0,'0'0'1283'0,"0"0"-594"0,0 0-171 0,0 0-93 0,24 3-56 0,-24-3-76 0,0 0-42 0,20 9-30 0,-20-9-19 0,16 8-16 0,-16-8-12 0,27 12-21 0,-14-5-20 0,0-1-20 15,4 2-21-15,-4 1-17 0,4-5-17 0,-1 2-10 0,1 1-15 16,-4-2-6-16,-13-5-35 0,34 5 17 0,-34-5-18 16,23-4-10-16,-23 4-17 0,26-10-14 0,-16 1-21 15,0-1-16-15,0-4-21 0,-3-2-13 16,-4-1-7-16,-3-3 9 0,4 2 2 0,-8-3 23 0,1-1 18 15,-4 1 32-15,-3 1 45 0,0 1 49 0,-3 0 41 16,0 5 43-16,0 4 26 0,-4 3-5 0,17 7-20 16,-27-7-22-16,27 7-28 0,-23 7-21 15,23-7-24-15,-23 14-40 0,23-14-52 0,-13 26-71 0,13-26-72 16,-7 27-111-16,7-27-129 0,0 35-536 16,7-17-971-16</inkml:trace>
  <inkml:trace contextRef="#ctx0" brushRef="#br0" timeOffset="64862.78">37351 23058 449 0,'0'0'886'0,"0"0"-311"0,0 0-95 0,0 0-109 0,0 0-42 0,-7 13-32 15,7-13-48-15,0 0-22 0,4 23-12 0,-4-23-12 16,6 24-14-16,-6-24-17 0,10 26-15 0,-6-10-19 16,2-2-13-16,1 1-16 0,-7-15-17 0,10 27-16 15,-10-27-10-15,7 20-14 0,-7-20-14 0,6 20-8 16,-6-20-8-16,0 0-10 0,7 17-4 0,-7-17 1 15,0 0-3-15,0 0-2 0,0 0-6 0,0 0-15 16,16-11-22-16,-16 11-2 0,7-23-10 0,-7 23-15 16,3-32-16-16,-3 12-17 0,4 2-5 0,-1-2-2 15,0-2 8-15,1 2 11 0,-4-1 18 0,3 2 11 16,0-1 11-16,4 3 20 0,-4-1-2 0,4 4 7 16,-7 14 11-16,10-18 24 0,-10 18 21 0,10-12 13 15,-10 12 11-15,0 0 7 0,20-8 2 0,-20 8-4 16,13 9-7-16,-13-9 7 0,17 16 2 0,-7-6 4 15,-4 3 8-15,4 0 5 0,0 1 1 0,0 1 3 16,-3-1 9-16,3 2-14 0,0-3 9 0,-4 1-19 0,1 0 6 16,-7-14-28-16,13 19 7 0,-13-19-30 15,10 17 6-15,-10-17-23 0,7 13 4 0,-7-13-29 16,0 0 1-16,13 12-20 0,-13-12-13 0,0 0-26 16,0 0-14-16,17-9-25 0,-17 9-23 0,10-16-27 0,-10 16-18 15,13-21-11-15,-13 21 3 0,10-25 20 0,0 12 15 16,-10 13 28-16,10-24 24 0,-10 24 22 15,10-16 33-15,-10 16 46 0,10-15 54 0,-10 15 42 0,0 0 27 16,10-9 12-16,-10 9 10 0,0 0 5 0,0 0-5 16,17 11-14-16,-17-11-23 0,6 15-21 0,-6-15-25 15,10 20-9-15,-10-20-16 0,10 23-6 0,-3-9-6 16,-7-14-9-16,13 26-20 0,-13-26-23 0,13 21-21 16,-13-21-26-16,17 22-32 0,-17-22-36 0,13 20-38 15,-13-20-42-15,17 14-73 0,-17-14-13 0,13 12-104 16,-13-12-47-16,17 5-302 0,-17-5-423 0</inkml:trace>
  <inkml:trace contextRef="#ctx0" brushRef="#br0" timeOffset="65205.62">38062 23173 1021 0,'0'0'937'0,"0"0"-316"0,0 0-153 0,0 0-79 15,0 0-94-15,0 0-58 0,0 0-50 0,0 0-40 0,0 0-26 16,20 0-35-16,-20 0-8 0,0 0-18 0,17 9-15 15,-17-9-8-15,0 0-10 0,19 7-2 0,-19-7-6 16,0 0-3-16,17 4-5 0,-17-4-1 0,0 0-2 16,0 0-5-16,20-3-2 0,-20 3-1 0,0 0-15 15,10-16-20-15,-10 16-21 0,0 0-20 0,0-25-9 16,0 25-14-16,-7-23 7 0,7 23 11 0,-13-26 18 16,6 13 14-16,1 0 17 0,-4 2 21 0,0-1 30 15,-3 4 30-15,13 8 10 0,-20-13 14 0,20 13 7 16,-20-8 0-16,20 8-8 0,0 0-15 0,-24 3-12 15,24-3-12-15,-6 13-8 0,6-13-8 0,-7 20-4 16,7-20-12-16,0 23-9 0,0-23-7 0,3 30-13 16,4-11-4-16,-4-5-33 0,4 3 24 0,3-1-17 15,0 6-13-15,0-5-20 0,3 0-32 0,1 0-35 16,-1-2-28-16,0-1-30 0,4 1-41 0,-4-2 4 16,7-2-96-16,-7-4 6 0,7 0-247 0,-3-1-29 0</inkml:trace>
  <inkml:trace contextRef="#ctx0" brushRef="#br0" timeOffset="65608.98">38454 23183 765 0,'0'0'1217'0,"-10"-14"-404"0,10 14-151 0,-7-13-111 0,7 13-100 0,0 0-52 0,-13-13-102 0,13 13-40 0,0 0-80 0,0 0-6 0,0 0-62 16,0 0 3-16,-10 13-51 0,10-13 10 0,3 17-37 15,-3-17 18-15,7 20-40 0,-7-20 26 0,13 23-33 16,-13-23 20-16,14 23-27 0,-14-23 22 0,13 20-30 15,-13-20 27-15,10 16-41 0,-10-16 11 0,13 13-36 16,-13-13-5-16,13 7-18 0,-13-7-30 0,0 0-22 16,24-3-18-16,-24 3-27 0,10-16-21 0,-10 16-17 15,10-27-18-15,-7 8 11 0,0-1 26 0,1-4 35 16,-1-5 24-16,0-1 20 0,-3-3 20 0,4 3 17 16,-8 0 23-16,4-2-19 0,0 6 91 0,-3 3-10 15,3 3 104-15,0 0 28 0,0 20 62 0,-7-30-9 16,7 30 2-16,-6-16-5 0,6 16-19 0,0 0-9 0,0 0-28 15,0 0-6-15,-10 13-26 0,10-13 14 0,-4 23-34 16,4-23 24-16,0 30-59 0,0-30 54 16,4 39-47-16,-1-22 16 0,-3 4-34 0,7-1 24 15,-4 4-43-15,4-1 28 0,-4 1-44 0,7-1 8 0,-7 2-17 16,4-4 14-16,3 2-53 0,0-3-5 16,-4 0-52-16,1-1-47 0,3-2-50 0,-3-3-64 15,3 1-44-15,-4-2-81 0,-6-13-59 0,17 21-138 16,-17-21-348-16,20 16-859 0</inkml:trace>
  <inkml:trace contextRef="#ctx0" brushRef="#br0" timeOffset="65789.95">38839 23263 1119 0,'0'0'1087'0,"0"0"-339"0,0 0-140 0,0 0-121 0,0 0-91 0,0 0-89 0,0 0-74 0,10 16-44 0,-10-16-43 15,0 0-37-15,7 19-34 0,-7-19-37 0,0 0-51 0,7 17-62 0,-7-17-58 16,0 0-59-16,6 16-59 0,-6-16-85 0,0 0-44 16,0 0-117-16,0 0-363 0,0 0-670 0</inkml:trace>
  <inkml:trace contextRef="#ctx0" brushRef="#br0" timeOffset="65941.77">38826 22972 1402 0,'0'0'937'0,"0"0"-280"0,-7-17-144 0,7 17-129 0,0 0-89 0,0 0-72 0,0 0-71 0,0 0-64 0,0 0-62 0,0 0-55 0,0 0-52 15,0 0-58-15,17 8-75 0,-17-8-36 0,10 13-111 0,-10-13-37 16,10 13-359-16,-10-13-416 0</inkml:trace>
  <inkml:trace contextRef="#ctx0" brushRef="#br0" timeOffset="66243.78">39025 23051 660 0,'10'-10'1034'0,"-10"10"-328"0,0 0-123 0,0 0-50 0,0 0-89 0,14-7-14 0,-14 7-28 0,0 0-69 0,0 0-6 0,20 6-64 0,-20-6 8 0,13 13-44 0,-13-13-4 0,16 22-35 15,-9-7-7-15,3 5-30 0,0 0-6 0,-3 0-24 16,3 3-7-16,-4-2-25 0,1 1 0 0,0-2-13 15,-1-3-15-15,-2 0-8 0,2-1-10 0,-6-16-10 0,7 25-13 16,-7-25-16-16,3 17-22 0,-3-17 6 0,0 0-12 16,0 0 1-16,0 0-28 0,0 0-1 15,0 0-24-15,0-33 5 0,-3 16-30 0,3-3 0 16,-3-2-41-16,3 1 20 0,0-4-32 0,0 2 8 16,3-1-11-16,0-1-7 0,0 4-14 0,1 2-53 15,-4 19-30-15,10-25-36 0,-10 25-69 0,13-18-78 0,-13 18-38 16,13-8-475-16,-13 8-942 0</inkml:trace>
  <inkml:trace contextRef="#ctx0" brushRef="#br0" timeOffset="66806.75">39803 23139 276 0,'0'0'1188'0,"0"0"-485"0,3-18-158 0,-3 18-63 15,0 0-79-15,13-11-77 0,-13 11-58 0,0 0-57 0,20-4-39 16,-20 4-30-16,0 0-27 0,27 0-27 0,-27 0-17 15,20 0-16-15,-20 0-16 0,23 0-6 0,-23 0-8 16,17-2-8-16,-17 2-14 0,0 0-12 0,23-3-7 16,-23 3-11-16,0 0-7 0,17-11-6 15,-17 11-12-15,0 0-5 0,6-19-5 0,-6 19-5 0,-3-18 3 0,3 18 3 16,-7-23 27-16,7 23 8 0,-13-22 23 16,13 22 30-16,-20-16 25 0,20 16 30 0,-17-12 12 15,17 12-1-15,-16-4 4 0,16 4-8 0,0 0-12 0,-27 7-11 16,27-7-23-16,-13 12 9 0,13-12-17 0,-10 22-4 15,10-22-11-15,-7 30-6 0,7-30-13 16,4 31-11-16,-1-15-21 0,0 3-23 0,4-1-26 0,0 0-30 16,3 0-33-16,0 1-31 0,3-2-41 0,0 0-65 15,0-1-27-15,4-3-90 0,0 0-20 0,3-2-356 16,-4-2-444-16</inkml:trace>
  <inkml:trace contextRef="#ctx0" brushRef="#br0" timeOffset="67057.83">40301 23090 1374 0,'0'0'834'0,"-7"-22"-218"0,7 22-84 0,-10-20-102 16,10 20-69-16,-6-18-62 0,6 18-62 0,0 0-38 15,-10-19-35-15,10 19-22 0,0 0-37 16,0 0-19-16,0 0-16 0,0 0-14 0,0 0-3 0,10 19 0 0,-10-19 5 16,10 28-4-16,-4-11-5 0,-2 8 41 15,2-7-11-15,1 4 26 0,0-2-38 0,-1 0 35 16,-2-3-45-16,-1-1 8 0,4 1-24 0,-7-17 23 0,3 28-56 15,-3-28 28-15,3 18-47 0,-3-18 10 16,0 0-45-16,-10 18-2 0,10-18-34 0,0 0-13 16,-23 4-23-16,23-4-28 0,-17-6-42 0,17 6-41 0,-26-9-41 15,26 9-72-15,-20-10-52 0,20 10-137 0,-20-11-397 16,20 11-854-16</inkml:trace>
  <inkml:trace contextRef="#ctx0" brushRef="#br0" timeOffset="67592.85">41075 23034 1179 0,'0'0'982'0,"-10"-10"-254"0,10 10-104 0,0 0-98 0,-16-7-53 0,16 7-104 0,0 0-28 15,-17 7-100-15,17-7-7 0,-10 14-73 0,10-14 12 16,-10 22-66-16,10-22 7 0,-3 26-55 0,3-26 18 0,-4 28-51 16,4-28 21-16,0 33-54 0,0-33 12 15,7 30-51-15,-4-14-16 0,4-2-46 0,0-1-36 16,3 0-44-16,-4-1-49 0,8 1-34 0,-4-2-33 16,3-4-91-16,0 3-23 0,0-4-119 0,4 0-341 15,-17-6-718-15</inkml:trace>
  <inkml:trace contextRef="#ctx0" brushRef="#br0" timeOffset="67941.11">41351 23275 1318 0,'0'0'858'0,"0"0"-242"0,0 0-130 0,0 0-69 0,20 1-72 15,-20-1-62-15,0 0-61 0,16 10-31 0,-16-10-34 0,17 6-16 0,-17-6-22 0,17 6-19 0,-17-6-21 0,23 9-17 0,-23-9-12 0,20 1-14 16,-20-1-4-16,23 3-5 0,-23-3-4 0,0 0-7 15,27 0 0-15,-27 0-4 0,16-6-7 0,-16 6 6 16,10-10-9-16,-10 10-22 0,7-13-31 0,-7 13-14 16,3-19-12-16,-3 19-16 0,-3-24-28 0,3 24 4 15,-10-32-2-15,3 18 28 0,1-6-5 0,-8 3 37 16,4-2 11-16,-3 3 16 0,0 2 23 0,3 1 24 16,-3 5 4-16,3-3 4 0,10 11 1 0,-17-7-10 0,17 7-4 15,0 0-1-15,-20 5-2 0,20-5-15 0,0 0 9 16,-10 21-8-16,10-21 14 0,-3 24-13 15,3-24 10-15,6 29-12 0,-6-29 13 0,7 30-13 16,0-14 12-16,-1 1-21 0,1-2-10 0,3-3-34 16,-3 1-15-16,3 0-35 0,0-1-38 0,-1-1-9 0,1-3-68 15,-10-8 9-15,24 11-78 0,-24-11-5 16,20 6-39-16,-20-6-307 0,23-3-188 0</inkml:trace>
  <inkml:trace contextRef="#ctx0" brushRef="#br0" timeOffset="68274.5">41640 23212 578 0,'0'0'634'0,"3"-18"-236"0,-3 18 9 0,0 0-96 0,7-20 14 0,-7 20-31 0,0 0-10 15,7-14-22-15,-7 14-9 0,0 0 21 0,0 0 4 0,0 0-13 0,6-13-18 0,-6 13-23 0,0 0-17 0,0 0-23 0,0 0 7 0,13 13-42 0,-13-13 13 16,0 0-51-16,7 16 11 0,-7-16-49 0,0 0 13 16,10 18-48-16,-10-18 19 0,0 0-51 0,10 16 6 15,-10-16-53-15,0 0-11 0,7 13-50 0,-7-13-19 0,0 0-20 16,0 0-26-16,16 2-39 15,-16-2 0-15,0 0-28 0,17-12-1 0,-17 12-11 0,10-16 21 16,-10 16-24-16,16-24 64 0,-9 8-14 0,0 3 77 16,3 0-10-16,-4 0 60 0,4 2-28 0,-10 11 71 15,14-20 15-15,-14 20 84 0,10-13 49 0,-10 13 17 16,0 0-8-16,13-6-4 0,-13 6-4 0,0 0-1 16,13 13-14-16,-13-13-12 0,7 19-29 0,-7-19-9 0,10 24-18 15,-10-24 0-15,10 26-33 0,-10-26-4 0,10 26-28 16,-10-26-14-16,10 24-30 0,-10-24-27 0,10 23-34 15,-10-23-5-15,10 14-70 0,-10-14 8 0,13 13-81 16,-13-13-8-16,0 0-111 0,17 3-231 0,-17-3-138 16</inkml:trace>
  <inkml:trace contextRef="#ctx0" brushRef="#br0" timeOffset="68641.28">42082 22770 1541 0,'0'0'899'0,"0"0"-219"0,-4-22-110 0,4 22-99 0,0 0-82 0,0 0-49 16,0 0-71-16,0 0-12 0,0 20-30 0,0-20-65 16,4 29 14-16,-1-6-57 0,0 1 23 0,4 2-35 15,-4 3 3-15,4 5-48 0,0 1 24 0,-1-1-29 0,1 2 3 16,0 0-22-16,-1 0 8 0,1-6-28 16,0-1 8-16,-4-4-34 0,4 0-4 0,-4-7-55 15,0 1 2-15,-3-19-58 0,7 30-43 0,-7-30-33 0,3 15-11 16,-3-15-6-16,0 0-13 0,0 0-13 0,0 0 10 15,0 0 14-15,-3-18 31 0,3 18 31 0,-4-24 29 16,-2 10 28-16,3-1 22 0,-4-2 19 0,0 3 22 16,7 14 34-16,-10-26 30 0,10 26 28 0,-6-23 13 15,6 23 19-15,-7-16 18 0,7 16 8 0,0 0 12 16,-3-17 6-16,3 17-8 0,0 0-4 0,0 0-8 16,0 0-23-16,0 0-21 0,13 9-12 0,-13-9-15 15,17 14-8-15,-17-14-10 0,19 20-11 0,-9-10-15 16,4 3-33-16,-1 1-43 0,0-1-65 0,4 0-36 15,0 0-53-15,-1 0-65 0,4-3-43 0,-3 0-114 16,3-1-424-16,-7-1-718 0</inkml:trace>
  <inkml:trace contextRef="#ctx0" brushRef="#br0" timeOffset="68831.02">42547 23160 1257 0,'0'0'990'0,"-7"-16"-304"0,7 16-108 0,0 0-98 0,0 0-94 0,0 0-76 0,0 0-66 0,0 0-52 15,0 0-38-15,-10 12-36 0,10-12-29 0,0 0-23 16,0 26-7-16,0-26-12 0,4 20-15 0,-4-20-21 16,3 21-26-16,-3-21-32 0,3 20-28 15,-3-20-54-15,0 0-29 0,4 23-59 0,-4-23-43 0,0 0-38 16,0 0-103-16,0 0-13 0,0 0-451 16,0 0-680-16</inkml:trace>
  <inkml:trace contextRef="#ctx0" brushRef="#br0" timeOffset="68973.89">42490 22897 188 0,'0'0'1386'0,"0"0"-625"0,-3-20-220 0,3 20-114 0,0 0-115 0,0 0-74 0,0 0-55 0,0 0-41 0,0 0-41 0,0 0-42 0,0 0-63 0,0 0-38 0,10 19-62 0,-10-19-52 15,10 14-126-15,-10-14-56 0,10 20-471 0,-10-20-519 16</inkml:trace>
  <inkml:trace contextRef="#ctx0" brushRef="#br0" timeOffset="69410">42706 22997 188 0,'0'0'1651'0,"0"0"-722"0,0 0-228 0,0 0-140 0,0 0-78 0,0 0-43 0,7-12-116 0,-7 12-29 16,0 0-66-16,0 0 8 0,10 15-34 0,-10-15-1 15,3 18-32-15,-3-18-5 0,7 30-33 0,-7-30-15 16,7 32 0-16,-4-15-25 0,0 2-4 16,1 1-22-16,-4-20 3 0,9 33-25 0,-9-33-3 0,7 31-15 15,-7-31 1-15,3 25-23 0,-3-25-17 0,4 18-43 16,-4-18-33-16,0 0-33 0,3 20-16 0,-3-20 12 16,0 0-45-16,0 0-35 0,0 0-40 0,0 0-56 15,13-14-19-15,-13 14-18 0,4-22-58 0,-4 22-15 16,3-27-66-16,-3 27 46 0,10-31 56 0,-7 12 50 15,4 3 91-15,0-1 78 0,-1 3 17 0,-6 14 130 16,10-28 25-16,-10 28 147 0,10-17 43 0,-10 17 61 16,0 0 27-16,13-13-9 0,-13 13 31 0,0 0-12 15,0 0-23-15,17 9-14 0,-17-9-21 0,7 14-31 16,-7-14-31-16,6 19-22 0,-6-19 6 0,7 24-58 16,-7-24 13-16,7 32-55 0,-7-32 16 0,6 30-53 15,-6-30 26-15,7 29-40 0,-7-29 28 0,10 30-46 16,-10-30 8-16,7 30-45 0,-7-30-27 0,6 26-22 15,-6-26-35-15,7 19-38 0,-7-19-58 0,7 18-21 0,-7-18-31 16,6 13-40-16,-6-13 9 0,0 0-80 0,13 10-7 16,-13-10-53-16,0 0-357 0,17-10-493 0</inkml:trace>
  <inkml:trace contextRef="#ctx0" brushRef="#br0" timeOffset="69675.1">43105 23107 1356 0,'7'-19'866'0,"-7"19"-262"0,0 0-110 0,0 0-127 0,0 0-43 0,13 9-72 0,-13-9-27 0,7 16-66 0,-7-16-14 0,13 23-51 16,-3-10 2-16,-4-1-16 0,1 0-12 0,3 2-13 0,0-2-10 15,0 1-9-15,0-2-8 0,-10-11-5 16,17 17-4-16,-17-17-1 0,13 10 0 0,-13-10-2 16,0 0-2-16,23 2 0 0,-23-2-3 0,13-9-5 15,-13 9 1-15,10-18-12 0,-10 18-18 0,10-28-19 16,-6 11-14-16,-1-2-14 0,0-2-15 0,-3 2-13 15,4-4-6-15,-4 3-5 0,3 0-5 0,-3 20-14 16,0-36-5-16,0 36-19 0,0-27-16 0,0 27-16 16,3-22 2-16,-3 22-89 0,0 0-31 0,0-20-458 0,0 20-419 15</inkml:trace>
  <inkml:trace contextRef="#ctx0" brushRef="#br0" timeOffset="70181.55">43530 23098 939 0,'0'0'1072'0,"0"0"-387"0,0 0-136 0,10 13-134 15,-10-13-48-15,0 0-88 0,13 13-37 0,-13-13-67 16,10 10-18-16,-10-10-47 0,17 10 9 0,-17-10-25 16,17 12 19-16,-17-12-28 0,23 10 16 0,-23-10-11 15,20 10-2-15,-20-10-9 0,20 7-17 0,-20-7-12 16,20 7-9-16,-20-7-12 0,16 4-10 0,-16-4-18 15,17 5-18-15,-17-5-22 0,0 0-28 0,17-10-40 16,-17 10-4-16,6-16-39 0,-6 16 4 0,4-23-15 16,-4 23 17-16,-4-29 6 0,1 8 42 0,-4 1 10 0,-3-2 32 15,0 1 7-15,-3 2 55 0,3 1 40 0,-7 4 38 16,7 1 32-16,-3 3 6 0,0 2 1 16,13 8-12-16,-20-9-19 0,20 9-19 0,0 0-31 0,-27 3 12 15,27-3-17-15,-13 11-5 0,13-11-9 0,-10 19-4 16,10-19-4-16,-3 22-2 0,3-22-4 15,-4 26-3-15,4-26 2 0,4 31 6 0,2-15 2 16,1 1-7-16,-4-1 5 0,4 1-4 0,3-2 0 16,-3-1-5-16,-1 0-1 0,1-1-2 0,-7-13-7 15,20 20 3-15,-20-20-9 0,13 15-13 0,-13-15-42 16,17 8 0-16,-17-8-42 0,0 0-15 0,23-7-43 16,-23 7-18-16,10-14-16 0,-10 14-22 0,10-25 15 0,-3 11-46 15,-4-2 51-15,4-1-10 0,-4 0 79 0,0-2-14 16,-3 19 73-16,7-26 18 0,-7 26 102 0,3-18 17 0,-3 18 33 15,0 0-4-15,0 0 5 0,0 0 22 16,0 0-24-16,0 0 0 0,4 27-41 0,-4-27 0 16,3 36-46-16,-3-18-24 0,0 4-50 0,3-2-103 15,-3 0-56-15,3-1-97 0,-3-19-487 0,0 37-514 0</inkml:trace>
  <inkml:trace contextRef="#ctx0" brushRef="#br0" timeOffset="75466.47">26803 21217 955 0,'0'0'685'0,"0"0"-180"0,0 0-114 0,7-18-61 0,-7 18-46 0,0 0-30 16,0 0-36-16,0-17-6 0,0 17-8 0,0 0-7 16,0 0-4-16,0 0-3 0,0 0-1 0,0 0-1 15,0 0 1-15,0 0-10 0,0-17-63 0,0 17 37 16,0 0-69-16,6 18 22 0,-2-1-58 0,2 5 32 16,1 9-55-16,0 9 31 0,-1 13-7 0,4 14-18 15,4 12-3-15,-1 0-2 0,0 23-4 0,4 1 5 16,-4 2-1-16,0 1 0 0,4 0-32 0,-10-16 29 15,-1-2-2-15,8-3-1 0,-11-1-43 0,4-3 46 16,-1-5-34-16,1-3 26 0,-7-12-26 0,6-5 26 16,-6-7-30-16,0-5 28 0,0-2-39 0,7-11 14 0,-7 1-36 15,0-7-17-15,0-4-43 0,0-1-42 16,0-20-43-16,0 30-52 0,0-30-37 0,0 0-78 0,0 25-25 16,0-25-109-16,0 0-427 0,0 0-845 15</inkml:trace>
  <inkml:trace contextRef="#ctx0" brushRef="#br0" timeOffset="76850.69">26939 21265 13 0,'-13'-10'942'0,"13"10"-357"0,-20-8-105 0,20 8-59 0,-16-7-17 0,16 7-27 15,-14-8-21-15,14 8-21 0,0 0-15 0,-23-7-15 0,23 7-22 16,0 0-69-16,-13-5 15 0,13 5-81 0,0 0 12 16,0 0-75-16,0 0 20 0,-20-8-53 0,20 8 47 15,0 0-47-15,0 0 30 0,0 0-52 0,20 0 33 16,-20 0-44-16,23 0 29 0,-23 0-49 0,37-1 38 15,-11 0-46-15,4 0 41 0,-3 1-45 0,9-3 40 16,1 0-16-16,6 0 5 0,7 3-37 0,3-2 41 16,3-3-42-16,1 2 44 0,-4 1-42 0,10 0 40 0,-3-1-44 15,-4 2 39-15,1-1-48 0,3 1 35 0,3 1-51 16,-3 0 41-16,3 0-42 0,-4-1 35 16,5-1-3-16,2 2 1 0,7-1 4 0,4-2 3 15,-4 0 6-15,6-1-3 0,1-1 6 0,-7-2-2 0,7-1 1 16,0-1-1-16,6 0 7 0,-6-1-44 0,3 0 45 15,0 0 2-15,3-1-2 0,-3 1-3 0,0 0 1 16,4 0 1-16,-1 0-4 0,7 1 0 0,-7-1 2 16,1 0 0-16,-1 3-3 0,1-2 3 0,-8 2 5 15,8 1-7-15,-8 2 0 0,1-2 0 0,0-1-1 16,-7 0-1-16,7 1 5 0,-7 0-3 0,-3 1-12 16,3-1 14-16,0 0 0 0,-3 1 0 0,-11 0-1 15,-2 1 4-15,9 0-7 0,-9 0 1 0,6 1 1 16,-3 1 1-16,-1 0-2 0,-2-1 1 0,-1 3 6 15,4-1-9-15,-3-1 3 0,-1 2 1 0,1 0 0 0,-4-1-2 16,7 1 3-16,-4 0-4 0,1 0 1 16,-1-1 2-16,4-1-2 0,-4-1 2 0,4 2 0 15,-3-2 3-15,9-1-2 0,-10-1-2 0,11 1 0 0,3 0 1 16,3-2 1-16,-10 2-5 0,-3 2 9 16,3-2-8-16,10 3 3 0,-7-1 1 0,1 2 0 15,3 0 1-15,9 0-3 0,-2 3 1 0,-1-2-2 0,0 2 2 16,1 0 1-16,-1 0 0 0,4 1 2 15,0-1 4-15,3 0 0 0,0 1 6 0,0 1 3 16,0-2-1-16,3 1-34 0,1 0 45 0,-1-1-39 0,4 1 30 16,-4 2 8-16,4-1-7 0,3 1-2 0,0 1 0 15,0 0-3-15,10 0-37 0,-10 2 36 0,-3-2-32 16,19 1 43-16,-19-2-43 0,6 1 42 16,-3-1-35-16,17 1 35 0,0-1-41 0,-1-2 41 0,-12 1-40 15,12 0 36-15,-12-5-38 0,16 3 43 0,-4 3-45 16,1 1 42-16,-1-3-40 0,-12 2 40 0,12 1-19 15,1-1 14-15,-4 1-39 0,4 0 34 0,0-1-30 16,-1 0 36-16,-16-2-37 0,17 3 39 0,-14-4-35 16,14 1 38-16,-14 1-44 0,1-1 40 0,-1-3-39 15,17 4 42-15,-17-2-43 0,17-1 42 0,0 3-37 16,-20-1 34-16,17 0-38 0,-14 2 39 0,-3-2-40 0,3 1 41 16,-6-2-40-16,6 2 33 0,-3 0-31 15,4-4 41-15,-4 3-42 0,3-1 40 0,1 0-38 16,-4 1 31-16,3-2-34 0,0-1 39 0,1-1-40 0,-4 2 41 15,0-1-42-15,3-1 42 0,-6 0-36 0,-1 2 36 16,4-1-40-16,-3-1 41 0,0 3-40 16,-1 0 39-16,-2-2-40 0,3 2 23 0,-1-2 2 0,1 2 12 15,0-3-2-15,-1 2-4 0,4-2 1 0,-3 0-35 16,3-2 35-16,0 1-38 0,0-1 42 16,0 1-5-16,3-2-4 0,1 3 2 0,-1-3-9 0,1 3 6 15,2-1-3-15,-2-1 0 0,2 1 1 0,-2 0 0 16,-1-1-3-16,4 1-3 0,-4-2 3 0,10-3 1 15,-9 3 0-15,-4 0 0 0,3-1 2 0,14-2-5 16,-14 2 0-16,14-2-3 0,-17 1 5 0,3 0 0 16,-3-1-2-16,0 2 4 0,0 1-5 0,0-1 5 15,0 3-3-15,0-1 1 0,-3 2 1 0,-1 0-1 16,1 3-22-16,0 1 20 0,-4-1-17 0,1 1 25 0,-1 2-22 16,-3 0 23-16,-3 0-26 0,-1 1 28 15,-2 0-21-15,-1 0 23 0,-3 2-23 0,0-1 24 16,1 1-22-16,-8-2 24 0,4 0-11 0,-10 1-16 0,-4-1 23 15,0 0-24-15,-2-1 24 0,-1 1-23 16,-3 0 25-16,-7-1-30 0,0 0 28 0,-6 0-21 16,-1-1 19-16,-6-2-26 0,-3 1 8 0,-4-1-20 15,0 0 17-15,-6 0-11 0,-17-3 15 0,33 4-16 0,-33-4 2 16,23 2-23-16,-23-2-25 0,20 1-36 0,-20-1-44 16,0 0-50-16,20 0-40 0,-20 0-78 0,0 0-82 15,0 0-41-15,0 0-511 0,0 0-929 0</inkml:trace>
  <inkml:trace contextRef="#ctx0" brushRef="#br0" timeOffset="79985.89">45799 21306 802 0,'0'0'921'0,"0"0"-358"0,0 0-69 0,0 0-73 0,0 0-60 0,0 0-48 0,-16 8-43 0,16-8-38 0,-10 27-25 0,3-9-21 16,0 6-19-16,1 3-21 0,-4 8-11 0,3 3-24 15,-3 10-19-15,-3 2 0 0,3 6-6 0,0 10-5 16,-3 4-5-16,-1 2-8 0,8 1 0 0,-11 3 17 15,4 2-18-15,0 0 29 0,-1 5-34 0,1-3 28 16,0 0-35-16,-1 1 8 0,1 1 5 0,0-2 2 16,0-2 4-16,-1 2-7 0,1-2 1 0,0-3-3 15,3 0-13-15,-4 1 2 0,1-4-7 0,3-3 0 0,-3-3-4 16,3-1 10-16,0-9-15 0,0-2 13 16,0 2-10-16,0-1 8 0,0-2-14 0,0-3 0 15,0 0-1-15,0-4-3 0,0-4-1 0,4-4-3 0,-1-1 1 16,-3-4 3-16,3-3-5 0,4-3-4 0,-7 3 0 15,3-10-5-15,4-1-4 0,-4-2-2 0,7-17-8 16,-6 26-10-16,6-26-2 0,-4 21-1 0,4-21 0 16,-6 18 1-16,6-18 2 0,0 0 7 0,-4 18-4 15,4-18 2-15,0 0 4 0,0 0 2 16,-3 18 3-16,3-18 6 0,0 0 7 0,0 0 1 0,-7 17 3 16,7-17-5-16,0 0-5 0,0 0-1 0,-3 20-1 15,3-20-2-15,0 0 1 0,0 0-4 0,3 19-2 16,-3-19 2-16,0 0-2 0,0 0 7 0,0 27 4 15,0-27 7-15,0 19-5 0,0-19 2 0,0 25-2 16,0-25 5-16,0 33 2 0,-3-14 5 0,3-19 0 16,0 36-1-16,0-36-4 0,0 33-12 0,0-33 1 15,0 27-11-15,0-27-6 0,0 22-2 0,0-22-11 0,0 0-19 16,0 26-15-16,0-26-5 0,0 0-12 16,0 0-25-16,0 0-31 0,7 11-40 0,-7-11-33 15,0 0-34-15,0 0-66 0,10-18-56 0,-10 18-67 0,0 0-63 16,3-19-79-16,-3 19-596 0,-3-18-1363 0</inkml:trace>
  <inkml:trace contextRef="#ctx0" brushRef="#br0" timeOffset="82050.89">27272 23024 13 0,'-20'-6'17'0,"20"6"2"16,-14-6-19-16,14 6 16 0,0 0 49 0,-23-4-7 16,23 4 0-16,0 0-15 0,-20-6-56 0,20 6-78 15,0 0 30-15</inkml:trace>
  <inkml:trace contextRef="#ctx0" brushRef="#br0" timeOffset="84219.92">26993 23081 194 0,'0'0'295'0,"0"0"49"0,0 0-193 0,0 0 49 0,0 0-104 0,0 0 24 15,-17 7-95-15,17-7 63 0,0 0-86 0,0 0 64 0,0 0-72 16,0 0 78-16,0 0-59 0,0 0 87 0,0 0-59 15,0 0 88-15,0 0-46 0,0 0 81 0,0 0-71 16,0 0 69-16,0 0-63 0,0 0 35 0,0 0-73 16,0 0-4-16,0 0-3 0,0 0-2 0,0 0 1 15,0 0 5-15,0 0-9 0,0 0 2 0,0 0 4 16,0 0 8-16,0 0 11 0,-13 6 20 0,13-6 2 16,0 0 5-16,0 0 2 0,0 0 9 0,0 0 0 15,0 0-5-15,0 0-8 0,0 0 6 0,0 0-2 16,0 0-13-16,0 0 11 0,0 0-3 0,0 0-1 15,0 0-1-15,0 0-5 0,0 0 1 0,0 0-6 16,0 0-2-16,0 0-3 0,0 0 1 0,0 0-4 16,0 0 2-16,0 0 3 0,0 0-2 0,0 0 9 15,0 0-15-15,0 0 16 0,0 24-36 0,0-24 29 16,0 0-35-16,0 29 20 0,0-29-35 0,0 35 25 0,-7-17-38 16,7 5 26-16,0 4-29 0,0 2 26 15,-7 3-43-15,7-2 32 0,-6 3-41 0,2 0 41 0,4-1-10 16,-6 1-3-16,6-2-3 0,-7 1-6 0,0-4-8 15,7 1 1-15,-6 0 6 0,6-3-2 0,-7-2 0 16,7-2-5-16,-6-4-3 0,2 1 3 0,4-19-3 16,-6 30-1-16,6-30-6 0,0 23-5 0,0-23-10 15,0 20-7-15,0-20-5 0,0 0-2 0,-7 23-12 16,7-23 26-16,0 0-15 0,7 14 29 0,-7-14-17 16,0 0 26-16,16 10-28 0,-16-10 28 0,20 8-15 15,-20-8 18-15,23 1-19 0,-23-1 20 0,34 0-19 16,-11 0 15-16,0 3-16 0,-3-3 23 0,10 1-23 15,-4-1 18-15,11 3-19 0,-7 0 19 0,6-2-33 16,8 2 40-16,-1 0-20 0,-7 0 20 0,8 0-16 16,5 1 18-16,-5-3-20 0,5 0 15 0,5 3-17 15,-5-2 17-15,1-2-15 0,7 1 16 0,-14-1-20 0,17 3 17 16,3-3-14-16,-3 0 20 0,-4 0-18 0,11 0 16 16,-4-3-18-16,-4 3 17 0,5-1-21 15,2-1 25-15,7-2-19 0,-10 4 22 0,4-1-22 16,-4 0 23-16,3 1-18 0,4 0 2 0,-4 0 21 15,1-3-4-15,-4 3-3 0,10 3-2 0,7-6 1 16,-17 3-7-16,17 0-13 0,-7 0 26 0,7 0-22 16,-7-1 27-16,6-2-5 0,-2 3-10 0,-4-3 2 0,0 2 7 15,0-1-2-15,7-1-1 0,-10-1-1 0,-4 3-8 16,7-2 4-16,-3-1-1 0,10 2-2 0,-7-4-1 16,-4 2 0-16,-2-3 1 0,6 1-10 0,0 3 7 15,0-2 0-15,-3 0-1 0,3 0 0 0,0 0 0 16,0-2 1-16,-3 3-4 0,-7-1 3 0,-3 1 1 15,13 0 3-15,-17 0-5 0,7 2 2 0,-3 2-7 0,3-3 6 16,-3 3-2-16,0 0 0 0,-4 0 2 16,8 3 1-16,-5-3-2 0,-2 2-3 0,6-1 1 15,-3 3 0-15,-4-1 2 0,4 0-2 0,-3 1 2 16,-1-1-4-16,-3 0 9 0,4 1 1 0,2 2 4 16,-9 0-1-16,7 0 0 0,-1-1 0 0,-3 1-7 15,4-2 6-15,-4 2-4 0,0 1 0 0,0-1-1 16,4 0 0-16,-4-1-7 0,3 1 8 0,1 0-1 0,-4-1-1 15,4 0-1-15,-1 1 0 0,1-2-1 0,-4 1-4 16,3-1 8-16,1 0-32 0,-4 2 40 0,7-2-29 16,-4 2 36-16,1-4-29 0,-1 2 32 0,0 0-2 15,-2-1-5-15,5 3-4 0,-2-3-1 0,-1 1-6 16,1 2-3-16,-1-4 4 0,1 4-1 0,-4-1-1 16,3 0-2-16,1 1-2 0,-4 1-25 0,0-1 28 15,-3-2-24-15,7 5 28 0,-4-5-28 0,-3 3 31 16,-7-2-35-16,3 0 36 0,-6 0-27 0,10 0 31 15,-7-2-30-15,0 3 29 0,0-5-29 0,-3 4 28 16,4-1-28-16,-5 0 31 0,1 2-34 0,0 0 33 16,-3-2-31-16,-1 2 28 0,1-2-26 0,-1 0 29 15,-2 2-35-15,-5-2 35 0,5-1-33 0,-4 0 33 16,3 0-33-16,-3 1 29 0,3-1-26 0,0 0 33 16,-3 0-34-16,7-2 31 0,-1 2-37 0,1 0 40 15,3 0-32-15,-1 0 30 0,-2-2-33 16,6 2 34-16,-3-1-32 0,3-1 25 0,0 3-26 0,-3-2 33 15,7-1-32-15,-4 2 27 0,3 1-28 0,1-4 30 0,-1 3-30 16,1-1 27-16,6-1-27 0,4-1 30 16,-1 3-27-16,-3-2 28 0,4-1-36 0,-1 0 39 0,1 0-35 15,-1 3 32-15,1-3-29 0,2 0 27 0,1 0-30 16,0 0 30-16,0 0-30 0,0 0 31 0,-4-3-28 16,4 3 28-16,3-1-30 0,-3 1 29 15,0-3-28-15,-1 3 18 0,1-1-18 0,0 1 30 0,0-2-29 16,0 2 31-16,-1-1-36 0,1 1 30 0,0-2-22 15,0 2 27-15,3 0-33 0,-7 2 35 0,4-2-34 16,0 1 32-16,0-1-34 0,3 2 29 0,-3-2-28 16,0 0 32-16,-1 1-30 0,4-1 26 0,-3 0-24 15,0 0 28-15,0 0-31 0,3 0 30 0,0 0-28 16,-3 0 31-16,3 0-33 0,-3 0 43 0,3 0-23 16,-3 0 23-16,3 0-28 0,0 0 24 0,-3 0-30 15,3 3 25-15,0-3-20 0,0 1 16 0,0-1-26 16,0 3 26-16,0-3-29 0,1 2 25 0,-1-1-22 0,0-1 25 15,0-1-25-15,0 1 25 0,0 0-27 0,0 0 26 16,0 0-24-16,1 0 22 0,-5 0-22 16,4 0 29-16,1 1-29 0,-5-1 24 0,1 1-30 0,0-1 28 15,0 3-23-15,-4-2 25 0,4 0-26 0,-3 2 25 16,-1-3-25-16,-3 3 21 0,-3-2-19 0,-3-1 24 16,6 5-26-16,-7-5 26 0,4 1-27 15,-7 2 28-15,4-3-28 0,-1 0 23 0,-3 3-21 0,4 1 26 16,-4-4-24-16,0 3 25 0,0 1-30 0,1-1 25 15,-1 0-19-15,-3 1 24 0,3 1-25 0,-3-1 25 16,-4 0-29-16,4-1 17 0,0 0-14 0,0 0 26 16,0 1-27-16,-4-1 3 0,4-2 2 0,3-1-3 15,-3 3 3-15,3-3 4 0,4 0 0 16,-4 0 1-16,4 0 2 0,2 2 1 0,-2-2-6 0,9 1 7 0,1 2-1 16,-4-3-1-16,4 4-1 0,-1 1 0 15,-3-1 2-15,4-1-1 0,-4 1 0 0,0-1-2 16,0 3 4-16,4-2-4 0,-8-3 4 0,1 2-9 15,-3 0 8-15,3-3-4 0,-4 2 2 0,4-2-2 0,0 0 6 16,-4 0-3-16,1 0-4 0,-1 1 8 0,1-1-3 16,-4 0 2-16,4 3 2 0,-8-3 6 15,5 1-2-15,-5 2 3 0,-2 0 1 0,3-1-6 0,-10-1 0 16,3 3 0-16,0-1-3 0,-3 0-5 0,0-2 4 16,-3 2-3-16,-1-1-1 0,4 2 3 0,-10-4 3 15,0 3-6-15,0-3-1 0,0 1 5 0,-20-1-3 16,40 0 2-16,-40 0 0 0,30 3-2 0,-30-3 3 15,26 0-3-15,-26 0 3 0,27 2-6 0,-27-2 3 16,23 0 1-16,-23 0-2 0,23 0-2 0,-23 0 1 16,23 1 1-16,-23-1-1 0,24 0 2 0,-24 0-2 15,23 3 1-15,-23-3-4 0,30 1 4 0,-30-1-2 16,30 0-1-16,-30 0 1 0,33-1-7 0,-33 1 0 16,33-3 0-16,-33 3 2 0,30 0 2 0,-30 0 2 15,30 0 2-15,-30 0-1 0,27-1-1 0,-27 1 4 16,23 0-2-16,-23 0-6 0,23 1 8 0,-23-1-1 15,23 0 0-15,-23 0-2 0,27 0 2 0,-27 0-3 0,23 3-3 16,-23-3-6-16,27 1-1 0,-27-1-8 0,23 2 2 16,-23-2 0-16,27 1-1 0,-27-1 1 15,23 5 5-15,-23-5 4 0,20 0-1 0,-20 0 5 0,20 2 1 16,-20-2 3-16,20 3-4 0,-20-3 7 0,20 2-2 16,-20-2-13-16,20 1 14 0,-20-1 2 0,23 4-1 15,-23-4 1-15,23 3 1 0,-23-3-8 0,27 5 5 16,-27-5-10-16,23 1-7 0,-23-1 0 0,20 4 0 15,-20-4 5-15,20 3 0 0,-20-3-1 0,0 0 5 16,23 4 1-16,-23-4 1 0,0 0 7 0,23 5 0 16,-23-5-2-16,0 0-1 0,24 4 1 0,-24-4 2 15,0 0-1-15,19 9-1 0,-19-9-2 0,0 0-21 16,20 7-42-16,-20-7-23 0,0 0-65 16,20 1-44-16,-20-1-69 0,0 0-40 0,0 0-74 0,14 7-107 0,-14-7-516 15,0 0-1071-15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4-01-16T00:35:07.31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17023 8293 194 0,'0'0'1191'0,"0"0"-547"0,0 0-93 15,0 0-119-15,0 0-82 0,0 0-74 0,0 0-45 16,0 0-34-16,0 0-22 0,0 0-17 0,0 0-11 16,0 0 2-16,0 0 9 0,0 0 19 0,0 0-18 15,0 0 77-15,0 0-21 0,0 0 10 0,0 0-10 16,0 0-23-16,0 0-16 0,0 0-16 0,-4 27-23 15,4-27-25-15,-3 33-19 0,0-13-17 0,3 0-17 16,0 3-12-16,0 2-10 0,3 2-11 0,0-1-8 16,4 1-2-16,0-1-7 0,-1-2-9 0,1 1-3 15,3-4-11-15,0 1-2 0,0-4-6 0,0 1 3 16,0-5-10-16,3-2 5 0,-3-4-14 0,3 1 4 16,-13-9-12-16,20 8 8 0,-20-8-18 0,24-1 17 15,-24 1-24-15,19-13 0 0,-19 13-11 0,14-23-12 16,-4 9-2-16,-7-2 5 0,0-4 11 0,1 0 9 0,-8-1 13 15,1-7 12-15,-4 1 43 0,-6-4-35 0,0-1 55 16,-4-1-25-16,-6 1 58 0,0-1-10 0,-1 9 37 16,1-1 4-16,0 5 18 0,0 3-10 0,-1 4-5 15,5 2-17-15,-1 4-17 0,3 1-18 0,17 6-19 16,-30-3-43-16,30 3-27 0,-20 3-72 0,20-3-71 16,-13 9-22-16,13-9-103 0,-7 14-28 0,7-14-70 15,0 0-112-15,7 24-578 0,-7-24-1263 0</inkml:trace>
  <inkml:trace contextRef="#ctx0" brushRef="#br0" timeOffset="558.94">17156 9249 900 0,'0'0'927'0,"0"0"-241"0,0 0-94 0,0 0-64 0,-17 4-45 0,17-4-14 0,0 0-60 0,0 0-10 0,0 27-45 16,0-27-29-16,0 28-27 0,0-28-30 0,0 37-33 0,3-14-34 16,1 3-35-16,-4 0-26 0,3 1-48 15,0 0 5-15,1-1-42 0,-1-2 9 0,0 1-36 16,1-2 16-16,-4-5-38 0,3 2 8 0,0-3-50 0,-3-17 3 15,7 31-58-15,-7-31 4 0,3 23-44 0,-3-23-51 16,4 20-62-16,-4-20-71 0,0 0-48 0,3 20-110 16,-3-20-55-16,0 0-719 0,0 0-1528 0</inkml:trace>
  <inkml:trace contextRef="#ctx0" brushRef="#br0" timeOffset="1355.41">17212 10360 880 0,'0'0'940'0,"0"0"-255"0,-17-6-114 0,17 6-101 0,0 0-86 0,0 0-55 0,-13-7-60 0,13 7-45 0,0 0-30 16,0 0-20-16,0 0-59 0,-13-13 29 0,13 13-53 16,0 0 40-16,0 0-56 0,0 0 37 15,7-23-47-15,-7 23 36 0,10-10-46 0,-10 10 31 0,9-10-40 16,-9 10-21-16,14-11 29 0,-14 11 2 0,16-12 21 16,-16 12-21-16,17-8 16 0,-17 8-18 0,17-9 18 15,-17 9-5-15,16-3 9 0,-16 3 8 0,0 0-8 16,27 3 11-16,-27-3-4 0,20 10-7 0,-20-10-5 15,16 23-8-15,-9-9-9 0,0 1-7 0,-1 2-10 16,-2 2-6-16,-1-2-11 0,0 3 1 0,1-3-7 16,-4 3-14-16,0 0-20 0,-4-1-21 0,1 1-25 15,0 0-26-15,-4-2-31 0,0 2-22 0,-3-2-20 16,0-2-23-16,4 0 23 0,-8-3-57 0,4-2 27 16,1-1-47-16,9-10 44 0,-24 10-3 0,24-10 12 15,-20 3 7-15,20-3 11 0,-23-6 23 0,23 6 26 16,-17-11 25-16,17 11 16 0,-16-13 20 0,16 13 30 0,-10-11 28 15,10 11 31-15,0 0 33 0,-10-12 30 0,10 12 22 16,0 0 6-16,0 0 2 0,0 0-4 16,13 17-53-16,-13-17 25 0,13 25-58 0,-3-12 34 0,-3 1-54 15,3 0 34-15,3 3-66 0,1-1 5 16,-4 0-108-16,3 1-33 0,0-4-113 0,0 0-93 0,1-2-118 16,-1-1-427-16,-3 2-798 0</inkml:trace>
  <inkml:trace contextRef="#ctx0" brushRef="#br0" timeOffset="1997.33">17169 11250 527 0,'0'0'1120'0,"0"0"-478"16,-13-11-113-16,13 11-169 0,0 0-33 0,0 0-119 15,0 0 13-15,3-22-78 0,-3 22 31 0,0 0-76 16,13-10 39-16,-13 10-64 0,0 0 38 0,20-4-55 16,-20 4 49-16,17 4-44 0,-17-4 59 0,16 9-34 15,-16-9 59-15,14 10-46 0,-14-10 59 0,16 13-39 16,-16-13 8-16,10 12 2 0,-10-12 3 0,7 15 4 0,-7-15-3 15,0 0-13-15,3 21-13 0,-3-21-13 16,0 0-11-16,-6 17-18 0,6-17-13 0,-10 12-12 0,10-12-10 16,-14 6-11-16,14-6-8 0,-16 4-9 0,16-4-11 15,-24 3 8-15,24-3-5 0,-19 1-1 16,19-1-4-16,0 0-7 0,-24 5-17 0,24-5-22 0,0 0-4 16,-16 5-36-16,16-5 7 0,0 0 7 0,-10 15 44 15,10-15-29-15,0 0 30 0,6 28-45 0,-6-28 43 16,7 27-39-16,0-12 48 0,-1 2-35 0,1 1 52 15,-4 0-36-15,4 2 52 0,0-1-38 0,-1 0 54 16,-3-1-23-16,1-2 69 0,-1 1-31 0,-3-17 38 16,3 32-45-16,-3-32 41 0,-3 26-45 0,3-26-10 15,-10 21 32-15,10-21-57 0,-16 20 32 0,16-20-54 16,-24 12 30-16,24-12-61 0,-26 7 25 0,26-7-71 16,-24 3 2-16,24-3-44 0,-26 0-57 0,26 0-62 15,-23-1-83-15,23 1-101 0,-17-5-563 16,17 5-1105-16</inkml:trace>
  <inkml:trace contextRef="#ctx0" brushRef="#br0" timeOffset="2588.17">17162 12279 1129 0,'0'0'795'0,"0"0"-173"0,-3-21-39 0,3 21-150 0,0 0-6 0,-3-16-88 0,3 16 17 16,0 0-78-16,0 0-4 0,0 0-41 0,0 0-28 0,0 0-36 16,0 0-32-16,0 0-8 0,0 0-7 0,0 0-47 15,6 14 49-15,-6-14-47 0,10 24 40 0,-3-11-18 16,0 1-19-16,-1-1-18 0,4-1-12 15,0 1-12-15,0 0-10 0,0-1-8 0,0-1-6 0,3-1-7 16,-3-4-9-16,-10-6-19 0,24 14-15 0,-24-14-9 16,19 3-5-16,-19-3-7 0,24-3-7 0,-24 3-45 15,20-14 46-15,-10 1-46 0,-4 3 31 0,4-3-6 16,-6-3 0-16,2 2 8 0,1-3 0 0,-7 17 15 16,6-31 15-16,-6 31 19 0,7-21 41 0,-7 21 40 15,0 0 27-15,3-22-9 0,-3 22-10 0,0 0-8 16,0 0-45-16,-6 22 70 0,6-22-50 0,-4 36 56 0,4-14-9 15,-3 6-6-15,3 1-13 0,0 1-15 16,0-3-12-16,0 3-16 0,0-1-43 0,3-2-43 16,-3-1-50-16,4-3-22 0,2 0-104 0,-2-5-37 15,-1 0-80-15,-3-18-75 0,7 27-91 0,-7-27-515 0,10 23-1159 16</inkml:trace>
  <inkml:trace contextRef="#ctx0" brushRef="#br0" timeOffset="3854.41">5621 23726 145 0,'0'0'1016'0,"0"0"-466"0,-10-9-53 0,10 9-92 15,0 0-57-15,0 0 14 0,-16-7-37 0,16 7 11 16,0 0-36-16,0 0 2 0,-20 3-28 0,20-3-10 16,-14 8-28-16,14-8-3 0,-13 13-59 0,13-13 19 15,-13 20-56-15,13-20 0 0,-14 26-62 0,8-12 13 16,6-14-39-16,-4 33 16 0,8-14-42 0,-1-2-2 15,4 3-14-15,-1-1 3 0,4 0-3 0,4 0-4 16,-1-2-2-16,4 0-4 0,-1-4-3 16,1 0-8-16,-1-2-8 0,1-5 2 0,0 1 2 0,3-2-2 15,-20-5 0-15,29 1 31 0,-29-1-32 0,27-1 32 16,-27 1-30-16,27-9 30 0,-27 9-28 0,23-17 23 16,-17 2-35-16,4 3 12 0,-6-3-42 0,2-2 11 15,-6-2-22-15,4 1 1 0,-8-2 4 0,1-1 13 0,-4-2 1 16,4 0 15-16,-7 0 9 0,-3-1 9 15,-4 0-8-15,1 5 12 0,-1 0 37 0,-3 1 27 0,4 5 14 16,-4 1 3-16,3 2-6 0,0 2-13 0,1 2 16 16,16 6-45-16,-27-3-23 0,27 3-27 0,-23 2-34 15,23-2-47-15,-13 7-47 0,13-7-60 0,0 0-31 16,-10 14-38-16,10-14-92 0,0 0-48 0,6 16-570 16,-6-16-1050-16</inkml:trace>
  <inkml:trace contextRef="#ctx0" brushRef="#br0" timeOffset="4374.49">5628 22787 49 0,'0'0'1181'0,"0"0"-483"0,0 0-179 0,-4-19-87 0,4 19-37 0,0 0-33 15,0 0-4-15,0 0-9 0,0 0-18 16,0 0-29-16,0 0 13 0,0 0-66 0,0 0 11 0,0 0-47 0,0 0-2 16,4 28-51-16,-4-28-14 0,6 31-53 0,-2-14-16 15,2-1-19-15,-2 1-18 0,-1 2-42 16,-3-19-37-16,10 30-33 0,-10-30-28 0,10 27-43 0,-10-27-48 16,10 20-72-16,-10-20-41 0,10 19-40 15,-10-19-102-15,13 12-41 0,-13-12-530 0,10 7-1098 0</inkml:trace>
  <inkml:trace contextRef="#ctx0" brushRef="#br0" timeOffset="5226.5">7731 22751 1693 0,'0'0'1023'0,"0"0"-250"0,0 0-154 0,0-19-110 0,0 19-115 16,0 0-91-16,0 0-75 0,0 0-52 0,0 0-41 16,6 19-77-16,-6-19-23 0,4 17-60 0,-4-17-38 0,3 20-43 15,-3-20-42-15,3 26-52 0,-3-26-42 16,4 33-49-16,-4-16-63 0,0-17-18 0,3 38-105 16,0-18-384-16,-3 1-671 0</inkml:trace>
  <inkml:trace contextRef="#ctx0" brushRef="#br0" timeOffset="5533.55">7780 23825 895 0,'0'0'906'0,"0"0"-247"0,-6-18-101 16,6 18-48-16,0 0-60 0,0 0-27 0,0 0-48 0,0 0-11 15,0 0-57-15,0 0-82 0,0 0-24 0,0 0-35 16,3 25-59-16,-3-25 23 0,3 26-36 0,-3-26 15 16,0 34-39-16,0-34 8 0,0 39-36 0,0-20 9 15,0 1-33-15,0-2 8 0,0-18-55 0,4 38 2 0,-4-38-62 16,0 27-37-16,0-27-72 0,3 23-82 15,-3-23-72-15,3 21-96 0,-3-21-98 0,10 13-538 16,-10-13-1226-16</inkml:trace>
  <inkml:trace contextRef="#ctx0" brushRef="#br0" timeOffset="6325.49">9495 22639 796 0,'0'0'785'0,"0"0"-119"0,0 0-169 0,0 0-6 0,6-13-70 0,-6 13-35 0,0 0-48 0,0 0-25 15,0 0-12-15,0 0-16 0,4 23-38 0,-4-23-25 0,0 20-26 16,0-20-20-16,0 26-30 0,0-26-21 15,0 33-23-15,3-13-46 0,-3-20 11 0,0 38-44 16,3-17-5-16,-3-4-63 0,4 3 1 0,-4-1-64 0,0-19-51 16,6 34-59-16,-6-34-72 0,4 30-65 0,-4-30-125 15,3 26-70-15,-3-26-467 0,7 23-1099 0</inkml:trace>
  <inkml:trace contextRef="#ctx0" brushRef="#br0" timeOffset="7013.05">9425 23641 893 0,'-10'7'744'0,"10"-7"-191"0,0 0-139 0,0 0-79 0,0 0-59 0,0 0-48 0,0 0-39 0,0 0-23 0,0 0-19 16,0 0-17-16,7-17 0 0,-7 17-4 15,0 0 11-15,10-13 11 0,-10 13 8 0,10-8 10 0,-10 8 19 16,13-9-9-16,-13 9 32 0,0 0-38 0,23-1 23 0,-23 1-41 15,20 5 17-15,-20-5-33 0,20 16 10 16,-10-7-18-16,0 4-22 0,0 2-17 0,0 1-23 16,0 4-4-16,0 3-12 0,0-3-6 0,0 5-8 0,-4-1-7 15,1 0-21-15,-4 2 14 0,1 0-18 16,-1-1 12-16,-3-4-16 0,0 2 11 0,-3-1-33 16,-1-1-7-16,-2-4-44 0,-1 3 0 0,0-4-47 15,1-3-11-15,6-13-44 0,-17 17-42 0,17-17-39 0,-16 3-32 16,16-3-25-16,-20-6-33 0,20 6-26 0,-20-17-1 15,20 17 16-15,-14-21 24 0,14 21 49 16,-10-25 36-16,10 25 65 0,-3-21 81 0,3 21 89 0,-3-17 87 16,3 17 81-16,0 0 9 0,0 0 69 0,6-16-2 15,-6 16 4-15,0 0-4 0,17 8-15 16,-17-8-24-16,20 20-35 0,-10-7-27 0,0 0-31 0,3 3-23 16,4 1-41-16,-4-2-67 0,4-1-83 0,-1-1-105 15,1-3-164-15,0-2-137 0,-4 0-367 0,7-4-741 16</inkml:trace>
  <inkml:trace contextRef="#ctx0" brushRef="#br0" timeOffset="7627.17">11382 22688 560 0,'0'0'1291'0,"0"0"-428"0,0 0-161 16,0 0-154-16,0 0-67 0,0 0-74 0,16 10-65 16,-16-10-64-16,4 27-48 0,-4-8-42 0,3 1-39 15,0 6-31-15,-3 4-26 0,4-3-24 0,-1 6-25 0,-3-3-35 16,3 0-32-16,1 2-45 0,-1-4-27 0,0 2-38 16,1-2-58-16,-1-2-39 0,0 1-47 15,-3-4-82-15,4-3-91 0,-4-1-82 0,3-2-398 16,0 3-863-16</inkml:trace>
  <inkml:trace contextRef="#ctx0" brushRef="#br0" timeOffset="8141.07">11428 23927 124 0,'0'0'1428'0,"0"0"-688"0,-6-20-147 0,6 20-123 15,0-20-89-15,0 20-84 0,0 0-37 0,0-28-56 16,0 28-26-16,0-16-47 0,0 16-12 0,0 0-24 0,10-20 3 16,-10 20-13-16,0 0-5 0,16-8-9 15,-16 8-15-15,0 0-2 0,20 8-4 0,-20-8 3 16,17 16 0-16,-17-16 14 0,13 20-1 0,-13-20 23 0,17 24-12 15,-17-24 28-15,10 24-6 0,-10-24-4 16,10 24-26-16,-10-24 27 0,3 22-36 0,-3-22 24 16,3 21-30-16,-3-21 14 0,-3 20-43 0,3-20 9 15,-3 17-44-15,3-17 16 0,-10 13-47 0,10-13 22 0,0 0-45 16,-14 9 22-16,14-9-12 0,0 0-42 16,-16 6 13-16,16-6-21 0,0 0-1 0,0 0-6 0,-17 5-10 15,17-5 12-15,0 0-7 0,0 0 13 0,0 0 9 16,0 0 9-16,-7 15 9 0,7-15 2 0,0 0 8 15,10 21 5-15,-10-21 14 0,10 25 10 0,-3-10 5 16,0 0 6-16,-4 2 26 0,4-1 19 0,-1 0 7 16,-2 1 12-16,2-3 14 0,-6-14 6 0,4 29 6 15,-4-29 2-15,3 24-7 0,-3-24-4 0,-3 19-14 16,3-19-20-16,-4 17-14 0,4-17-7 0,-13 10-6 16,13-10-7-16,-17 5-15 0,17-5-23 0,-20-2-32 15,20 2-33-15,-20-6-34 0,20 6-29 0,-19-8-63 0,19 8-90 16,-17-13-68-16,17 13-498 0,-10-16-773 15</inkml:trace>
  <inkml:trace contextRef="#ctx0" brushRef="#br0" timeOffset="8735.4">13328 22698 1351 0,'0'0'901'0,"0"-15"-178"0,0 15-125 0,0 0-76 15,0 0-37-15,0 0-81 0,4-20-9 0,-4 20-51 16,0 0-56-16,0 0-65 0,0 0-39 0,3 23-42 16,-3-23-25-16,0 34-28 0,0-13-18 0,0 6-24 15,3 2-36-15,-3 3-62 0,0-1 0 0,4-1-59 16,-1 2-38-16,0-4-56 0,1 2-80 0,-1 0-44 16,0-3-75-16,1 0-113 0,2-3-66 0,-2 2-394 15,2-3-991-15</inkml:trace>
  <inkml:trace contextRef="#ctx0" brushRef="#br0" timeOffset="9310.7">13202 23859 1068 0,'0'0'630'0,"0"0"-36"0,0 0-127 15,0 0 13-15,0 0-55 0,0 0-5 0,0 0-12 16,4-16-14-16,-4 16-33 0,0 0-58 0,0 0-37 16,0 0-35-16,0 0-41 0,0 0-35 0,0 0-31 0,10 16-24 15,-10-16-24-15,10 16-11 0,-10-16-14 0,9 20-10 16,1-8-10-16,-3 1-10 0,3-2-23 0,-3-1 13 16,3 3-19-16,0-2 16 0,0 0-32 0,0-3 11 15,-10-8-35-15,19 16 22 0,-19-16-38 16,20 11 21-16,-20-11-30 0,20 6 14 0,-20-6-24 15,0 0 3-15,24-4-24 0,-24 4-17 0,16-13-15 0,-16 13-18 16,14-19-1-16,-14 19-22 0,9-27 27 0,-9 27-11 16,10-26 32-16,-10 26 5 0,4-26 51 15,-4 26 5-15,3-19 83 0,-3 19 28 0,3-17 52 0,-3 17 17 16,0 0-18-16,0 0-10 0,0 0-4 0,0 0 13 16,4 16 2-16,-4-16 16 0,0 30-27 0,3-9 14 15,-3 0-28-15,3 6 9 0,-3 0-37 0,4 2 14 16,-1 0-36-16,0-3 19 0,1-1-39 0,-1-3 19 15,0-2-37-15,1-3-7 0,-1-1-34 0,-3-16-27 16,3 26-34-16,-3-26-44 0,4 23-38 0,-4-23-29 16,6 14-49-16,-6-14-72 0,0 0-55 0,0 0-572 0,10 13-997 15</inkml:trace>
  <inkml:trace contextRef="#ctx0" brushRef="#br0" timeOffset="18338.24">5525 22744 489 0,'0'0'743'0,"0"0"-359"0,0 0-31 0,0 0-129 0,0 0-53 16,0 0-39-16,0 0 25 0,0 0-79 0,0 0 42 16,0 0-39-16,0 0 23 0,6-16-35 0,-6 16 41 0,0 0-31 15,0 0 23-15,0 0-27 0,0 0-1 0,7-17-1 16,-7 17-2-16,0 0-9 0,3-16-4 0,-3 16-8 16,0 0-10-16,4-25-6 0,-4 25-1 0,3-20-3 15,-3 20-5-15,3-20 2 0,-3 20 4 0,4-30-7 16,-4 30 3-16,0-31-5 0,0 31-3 0,3-35-2 15,0 17-36-15,-3-4 52 0,4 3-15 0,-4-1 26 16,0 0-11-16,3 0 13 0,-3 1-6 0,3-1 11 16,-3 0-11-16,0-1 1 0,4 1-14 0,-4 1 8 15,0-3-14-15,3 2 4 0,-3-1-19 0,0-1 12 16,3-1-11-16,-3-1 9 0,0 1-13 0,4-1 7 16,-4-3-11-16,0 0 9 0,0-1-12 0,3-1 9 15,-3 0-10-15,3 1 12 0,-3 0-9 0,4-3 9 16,-4 2-1-16,3 2-1 0,-3 0 1 0,3 3-3 0,-6-2 2 15,6 2-1-15,-3 1-1 0,3 2-1 16,-3-1-1-16,0 1 3 0,4-1-1 0,-4 1 2 16,0 1-3-16,3 1 0 0,-3 0 0 0,0-1-4 0,3 1 8 15,-3-1-7-15,0 0 2 0,0 0 1 0,4 0-2 16,-4-2 0-16,0 2-10 0,0 0 14 0,0 0-3 16,3 0 2-16,-3-1-6 0,3 1 4 15,-3 0 0-15,0-1 0 0,4 3 1 0,-4 0-4 0,0-2-6 16,3 1 11-16,-3 1-2 0,0 18-4 0,3-37 4 15,-3 37-3-15,4-38 2 0,-4 20 2 0,0-1-3 16,6-1-1-16,-6 1 0 0,4-1 4 0,-4 0-2 16,0 0-2-16,3 0 4 0,-3-2-2 0,3 1 1 15,-3 1-2-15,4-2 6 0,-4 1-4 0,0-1 0 16,0 2 1-16,3-1-2 0,-3-1 0 0,3-1 2 16,-3 2-1-16,4-2 0 0,-4 1-1 0,0 0 0 15,3-1-2-15,-3 0 1 0,3 0 4 0,-3 0 1 16,4 2-2-16,-4-2-1 0,0 0 2 0,3 0-4 15,-3 0 1-15,3 2 2 0,-3-1 2 0,0-1 0 16,0 2-22-16,4 0 24 0,-4-2-21 0,0-1 21 16,0-2-15-16,0 3 20 0,3-1-23 0,-3-3 20 15,0 1-14-15,3-3 13 0,-3 2-21 0,4 1 27 16,-4-2-7-16,3 3-2 0,0-3 1 0,-3 4-16 0,3-2-4 16,-3 0 23-16,4 4 1 0,-1-1-2 15,-3-2-2-15,3 2-1 0,1-1-17 0,-4-2 14 16,3 1 2-16,-3 0 0 0,3 0-2 0,1-1-1 0,-1 2 2 15,-3 1-4-15,3 2 2 0,1-2 5 16,-4 0-1-16,3 1 0 0,0 1-1 0,-3-1 2 0,4 2-3 16,-4-2-3-16,3 2 8 0,0-1-3 0,-3-1-1 15,4 2-1-15,-4-3 2 0,0 3-2 0,3-1-2 16,0 1 3-16,-3-1 0 0,0 1-3 0,0 20 2 16,4-35-18-16,-4 35 16 0,0-38-15 0,0 38 26 15,0-29-25-15,0 29 24 0,0-33-23 0,0 33 24 16,0-27-21-16,0 27 22 0,0-29-22 0,0 29 23 15,0-27-23-15,0 27 22 0,0-26-23 0,0 26 22 16,0-31-19-16,0 31 19 0,0-30-23 0,0 30 24 16,0-32-19-16,0 32 18 0,0-31-23 0,0 31 24 15,0-31-24-15,0 31 22 0,0-30-21 0,0 30 20 16,0-30-22-16,0 30 26 0,0-35-39 0,0 35 41 0,0-34-26 16,0 34 25-16,0-36-23 0,0 36 19 15,3-36-28-15,-3 36 29 0,0-33-20 0,0 33 22 16,0-30-24-16,0 30 22 0,3-30-21 0,-3 30 23 15,0-29-6-15,0 29 0 0,0-33 1 0,0 33-6 16,0-33 3-16,0 33-3 0,0-30 3 0,0 30-4 16,4-29 0-16,-4 29 1 0,0-30 0 0,0 30-1 0,0-27-1 15,0 27 6-15,0-23-5 0,0 23 2 0,-4-23 1 16,4 23-4-16,0-20 0 0,0 20 1 16,0-18 1-16,0 18-2 0,-3-17-1 0,3 17 2 0,0 0-1 15,0-24-2-15,0 24 4 0,0 0-2 0,-3-26-3 16,3 26 3-16,0 0 0 0,-4-23 1 0,4 23 0 15,0 0 7-15,-3-18 8 0,3 18 14 0,0 0 3 16,0 0-3-16,-7-21 0 0,7 21-7 0,0 0-4 16,0 0-5-16,-3-14-3 0,3 14-5 0,0 0-1 15,0 0-4-15,0 0-13 0,-7-16 18 0,7 16-5 16,0 0-2-16,0 0 2 0,0 0-2 0,-10-14 1 16,10 14-7-16,0 0 11 0,0 0-2 0,0 0 1 15,0 0 0-15,-10-11-1 0,10 11 0 0,0 0-9 16,0 0 15-16,0 0 0 0,0 0 1 15,0 0-3-15,0 0-9 0,0 0 16 0,0 0-13 0,0 0 8 0,-6-13-15 16,6 13 16-16,0 0-12 0,0 0 20 16,0 0-11-16,0 0 10 0,0 0-12 0,10-13 14 15,-10 13-16-15,0 0 12 0,16-9-13 0,-16 9 13 0,0 0-14 16,20-7 11-16,-20 7-14 0,0 0 14 16,24-6-15-16,-24 6 11 0,16-4-8 0,-16 4 6 0,0 0-12 15,23-3 15-15,-23 3-12 0,0 0 11 0,20 3-9 16,-20-3 11-16,0 0-10 0,20 7 12 0,-20-7-8 15,0 0 10-15,20 10-8 0,-20-10 7 0,10 10-5 16,-10-10 1-16,10 10-11 0,-10-10 10 0,13 15-9 16,-13-15 8-16,10 15-6 0,-10-15 5 0,10 13-13 15,-10-13 11-15,10 16-11 0,-10-16 9 16,10 14-16-16,-10-14 13 0,7 18-12 0,-7-18 11 0,10 17-9 16,-10-17 10-16,10 20-9 0,-10-20 13 0,10 24-7 15,-10-24 9-15,10 27-10 0,-4-11 13 0,-2 0-11 16,-1 0 18-16,4 3-9 0,-4-2 9 0,0 3-8 15,4 0 12-15,-4 4-7 0,1-1 3 16,2 2-2-16,-2-1 4 0,-1 2-2 0,0 0 5 0,1 1-2 16,-1 0 3-16,0 1 0 0,1 1 1 0,-1-1-1 0,0 4-6 15,1-2 3-15,-1 1-9 0,0 1 1 0,0-1-5 16,1 1 4-16,-1 0-6 0,4 4 3 16,-4 0-7-16,0 1 7 0,1-1-6 0,2 1 6 0,-2 0-8 15,-1-1 9-15,0 2-7 0,1-1 9 16,-1 3 1-16,0 0 1 0,1 2 5 0,-1-2-7 0,0 2 6 15,1-1 2-15,-4-2-2 0,3 4-4 0,-3 0 2 16,3-3 6-16,1 1-10 0,-4 0-2 0,0 1 0 16,3-3-2-16,-3 1 1 0,3 0 1 0,-3 0-3 15,0-1-17-15,0 1 23 0,4 0-5 0,-4-4 0 16,0-1-2-16,0 1 4 0,0-2-3 0,0 3 2 16,0 1 0-16,0-2 7 0,-4 2 0 0,4-2 9 15,0 3-5-15,0-3 8 0,0 4-12 0,-3-4 6 0,3 3-14 16,0-5 9-16,-3 0-10 0,3 5 8 15,-4-5-15-15,4 0 12 0,-3 0-9 0,0 2 9 16,3-3-11-16,-4 0 13 0,1-3-12 0,0 3 0 0,3-3 1 16,-4-3 13-16,1 1 0 0,0 2 0 15,-1-2 4-15,1 2-8 0,0-3 0 0,3 0-1 16,-4 0-11-16,1 2 10 0,0-2-10 0,-1 0 13 0,1 1-19 16,0-2 13-16,-1 1-8 0,4 2 13 0,-3-2-13 15,0-1 14-15,-1 1-10 0,4-2 13 16,-3-3-15-16,0 1 11 0,3 0-13 0,-3-1 13 0,3 1-13 15,-4 2 11-15,1-4-13 0,3 2 15 0,-3 1-12 16,3-1 0-16,0 3-4 0,-4 1 2 0,4-1 9 16,0 1 15-16,-3 1-11 0,0-8 21 0,3 7-21 15,0 1 28-15,0-4-28 0,0 0 25 0,0-1-25 16,0 0 18-16,0 0-22 0,0 0 19 0,-4-1-32 16,4-1 29-16,0-1-27 0,0 0 21 0,-3 1-21 15,3-1 24-15,0 0-26 0,-3 1 20 0,3-1-18 16,-4 0 22-16,4 5-20 0,-3-5 19 0,0 1-26 15,-1 2 21-15,1 0-16 0,0-3 19 0,-1 2-21 16,1-1 21-16,0-2-24 0,-1 3 22 0,1 1-18 0,0-5 18 16,-4 4-21-16,4 1 24 0,-4-2-28 15,4-1 20-15,-1 2-14 0,1-2 20 0,-3 0-22 16,2 0 20-16,1 0-21 0,0 0 5 0,3 0 2 0,-4-2 0 16,4 3 2-16,-6 1-2 0,6-2 5 0,0 0-2 15,0 0 1-15,0-20 10 0,-4 39 6 0,4-39 4 16,0 37 3-16,0-37-4 0,0 36 4 0,0-36 35 15,4 33-40-15,-4-33-5 0,0 29 2 0,0-29-7 16,-4 23 2-16,4-23-3 0,4 23-15 0,-4-23-14 16,0 0-22-16,0 26-23 0,0-26-41 0,0 0-62 15,0 18-87-15,0-18-66 0,0 0-101 0,0 0-167 16,3 19-410-16,-3-19-1068 0</inkml:trace>
  <inkml:trace contextRef="#ctx0" brushRef="#br0" timeOffset="19199.3">4631 17856 1425 0,'0'0'739'16,"0"0"-222"-16,0 0-106 0,0 0-76 0,0 0-73 16,17-6-46-16,-17 6-40 0,0 0-36 0,0 0-27 15,23-1-27-15,-23 1-20 0,0 0-19 0,27 3-28 16,-27-3-39-16,19 1-9 0,-19-1-16 0,20 4-28 15,-20-4-65-15,20 5 22 0,-20-5-31 0,24 4-27 0,-24-4-27 16,20 7-23-16,-20-7-40 0,19 7-35 16,-19-7-53-16,24 5-237 0,-24-5-17 0</inkml:trace>
  <inkml:trace contextRef="#ctx0" brushRef="#br0" timeOffset="19350.98">5013 17932 959 0,'0'0'764'0,"20"1"-185"0,-20-1-157 0,0 0-8 0,0 0-68 15,23 2-42-15,-23-2-29 0,0 0-39 0,0 0-13 16,27 0-48-16,-27 0-22 0,0 0-42 0,20-2-15 0,-20 2-27 16,0 0-4-16,26 2-22 0,-26-2-10 0,20 1-42 15,-20-1-22-15,24 3-56 0,-24-3-32 0,20 2-48 16,-20-2-64-16,26 7-86 0,-26-7-85 0,27 9-105 16,-27-9-298-16,30 8-512 0</inkml:trace>
  <inkml:trace contextRef="#ctx0" brushRef="#br0" timeOffset="19520.64">5614 17985 433 0,'0'0'1274'0,"0"0"-539"0,0 0-186 16,24 2-116-16,-24-2-104 0,0 0-69 0,26 3-54 16,-26-3-47-16,20 3-35 0,-20-3-29 0,30 4-52 0,-30-4-63 15,30 3-58-15,-30-3-119 0,37 3-64 0,-18-2-108 16,-19-1-502-16,37 4-698 0</inkml:trace>
  <inkml:trace contextRef="#ctx0" brushRef="#br0" timeOffset="20434.5">3345 17628 1058 0,'0'0'748'0,"0"0"-213"15,0 0-125-15,0 0-79 0,0-20-50 0,0 20-57 0,0 0-29 16,0 0-17-16,7-19-27 0,-7 19-23 0,0 0-22 16,10-17-14-16,-10 17-11 0,10-10 4 0,-10 10 0 15,0 0 4-15,20-12-16 0,-20 12 13 0,0 0-12 16,20-3 7-16,-20 3-14 0,0 0 0 15,23 7-17-15,-23-7 0 0,17 11-10 0,-17-11 6 0,16 12-6 16,-16-12 2-16,14 16 12 0,-14-16 5 0,10 13 19 16,-10-13-8-16,10 13 23 0,-10-13-24 0,0 0 19 15,10 19-38-15,-10-19 22 0,0 0-35 0,0 0 24 16,-4 20-48-16,4-20 18 0,0 0-31 0,0 0 14 16,-10 14-43-16,10-14-1 0,0 0-29 0,0 0-14 15,0 0-25-15,0 0-9 0,-13 6-10 0,13-6-5 16,0 0-2-16,0 0 3 0,0 0 11 0,0 0 6 0,0 0 5 15,0 0 19-15,0 0 16 0,0 0 14 16,10 17 9-16,-10-17 11 0,7 15 8 0,-7-15 6 16,13 21 8-16,-13-21 8 0,10 25 6 0,-10-25 11 15,13 25 6-15,-13-25 5 0,10 23 7 0,-10-23 5 16,7 23 0-16,-7-23 19 0,6 20-1 0,-6-20 0 16,4 18-3-16,-4-18-4 0,-4 18-6 0,4-18 1 0,-6 16-4 15,6-16-12-15,-10 13-4 0,10-13-10 16,-10 11-9-16,10-11-19 0,-17 7-15 0,17-7-23 0,0 0-29 15,-23 6-44-15,23-6-23 0,0 0-44 0,0 0-54 16,-20 0-32-16,20 0-115 0,0 0-35 0,0 0-401 16,0 0-567-16</inkml:trace>
  <inkml:trace contextRef="#ctx0" brushRef="#br0" timeOffset="20800.45">3864 17643 1476 0,'0'0'874'0,"0"0"-215"0,-20-7-132 0,20 7-83 0,0 0-67 0,-20 2-59 16,20-2-54-16,0 0-78 0,-17 10-21 0,17-10-48 16,-10 14-14-16,10-14-36 0,-3 22-1 15,3-22-22-15,0 24 1 0,0-24-14 0,7 32 11 0,-1-15-14 16,1 0 7-16,-1-1-13 0,1 0 4 0,3 0-15 15,0-2 6-15,0 0-15 0,3-2 7 16,-3-2-16-16,4 0-10 0,-14-10-24 0,23 11-15 16,-23-11-14-16,20 3-16 0,-20-3-19 0,20-3-20 0,-20 3-20 15,20-20-25-15,-14 7-10 0,-2-4-26 0,2 0-12 16,-6-5-5-16,0 1 7 0,0-2 33 0,-3-3 37 16,-4 0 64-16,1 2 52 0,-4 1 37 15,0 2 105-15,-4 1 11 0,1 3 73 0,0 4-3 0,0 2 24 16,-1 2-22-16,14 9-29 0,-23-8-47 0,23 8-28 15,-20 1-52-15,20-1-36 0,-13 7-76 0,13-7-52 16,0 0-71-16,-10 17-141 0,10-17-80 0,0 0-504 16,6 23-845-16</inkml:trace>
  <inkml:trace contextRef="#ctx0" brushRef="#br0" timeOffset="30439.2">7807 22720 268 0,'-3'-19'834'0,"3"19"-345"16,0 0-123-16,0 0-89 0,0 0-64 0,0 0-34 15,0 0-25-15,0-18-19 0,0 18-3 0,0 0 0 16,0 0-51-16,0 0 60 0,-4-20-49 0,4 20 50 16,0 0-24-16,0 0 37 0,0 0-17 0,0 0 33 15,0-18-15-15,0 18 20 0,0 0-13 0,0 0 9 16,0 0-4-16,0 0-4 0,0 0-6 0,0 0-18 15,0 0 7-15,0 0-7 0,0 0-12 0,0 0-13 16,0 0-11-16,0 0-13 0,0 0-12 0,0 0-13 16,0 20-8-16,0-20-41 0,0 25 26 0,0-25-35 15,0 31 25-15,0-31-37 0,4 36 31 0,-4-36-35 16,0 37 33-16,0-37-28 0,0 37 38 0,0-37-27 16,0 28 23-16,0-28-24 0,0 24 12 0,0-24-16 15,0 20 25-15,0-20-23 0,0 0 20 0,0 24-31 16,0-24 29-16,0 0-24 0,0 0 22 0,0 23-28 15,0-23 14-15,0 0-44 0,0 0 10 0,0 0-61 16,0 0-22-16,0 19-58 0,0-19-69 0,0 0-82 16,0 0-87-16,0 0-142 0,0 0-97 0,-7 16-326 15,7-16-976-15</inkml:trace>
  <inkml:trace contextRef="#ctx0" brushRef="#br0" timeOffset="55978.01">7581 22673 816 0,'0'0'782'0,"0"0"-241"0,0 0-190 15,0 0-10-15,0 0-110 0,0 0 18 0,0 0-96 16,0 0 14-16,0 0-55 0,0 0 35 0,0 0-3 16,0 0-22-16,0 0 32 0,0 0-12 0,0 0 11 15,0 0-16-15,13-10 9 0,-13 10-11 0,0 0 1 0,0 0-9 16,0 0-18-16,0 0-2 0,0 0-12 15,0 0 1-15,0 0-15 0,0 0-6 0,0 0-19 0,7-14-6 16,-7 14-8-16,0 0-8 0,0 0-5 0,7-16-6 16,-7 16 4-16,0 0-17 0,6-21 2 15,-6 21-2-15,7-22 0 0,-7 22-2 0,7-27 2 0,-7 27-3 16,10-29-22-16,-10 29 27 0,3-36-17 0,0 19 35 16,-3 17-18-16,4-34 29 0,-4 34-34 0,0-36 29 15,0 18-33-15,0 18 24 0,0-40-28 0,0 22 27 16,0-4-33-16,0 1 24 0,0-1-25 0,0-1 31 15,-4 0-32-15,4-1 27 0,0-2-28 0,0 3 28 16,0-4-31-16,0 1 31 0,0-2-32 0,-3 0 29 16,3-1-33-16,0 2 36 0,3-5-33 15,-3 5 34-15,0-2-35 0,0 2 34 0,-3-3-16 0,3 6 13 16,0 0-7-16,0 0 2 0,0 1-2 0,0-3-1 16,0 3-3-16,0-3-1 0,0 4-7 0,0-3 8 15,0 1-1-15,0-1-1 0,0 3-2 0,0-1-28 16,0 1 35-16,0 0-28 0,0-1 25 0,3 0-24 0,-3 2 33 15,0-1-5-15,0-1 2 0,4 2-1 16,-4-1-4-16,0-2 2 0,0 2-2 0,0 0-2 0,3 0 0 16,-3-1-3-16,0 3-4 0,0-2 5 15,0-1 1-15,3 2 1 0,-3-1-2 0,0-1 0 16,0 2-1-16,0-2 0 0,4 0 0 0,-4 1 3 0,0-1-3 16,0 2-1-16,0-2 2 0,0 1-4 0,0-1 3 15,0 0 3-15,0 0-3 0,0-1 1 0,0 1-2 16,0-1 1-16,3-1-5 0,-3-2 7 0,0 4 1 15,3-3-3-15,-3-1 2 0,0 1 0 0,4-1-7 16,-4-1 6-16,0 3 2 0,3-1-2 0,-3-2 2 16,3 3-2-16,-3-3 2 0,0 1-7 0,4-1 8 15,-4 0-30-15,3 2 34 0,-3-1-33 0,3-2 37 16,-3 1-31-16,3-1 33 0,-3 0-32 0,4-1 33 16,-4 0-32-16,3 1 31 0,-3 1-11 0,3-1 2 15,-3 0 4-15,4-1-2 0,-4 0 0 0,3 0-3 0,0 1 0 16,-3-3-2-16,4 2 0 0,-4-1 1 15,3-1-3-15,0 2 4 0,-3 1-2 0,4-3-1 16,-4 2-5-16,3 0 7 0,-3 0-3 0,3 0 2 0,1 0-2 16,-4 0 2-16,0 1 2 0,3-1-36 15,0 1 21-15,-3 0 21 0,4 1-2 0,-4-1-1 0,0 0 0 16,3 1-7-16,-3-1 4 0,0 2-1 16,3-2-27-16,-3 3 34 0,0-3-28 0,4 5 30 0,-4 1-31 15,0-2 33-15,0 1-31 0,0 1 31 0,3-4-29 16,-3 4 28-16,0-3-26 0,3 3 26 15,-3 0-28-15,0 0 30 0,4 3-31 0,-4-3 31 0,0 0-30 16,-4 2 26-16,8-1-22 0,-4-1 25 0,0 3-28 16,0 0 30-16,0-2-26 0,0 1 20 0,3 2-24 15,-3 19 32-15,0-37-6 0,0 17-2 0,0 20-2 16,0-35 1-16,0 35-9 0,0-36 5 0,0 36 0 16,0-33-2-16,0 33-1 0,0-34-1 0,0 34-1 15,0-30-4-15,0 30 7 0,0-30-3 0,0 30 1 0,-3-33-1 16,3 33 0-16,3-30-4 0,-3 30 7 15,0-33-3-15,0 33 1 0,0-34-1 0,0 34 1 16,0-33 1-16,0 33-2 0,3-34 3 0,-3 34 0 16,0-32-2-16,0 32 0 0,0-28-2 0,0 28-5 0,0-30 7 15,0 30 1-15,0-30 0 0,0 30-1 16,4-29-28-16,-4 29 30 0,0-29-14 0,0 29-9 0,0-27 32 16,0 27-2-16,0-25-3 0,0 25-1 0,0-27-25 15,0 27 29-15,0-26-30 0,0 26 30 16,0-26-27-16,0 26 32 0,0-27-31 0,0 27 25 15,0-24-22-15,0 24 28 0,0-22-29 0,0 22 27 0,0-23-23 16,0 23 18-16,0-24-26 0,0 24 32 0,0-24-29 16,0 24 29-16,0-26-29 0,0 26 31 0,0-26-29 15,0 26 29-15,0-22-30 0,0 22 32 0,0-23-29 16,0 23 1-16,0-23 5 0,0 23-1 16,-4-18 1-16,4 18 3 0,-3-22 0 0,3 22 0 0,0-20-1 15,0 20 4-15,0-19-2 0,0 19 1 0,-3-20 14 16,3 20 7-16,0 0-24 0,0-26 15 0,0 26-22 15,0 0 27-15,-4-25-28 0,4 25 32 0,0 0-31 16,-3-22 27-16,3 22-22 0,0 0 40 0,-3-17-16 16,3 17 18-16,0 0-14 0,-4-17 8 0,4 17-12 0,0 0 12 15,0 0-15-15,-3-19 7 0,3 19-16 16,0 0 12-16,0 0-14 0,-7-16 11 0,7 16 1 16,0 0 11-16,0 0-4 0,0 0 6 0,-3-14-2 0,3 14 5 15,0 0-4-15,0 0 5 0,0 0-8 0,0 0-1 16,0 0-8-16,0 0 2 0,-7-15-13 0,7 15 2 15,0 0-6-15,0 0 2 0,0 0-6 16,0 0-1-16,0 0 2 0,0 0 6 0,7-15-1 0,-7 15 4 16,0 0-1-16,0 0 4 0,13-12-2 0,-13 12 3 15,0 0-1-15,17-9 0 0,-17 9-6 0,16-4 6 16,-16 4-9-16,17-1 6 0,-17 1-7 0,23-2 4 16,-23 2-3-16,24 0 0 0,-24 0-3 0,23 2 4 15,-23-2-6-15,26 1 3 0,-26-1-1 0,27 3 3 0,-27-3-4 16,27 1 2-16,-27-1-3 0,26 3 6 15,-26-3-4-15,23 2 3 0,-23-2-2 0,24 1 3 16,-24-1-4-16,20 0 3 0,-20 0 1 0,0 0 1 0,26 3-3 16,-26-3 4-16,0 0-4 0,20 1 1 0,-20-1-1 15,0 0 4-15,0 0-4 0,20 3 2 16,-20-3-3-16,0 0 5 0,0 0-4 0,0 0 4 0,17 3-1 16,-17-3 6-16,0 0-2 0,0 0 2 0,0 0 2 15,10 10 3-15,-10-10-4 0,0 0 0 0,0 0-2 16,6 23-1-16,-6-23-2 0,4 16-3 15,-4-16 2-15,3 23-3 0,-3-23 1 0,3 28-3 16,-3-28 0-16,4 31 0 0,-4-12 2 0,0 1-4 0,3-2 4 16,-3 4-2-16,3-2-1 0,-3 1-1 15,4 2 3-15,-4 3-1 0,3 0 1 0,0 0-2 0,-3 0 3 16,4 3-3-16,-4-2 1 0,3 3 1 0,-3 0-11 16,3 0 13-16,-3 0 0 0,3 2-3 0,-3-2-3 15,4-1 6-15,-4 3-6 0,3-1 7 0,-3 1 1 0,3 1-4 16,-3-2-4-16,4 1 6 0,-4-1-3 15,3 2-3-15,0-3 5 0,-3 4-1 0,4-3 1 16,-4 1-1-16,3-1 6 0,-3 2 0 0,3-1 5 0,-3-1-1 16,4 2 1-16,-4 0-3 0,0-1 2 0,3 1-2 15,-3 2 0-15,3-1-2 0,-3 0-1 0,0 1 0 16,0-2-1-16,4 1 4 0,-4-1-5 0,0-1 6 16,0 3 1-16,0-1-1 0,0 0-2 0,0-1 3 15,3 7 0-15,-3-7-9 0,0 0 6 0,-3-1-2 16,3 1 0-16,0 2-1 0,0-2-3 15,0 1 3-15,0 1 0 0,-4-1-1 0,4 0 0 0,-3 1 3 16,3-2-3-16,-3 2 5 0,3-1-10 16,0-3 7-16,-4 5-1 0,1-3 0 0,3 2-4 0,-3-1 4 15,3 5-5-15,-4-6 6 0,1 4-5 0,3 2 2 16,-3 3-1-16,-1-5 1 0,4 2-3 0,-3-1-5 16,0 1 9-16,-1-1-3 0,4 0 1 0,-3 3 2 15,0-3-1-15,0 1 1 0,-1 1 1 0,-2 0 1 16,2-2 0-16,-2 2-1 0,2 0 3 0,-2 2-3 0,2-3-2 15,-2 2 5-15,2-1 0 0,-2 0 1 16,-1-1 0-16,0 2 1 0,1 0 0 0,-1-2 0 0,0 0 1 16,4-1 11-16,-4 0-14 0,1-4 10 0,3 4-14 15,-4-3 11-15,4 3-12 0,-1-7 16 0,1 2-14 16,0-3 8-16,-1 2-11 0,1-2-1 16,3-1-1-16,-3 0 5 0,-1-2-1 0,4 2 1 0,0-1-3 15,-3 1-2-15,0 0-1 0,3-5 4 16,0-1 0-16,0 1 0 0,0 1-1 0,0-2 4 0,0 0-4 15,-4 0-4-15,4 0 4 0,0 0 1 0,0 1 0 16,4-2-2-16,-4-1-2 0,0 2 2 0,0-1 0 16,0-1 1-16,0 1-1 0,0-1 1 0,3 1 0 15,-3-3-3-15,0 2 0 0,0-1 4 0,0-1 0 16,0-19 1-16,0 39-2 0,0-39-2 0,0 38 0 16,0-38 1-16,0 36 1 0,0-17-1 0,0-19-1 15,0 36 2-15,0-18-4 0,0-18 1 0,0 37 2 0,0-17 0 16,-3-2 1-16,3 1 2 0,0-19 1 15,0 37 1-15,0-37-2 0,-4 36 3 0,4-17-5 16,0-19 3-16,-3 34-2 0,3-34 18 0,-3 37-26 0,3-37 21 16,0 33-23-16,0-33 23 0,0 33-22 0,0-33 20 15,-4 35-23-15,4-35 17 0,0 32-16 16,0-32 23-16,-3 28-23 0,3-28 1 0,0 32-2 0,0-32 5 16,0 27 1-16,0-27 1 0,0 27-2 0,0-27 2 15,0 25 4-15,0-25-4 0,0 24 1 0,0-24-1 16,0 24 0-16,0-24 2 0,0 20 2 15,0-20-7-15,3 22 6 0,-3-22 1 0,0 19 0 0,0-19 0 16,0 0 1-16,0 27 0 0,0-27-5 0,0 0 7 16,4 26 0-16,-4-26 2 0,0 0 0 0,0 24-1 15,0-24-3-15,0 0 3 0,0 25 1 0,0-25-3 16,0 0-1-16,0 28 0 0,0-28 2 16,3 19-3-16,-3-19 1 0,0 22 2 0,0-22-2 15,0 24 2-15,0-24-3 0,-3 26 4 0,3-26-1 0,0 21 5 16,0-21-10-16,-4 20 2 0,4-20-2 0,0 0-5 15,-3 26-7-15,3-26-6 0,0 0-15 0,0 0-18 16,-3 21 3-16,3-21-16 0,0 0 7 0,0 0-19 16,0 0 0-16,0 0-30 0,0 0-14 0,0 0-64 15,0 0-5-15,0 0-62 0,0 0-62 0,0 0-62 16,0 0-48-16,0 0-77 0,0 0-57 0,13-8-531 16,-13 8-1237-16</inkml:trace>
  <inkml:trace contextRef="#ctx0" brushRef="#br0" timeOffset="59297.86">9202 22725 49 0,'0'0'1120'16,"0"0"-499"-16,0 0-144 0,0 0-153 0,0 0 20 0,7-14-93 15,-7 14 16-15,0 0-76 0,0 0 10 0,10-15-40 16,-10 15 10-16,0 0-37 0,0 0 15 0,10-14-23 15,-10 14 15-15,0 0-12 0,10-13 1 16,-10 13-23-16,0 0-2 0,7-13-14 0,-7 13-14 0,0 0-13 16,6-20-10-16,-6 20 0 0,0 0 1 15,7-20-2-15,-7 20-10 0,6-17-7 0,-6 17-6 0,0-19-7 16,0 19-8-16,4-20 5 0,-4 20-17 0,3-23 8 16,-3 23-6-16,3-24 4 0,-3 24-3 15,0-29 1-15,0 29-5 0,4-29 7 0,-4 29-9 0,0-34 4 16,0 34-5-16,0-36 6 0,0 36-7 0,-4-38 10 15,4 20-33-15,0-2 34 0,0 1-9 0,-3-1 6 16,3 0-8-16,0 3 6 0,-3-3-5 0,3 1 6 16,-4-1-7-16,4 0 6 0,-3 1-6 0,3 1 6 15,-3 0-6-15,3-2 7 0,-3 1-8 0,3 19 9 16,0-37-8-16,-4 20 3 0,1-3-7 0,3 1 13 16,-3 1-17-16,3-1 15 0,0 19-14 0,-4-37 14 0,4 37-6 15,0-35 5-15,0 35-6 0,-3-36 4 0,3 36-2 16,0-33 1-16,0 33 0 0,-3-30 2 15,3 30-4-15,0-32 6 0,0 32-14 0,0-30 14 0,0 30-7 16,0-28 5-16,0 28-4 0,-4-29 7 0,4 29-4 16,0-29 2-16,0 29-3 0,4-28-1 0,-4 28 0 15,0-26-27-15,0 26 36 0,0-26-3 16,0 26-3-16,0-25 1 0,0 25 2 0,3-24-3 0,-3 24 1 16,0-26-1-16,0 26-1 0,3-23-2 0,-3 23 3 15,0-24-2-15,0 24 2 0,4-25 2 0,-4 25-2 16,0-24-2-16,0 24-5 0,3-23 4 0,-3 23 0 15,3-23 0-15,-3 23 4 0,0-21-4 0,0 21 1 16,4-22-2-16,-4 22 3 0,0-20 0 0,0 20 1 16,0-20 6-16,0 20-3 0,0-20 4 0,0 20-2 15,0 0 1-15,3-28-3 0,-3 28 0 0,0 0-1 16,0-26-2-16,0 26-1 0,0 0-4 0,3-25 4 16,-3 25-1-16,0 0 5 0,0-22-4 0,0 22 2 0,0 0 1 15,3-26 4-15,-3 26 8 0,0 0 2 16,0-24 6-16,0 24-6 0,0 0 1 0,0-19-1 15,0 19-6-15,0 0 1 0,0-20 0 0,0 20 0 0,0 0-4 16,0 0 6-16,4-23 0 0,-4 23-1 0,0 0 2 16,0 0 0-16,0-23 0 0,0 23 5 0,0 0 1 15,0 0 0-15,3-20 1 0,-3 20 2 16,0 0-7-16,0 0 9 0,0 0-2 0,0-20-2 0,0 20-2 16,0 0-5-16,0 0-7 0,0 0 5 0,0 0-1 15,0 0-1-15,3-20 1 0,-3 20-4 16,0 0 1-16,0 0-8 0,0 0 7 0,0 0-5 0,0 0-3 15,0 0 1-15,0 0-5 0,4-15 5 0,-4 15 1 16,0 0-2-16,0 0 3 0,10-11-1 0,-10 11 4 16,0 0 1-16,16-7-3 0,-16 7 6 0,20-6-2 15,-20 6-3-15,20-6 2 0,-20 6-8 0,27-5 1 16,-27 5 0-16,33-5 2 0,-33 5-2 0,33-5-1 16,-13 3 0-16,-3-1-7 0,3 2 2 0,-20 1 4 15,33-3-1-15,-33 3-1 0,33 0-2 0,-33 0 3 16,30 1 0-16,-30-1-5 0,30 3 8 0,-30-3-2 15,27 3 0-15,-27-3 1 0,23 3-1 0,-23-3-3 16,20 4 9-16,-20-4-2 0,20 5 2 0,-20-5-1 0,16 5 1 16,-16-5 0-16,14 9-7 0,-14-9 6 0,10 9-3 15,-10-9 2-15,9 11-2 0,-9-11-3 16,10 16 4-16,-10-16-1 0,7 16 0 0,-7-16 0 0,3 21 1 16,-3-21-3-16,4 23-10 0,-4-23 8 15,3 26 4-15,-3-26 1 0,0 32-15 0,0-32 16 0,0 34-11 16,3-15 10-16,-3-1-11 0,0 4 13 0,0-2-15 15,4 4 15-15,-4-2-4 0,0 4-2 0,3-3-1 16,-3 0 3-16,3 0 1 0,-3 1-1 0,4 4 1 16,-1-3-5-16,-3-2 3 0,3 2 0 0,1-2 0 15,-4-2 0-15,3 5 1 0,0-2-1 0,1 1-1 16,-4 1-3-16,3-3 5 0,-3 1 1 0,3 2-2 16,-3-3 1-16,4 0 0 0,-4-2 1 0,3 2-5 0,-3 0 3 15,3 3 0-15,-3-5 0 0,0 0 0 0,4-1-4 16,-4 3 0-16,3-3-4 0,0 0 11 15,-3 3 0-15,4-3 0 0,-4 0 1 0,3 0-2 16,-3 0-5-16,3 0 7 0,0 0 0 0,-3 0 3 16,4 1 5-16,-4-3-5 0,3 1 8 0,-3 0-1 15,3 0-1-15,-3-1 0 0,4-1-1 0,-1 2-1 16,-3-19-11-16,3 34 10 0,-3-34 0 0,4 33 0 0,-4-33-2 16,0 33-2-16,0-33-5 0,3 33 3 0,-3-33-1 15,3 33-4-15,-3-33 4 0,0 32-6 0,0-32 7 16,0 33-7-16,0-33 4 0,4 30 2 0,-4-30 0 15,0 29-1-15,0-29 0 0,0 27-4 0,0-27 2 16,0 26 4-16,0-26-2 0,0 23-1 0,0-23-17 16,3 24 21-16,-3-24-2 0,0 20-2 0,0-20 6 15,0 23-3-15,0-23 1 0,0 23-3 0,0-23 1 16,0 23 2-16,0-23-6 0,3 24 2 0,-3-24 2 16,0 25 1-16,0-25 10 0,0 23-3 0,0-23 1 15,0 23 4-15,0-23 3 0,0 22 0 0,0-22 0 16,0 0-8-16,0 30 11 0,0-30-7 0,0 17 2 15,0-17 3-15,0 0-3 0,0 27-2 0,0-27-3 16,4 20 3-16,-4-20-3 0,0 20-5 0,0-20 6 0,0 22-2 16,0-22-17-16,0 21 13 0,0-21-10 15,0 20 10-15,0-20-10 0,0 0 11 0,0 25-12 16,0-25 10-16,0 0-18 0,0 19 17 0,0-19-22 16,0 0 19-16,0 0-19 0,0 0 15 0,0 21-19 15,0-21 11-15,0 0-19 0,0 0 13 0,0 0-26 16,0 0 8-16,0 0-40 0,0 0 6 0,0 0-51 0,0 0-11 15,0 0-45-15,0 0-57 0,0 0-49 0,0 0-49 16,0 0-72-16,0 0-113 0,0 0-115 0,0 0-328 16,10-14-936-16</inkml:trace>
  <inkml:trace contextRef="#ctx0" brushRef="#br0" timeOffset="62125.88">11196 22751 407 0,'0'0'803'0,"0"0"-337"16,0 0-96-16,0 0-75 0,0 0-42 0,0 0-75 16,0 0 37-16,0 0-76 0,0 0 41 0,0 0-70 15,0 0 39-15,0 0-51 0,0 0 47 0,0 0-38 16,0 0 29-16,0 0-22 0,0 0 19 0,0 0-24 16,0 0 11-16,0 0-31 0,0 0 3 0,0 0-36 15,-7-14 9-15,7 14-33 0,0 0 9 0,0 0-22 16,0 0 9-16,0 0-18 0,0 0 16 0,0 0-15 15,0 0 9-15,7-17-17 0,-7 17 14 0,0 0-14 16,3-18 14-16,-3 18-12 0,7-16 6 0,-7 16 4 16,3-20 4-16,-3 20-1 0,7-24 7 0,-7 24 9 15,3-32 5-15,-3 32 4 0,3-33-14 16,1 13 13-16,-4 3-6 0,3-2 7 0,-3-2-9 0,0 2-1 0,3-2-2 16,-3 1 4-16,0-2-8 0,0 2-7 15,0-2 1-15,0 1-4 0,0 1-4 0,0-3-1 16,0 1-2-16,0-1-1 0,0 2 1 0,0-4 5 0,0 4-2 15,0-1-2-15,0 1 4 0,-3-2 2 16,3 0 5-16,0 1-6 0,0 2 2 0,0 0-14 0,0 0 10 16,0 0-7-16,0 0 7 0,0 20-9 0,-3-39 5 15,3 39-6-15,0-36 7 0,0 36-9 0,0-39 7 16,0 39-7-16,0-35 3 0,0 35 4 0,0-35-5 16,0 35 0-16,0-35-2 0,0 35 0 0,-4-34-1 15,4 34-2-15,0-30 6 0,0 30-4 0,-3-35 2 16,3 35-2-16,-3-34-1 0,3 34 0 0,0-34 1 15,0 34 3-15,-4-33-6 0,4 33 0 0,-3-35 2 16,3 35 1-16,-3-32-3 0,3 32 3 0,-4-33 0 0,4 33-34 16,-3-33 41-16,3 33-42 0,-3-33 49 15,3 33-5-15,-4-33 1 0,4 33-5 0,-3-31-2 16,3 31-1-16,-3-33 0 0,3 33 0 0,0-27-3 16,0 27 3-16,-4-32-3 0,4 32 0 0,-3-28 0 0,3 28-1 15,-3-27 1-15,3 27 0 0,0-30-1 16,0 30 1-16,0-30 0 0,0 30 1 0,-4-27-3 0,4 27 1 15,-3-32 6-15,3 32-8 0,0-30 1 0,0 30 2 16,-3-30 0-16,3 30-1 0,0-30 0 0,0 30 5 16,-4-27-7-16,4 27 4 0,0-27-1 0,0 27 0 15,0-25 0-15,0 25 1 0,0-25 0 0,0 25-3 16,-3-25 2-16,3 25 0 0,0-26-2 0,0 26 2 16,0-26 2-16,0 26-2 0,-3-29 0 0,3 29-3 15,0-27 3-15,0 27-4 0,0-31 4 0,0 31 0 16,0-31-2-16,0 31 4 0,0-30-2 0,0 30 0 15,0-28 0-15,0 28 4 0,0-27-4 0,0 27 0 16,0-27 1-16,0 27 1 0,0-27-2 0,0 27-1 16,0-26 4-16,0 26-5 0,-4-27 0 0,4 27 1 15,0-27 1-15,0 27-1 0,0-28-3 0,0 28 9 16,0-27-4-16,0 27 1 0,0-24-2 0,0 24 1 16,0-23 0-16,0 23 0 0,-3-23 11 0,3 23-13 0,0-22-2 15,0 22 2-15,0-21 1 0,0 21-2 0,-3-22 4 16,3 22-2-16,0-23 0 0,0 23-39 15,0-21 47-15,0 21-41 0,0-22 48 0,0 22-41 0,-3-23 44 16,3 23-42-16,0-20 46 0,0 20-43 0,0-18 47 16,0 18-33-16,0 0 66 0,0-28-48 0,0 28 41 15,0 0-49-15,0-23 41 0,0 23-42 0,0 0 47 16,0-20-49-16,0 20 47 0,0 0-40 0,0 0 8 16,0-21 7-16,0 21 6 0,0 0 8 0,0 0-1 15,0-22 1-15,0 22 3 0,0 0 1 0,0 0 3 16,6-19-5-16,-6 19 10 0,0 0-21 0,10-17 12 15,-10 17-19-15,10-10 12 0,-10 10-13 0,13-9-1 16,-13 9-12-16,17-10 12 0,-17 10-17 0,20-10-1 16,-20 10 5-16,23-10-8 0,-23 10 1 0,27-10 13 15,-27 10-14-15,30-10 14 0,-17 4-15 0,4 2 2 16,-4-2-4-16,-13 6 15 0,30-7-17 0,-30 7 17 16,23-5-17-16,-23 5 14 0,23-3-12 0,-23 3 17 0,24-2-13 15,-24 2 13-15,0 0-14 0,26 0 13 16,-26 0-8-16,0 0 0 0,23 3-4 0,-23-3 10 15,0 0-14-15,17 3 17 0,-17-3-13 0,0 0 11 16,0 0-13-16,20 3 16 0,-20-3-18 0,0 0 16 16,0 0-14-16,13 7 11 0,-13-7-14 0,0 0 14 0,7 16-14 15,-7-16 1-15,6 14-2 0,-6-14 12 16,4 20-16-16,-4-20 16 0,3 25-14 0,-3-25 15 0,7 31-19 16,-7-13 19-16,3 0-16 0,0 1 5 0,1 1-8 15,-4 3 17-15,3 3-2 0,0 0-2 0,1-1-2 16,-1 4 2-16,0-2 1 0,1 3-3 0,-4-1 3 15,3 0-3-15,0 3-1 0,1-1 0 0,-1 1-2 16,-3-1 5-16,3 1 2 0,1-1-3 0,-1 2-1 16,0-3 0-16,1 2 1 0,-4 1-13 0,3-1 17 15,0-1-1-15,1 8 2 0,-4-7-1 0,3-1-3 16,0-1-3-16,0 0-13 0,-3 0 23 0,4 0-19 16,-1-2 20-16,0 1-9 0,-3 1 11 0,4-3-20 15,-1 0 24-15,0 1-17 0,1-2 21 0,-4-1-13 16,3 1 13-16,0 0-2 0,1 0 4 0,-1-1-3 15,-3 0-3-15,3 1-2 0,1 0-4 0,-4 0 0 16,0-3-8-16,3 2 6 0,-3 1-3 0,0 0 0 16,3-2-1-16,-3-2-3 0,4 6 3 0,-4-5 1 0,0 1 0 15,0 0 0-15,0 1-1 0,0-2 1 16,0 1-11-16,0-1 12 0,3 0 7 0,-3 1-3 0,0-1 0 16,0 0-1-16,0-1-2 0,0 2 3 15,3-1 0-15,-3 2-2 0,0-1 0 0,0 0-2 0,4-1 0 16,-4 0-2-16,0 0-3 0,3 0 6 0,-3 0-1 15,0-1-1-15,3-1 0 0,1 1 1 0,-4-2 1 16,0 3-9-16,3-3 11 0,-3 0-4 0,3 2 0 16,-3-2 1-16,4 0-3 0,-4 0-3 0,0-2 4 15,0 3 1-15,0 0-2 0,0-21-10 0,3 39 13 0,-3-20-11 16,0-19 7-16,0 39 4 0,0-21 0 16,0 2-2-16,0-20 2 0,0 40-4 0,0-21 1 15,0-19 2-15,0 37-1 0,0-37 0 0,0 36 1 0,0-36-3 16,0 29 2-16,0-29-6 0,0 27 4 15,0-27-1-15,0 24 1 0,0-24 1 0,0 19-2 16,0-19 4-16,-3 20 1 0,3-20-2 0,0 0 0 0,0 26 2 16,0-26-1-16,0 0-3 0,0 23 0 15,0-23 5-15,0 0-1 0,-4 19 2 0,4-19-2 16,0 0-3-16,0 21 2 0,0-21 0 0,0 0 2 0,0 0-3 16,-3 25 0-16,3-25-1 0,0 0-4 0,-3 18 3 15,3-18 3-15,0 0 0 0,0 0-24 0,0 20 30 16,0-20-22-16,0 0 28 0,0 0-17 0,0 19 18 15,0-19-22-15,0 0 18 0,0 0-20 0,0 19 17 16,0-19-15-16,0 0 20 0,0 0-27 0,0 25 21 16,0-25-16-16,0 0 21 0,0 19-24 0,0-19 21 15,0 0-26-15,0 0 24 0,0 23-35 0,0-23 9 16,0 0-57-16,0 0 19 0,0 0-52 0,0 0-27 16,0 0-37-16,0 19-43 0,0-19-32 15,0 0-42-15,0 0-67 0,0 0-111 0,10-15-83 0,-10 15-415 16,0 0-963-16</inkml:trace>
  <inkml:trace contextRef="#ctx0" brushRef="#br0" timeOffset="64198.11">13249 22744 791 0,'0'0'737'16,"0"0"-142"-16,0 0-182 0,0 0-23 0,0 0-108 15,6-16-12-15,-6 16-86 0,0 0-3 0,0 0-47 16,0 0-20-16,0-20-42 0,0 20 12 0,0 0-36 15,4-19 26-15,-4 19-27 0,0 0 2 0,3-20-3 0,-3 20 22 16,0 0 0-16,3-23 0 0,-3 23 2 0,0 0 3 16,0-23-4-16,0 23 4 0,0 0-6 15,4-26-11-15,-4 26-6 0,0 0-2 0,0-24-19 16,0 24 4-16,0-19-13 0,0 19-1 0,0-20-11 0,0 20 7 16,-4-23-11-16,4 23 9 0,0-23-12 15,0 23 6-15,-3-24-7 0,3 24 9 0,0-26-10 0,0 26 7 16,-3-27-6-16,3 27 9 0,0-25-3 0,0 25 5 15,-4-27-9-15,4 27 7 0,-3-26-2 0,3 26 14 16,0-26 2-16,0 26 11 0,0-24 4 0,0 24 4 16,-3-20-3-16,3 20 1 0,-4-19 5 0,4 19-12 15,0 0 15-15,0-24-9 0,0 24 13 0,0 0-20 16,0-23 15-16,0 23-17 0,0 0 10 0,0 0 3 16,0-24-2-16,0 24 5 0,0 0-1 0,0 0-2 15,0-20-2-15,0 20-3 0,0 0-3 0,0 0-3 16,0 0-7-16,-3-21-3 0,3 21-7 0,0 0-1 15,0 0-1-15,0 0-2 0,0-20-2 0,0 20-1 16,0 0-2-16,0 0 1 0,0 0-3 0,-3-17 0 0,3 17 1 16,0 0-1-16,0 0 0 0,0 0-2 15,0-20 9-15,0 20 0 0,0 0-1 0,0 0-2 16,-4-16-2-16,4 16 0 0,0 0-2 0,0 0-2 0,0 0 0 16,-6-14-4-16,6 14 2 0,0 0-1 0,0 0-6 15,0 0 6-15,-7-13 1 0,7 13-2 16,0 0 2-16,0 0-3 0,0 0 4 0,-10-15-17 0,10 15 21 15,0 0 0-15,0 0-3 0,0 0-1 0,-10-14-2 16,10 14-2-16,0 0 5 0,0 0-1 16,0 0 0-16,0 0-16 0,-10-13 17 0,10 13 0 0,0 0-7 15,0 0 5-15,0 0-4 0,0 0-1 0,0 0 3 16,0 0 1-16,0 0-4 0,0 0 8 0,0 0 0 16,14-11 0-16,-14 11 1 0,0 0 0 0,20-8-3 15,-20 8-4-15,19-4 6 0,-19 4-1 0,20-6 1 16,-20 6-2-16,24-4 1 0,-24 4 2 0,30-7-3 15,-30 7 0-15,29-4 1 0,-29 4-2 0,34-5 0 16,-34 5-1-16,30-5-5 0,-30 5 10 0,29-5-2 16,-29 5-1-16,30-4 0 0,-30 4 0 0,24-3-2 15,-24 3 3-15,23-3 1 0,-23 3 0 0,20-3 1 16,-20 3 3-16,0 0 4 0,23-1 0 0,-23 1 6 0,0 0 3 16,0 0-2-16,23-1 1 0,-23 1 1 0,0 0-2 15,0 0-6-15,0 0 2 0,20 1-1 0,-20-1-3 16,0 0-3-16,0 0-6 0,0 0-2 0,0 0 8 15,14 7-4-15,-14-7 4 0,0 0-2 0,0 0-3 16,0 0 1-16,0 0-4 0,6 20 2 0,-6-20 2 16,0 0 0-16,0 0 0 0,-3 23-3 15,3-23 4-15,0 0-2 0,0 26 1 0,0-26-2 0,-3 24 1 16,3-24 0-16,0 30-11 0,0-11 8 0,0 3 7 16,-4-2 1-16,4 7 5 0,0 1 7 0,-3 0-2 15,3 4 7-15,0-2-7 0,-3 0 9 0,3 0-5 16,0 0 6-16,0 0-3 0,0-3 1 0,0 0-4 15,0-3 2-15,-4-1-6 0,4 0-4 0,4-2 0 16,-4-21-4-16,0 38 1 0,0-38 1 0,0 30-4 16,0-30 4-16,0 26 0 0,0-26-1 0,0 24 1 15,0-24 5-15,3 17 1 0,-3-17 0 0,0 0-3 16,0 23-3-16,0-23-3 0,0 0-2 0,0 0-1 16,0 22-3-16,0-22 1 0,0 0 0 0,0 0-2 0,0 17-1 15,0-17 3-15,0 0-5 0,0 0 1 16,0 0 0-16,7 20 0 0,-7-20-12 0,0 0-8 15,0 0-15-15,0 0-14 0,0 0-15 0,0 0-20 16,0 16-24-16,0-16-48 0,0 0-75 0,0 0-55 0,0 0-81 16,0 0-32-16,0 0-128 0,0 0-131 0,0 0-339 15,9-19-1053-15</inkml:trace>
  <inkml:trace contextRef="#ctx0" brushRef="#br0" timeOffset="66336.89">3598 14240 1414 0,'0'0'844'0,"0"0"-217"0,0 0-107 0,-10-17-104 0,10 17-52 0,0 0-45 16,-13-13-28-16,13 13-27 0,-10-9-20 15,10 9-55-15,-17-10 4 0,17 10-54 0,-17-8 14 0,17 8-40 16,-23-6 9-16,23 6-3 0,-23-3 25 0,23 3-25 16,-27 4-2-16,27-4-30 0,-26 13 1 0,13-3-34 15,-4 3 4-15,4 0-31 0,3 6 10 0,-4 1-27 16,4 3 13-16,4 1-26 0,-1 3 11 0,4 1-36 15,3-1 12-15,0 2-39 0,3 0 17 0,0 1-36 16,4-3 13-16,3 0-47 0,-3-1-10 0,6 3-47 16,0-2-43-16,1-6-30 0,-1 2-60 0,3-5-5 15,-2-1-97-15,2-3-47 0,-2-1-61 0,2-4-429 16,-2 1-886-16</inkml:trace>
  <inkml:trace contextRef="#ctx0" brushRef="#br0" timeOffset="66704.73">3794 14649 1521 0,'0'0'1021'0,"0"0"-315"0,0 0-173 0,0 0-116 0,10 11-78 0,-10-11-48 0,0 0-64 0,16 14-27 0,-16-14-55 16,17 11-19-16,-17-11-36 0,20 10-6 0,-20-10-31 15,27 10 0-15,-27-10-18 0,26 9-1 0,-26-9-12 16,23 4-2-16,-23-4-11 0,24 3 5 0,-24-3-19 15,23 0-1-15,-23 0-21 0,20-3-8 0,-20 3-15 16,16-7-18-16,-16 7-13 0,10-11-33 0,-10 11-10 16,4-19-30-16,-4 19-30 0,-4-22-17 0,1 6-9 15,-4-1-5-15,-2-2 22 0,-5-1 20 0,-2 2 35 16,-1-2 46-16,0 2 53 0,-3 1 62 0,1 4 41 16,-1-1 28-16,3 3 26 0,0 3 13 0,1 3-3 15,2 0-10-15,14 5-27 0,-23-4-22 0,23 4-17 0,-20 7-7 16,20-7-10-16,-10 13-9 0,10-13-6 15,-6 23-9-15,6-23 1 0,0 26-11 0,0-26-14 0,6 30-13 16,-2-13-7-16,2-1-13 0,1 0-13 0,0-2-18 16,3 0-22-16,0-1-69 0,-1 0 15 15,1-1-42-15,0-3-44 0,-10-9-45 0,20 15-70 0,-20-15-382 16,20 12-374-16</inkml:trace>
  <inkml:trace contextRef="#ctx0" brushRef="#br0" timeOffset="67087.86">4003 14504 823 0,'0'0'1223'0,"0"0"-423"0,0 0-180 0,0 0-145 0,0 0-82 0,0 0-48 16,0 0-51-16,0 0-18 0,0 0-68 0,17 6 4 16,-17-6-54-16,6 17 10 0,-6-17-46 0,14 23 20 0,-14-23-33 15,10 26 16-15,-10-26-16 0,13 27-18 0,-13-27-12 16,10 24-33-16,-10-24 5 0,7 19-12 15,-7-19-7-15,10 17-12 0,-10-17-18 0,0 0-27 0,6 18-19 16,-6-18-26-16,0 0-25 0,0 0-21 16,0 0-22-16,0 0-15 0,0 0-28 0,17-9-51 0,-17 9-24 15,0-23-17-15,0 23-18 0,3-37 18 0,-3 17 46 16,3-2 43-16,1 2 36 0,-4 0 23 0,3 3 29 16,-3 17 48-16,3-29 63 0,-3 29 49 0,7-23 47 15,-7 23 58-15,0 0 14 0,7-13 5 0,-7 13 5 16,0 0-14-16,13 12-5 0,-13-12-35 0,7 17-14 15,-7-17-32-15,13 27-11 0,-6-11-28 0,-1 1-5 16,1-1-33-16,3 0-22 0,-4-1-26 0,4 1-40 16,0-1-29-16,-3 0-64 0,3-2-19 0,0-1-80 15,-10-12-8-15,17 19-59 0,-17-19-42 0,13 11-45 16,-13-11-431-16,0 0-630 0</inkml:trace>
  <inkml:trace contextRef="#ctx0" brushRef="#br0" timeOffset="67478.23">4442 14023 1441 0,'0'0'1154'0,"0"0"-342"0,0 0-212 0,0 0-93 0,0 0-114 0,3 20-43 16,-3-20-104-16,7 23-4 0,-4-7-57 0,0 3 4 0,4 5-48 15,0 4 1-15,3 6-45 0,-4 0 16 16,1 2-37-16,3 2 11 0,-4-1-13 0,4-3-13 15,-3 1-11-15,0 1-15 0,3-2-3 0,-7-4-9 0,4-2-4 16,-4-1-17-16,4-3-27 0,-7-4-28 16,6 0-22-16,-6-20-39 0,4 32-70 0,-4-32-65 15,3 22-46-15,-3-22-74 0,0 0 19 0,0 0-77 0,-7 14 21 16,7-14 2-16,-13-13-11 0,13 13 3 0,-13-17 18 16,6 4 61-16,-3 1 101 0,3-1 161 0,-3 0 59 15,1 2 158-15,2-2 14 0,7 13 56 0,-17-20 30 16,17 20 20-16,-10-16-13 0,10 16-3 0,-10-13 4 15,10 13-19-15,0 0-17 0,-10-13-26 0,10 13 4 16,0 0-21-16,0 0-26 0,0 0-26 0,0 0-27 16,0 0-19-16,0 0-17 0,24-1-7 0,-24 1-26 15,13 4-1-15,-13-4-33 0,20 5-41 0,-20-5-34 16,20 4-43-16,-20-4-55 0,23 4-65 0,-23-4-121 16,20 2-57-16,-20-2-106 0,27 0-332 0,-27 0-667 15</inkml:trace>
  <inkml:trace contextRef="#ctx0" brushRef="#br0" timeOffset="67851.09">4834 14460 1117 0,'0'0'1359'0,"0"0"-467"0,0 0-235 0,0 0-145 0,0 0-120 16,0 0-91-16,16-6-77 0,-16 6-51 0,0 0-41 16,0 0-26-16,0 0-23 0,0 0-16 0,20 0-19 15,-20 0-26-15,0 0-18 0,0 0-20 0,24-1-12 16,-24 1 1-16,0 0-11 0,23-3-5 0,-23 3-2 15,0 0-4-15,20-6-11 0,-20 6-6 0,0 0 4 16,13-10-16-16,-13 10 3 0,0 0-26 0,10-17 2 16,-10 17-37-16,0 0 17 0,0-26-3 0,0 26 3 15,-7-19 13-15,7 19 8 0,-13-23 19 0,6 10 18 0,-6 2 17 16,0 1 27-16,3 1 27 0,-3 0 30 16,-1 4 19-16,14 5 29 0,-23-9 5 0,23 9-3 0,-23 1-14 15,23-1-19-15,-23 13-10 0,16-1-9 0,-3 2-5 16,7 3-4-16,-4 1-6 0,7 2-16 0,-3 0 10 15,6 3-21-15,-3 3 17 0,7-2-11 0,-4 2 8 16,4-3-18-16,-1 0 9 0,4-3-30 0,0 0-7 16,0-1-41-16,-3-4-2 0,3 1-60 0,0-3-33 15,0-3-33-15,3 2 1 0,-13-12-73 16,23 13-11-16,-23-13-59 0,20 10-89 0,-20-10-228 0,23 6-230 16</inkml:trace>
  <inkml:trace contextRef="#ctx0" brushRef="#br0" timeOffset="68237.97">5259 14458 1102 0,'0'0'1136'0,"0"0"-357"0,-20 0-138 16,20 0-108-16,0 0-94 0,0 0-39 0,-20 3-79 0,20-3-71 15,0 0-52-15,0 0-45 0,-10 17-29 0,10-17-26 16,0 0-17-16,3 29-15 0,-3-29-16 0,14 23-10 16,-14-23-9-16,13 24-5 0,-3-9-8 0,0-4-8 15,0 2 4-15,3-1-4 0,-3-1-3 0,0-1-5 16,3 0-4-16,-3-1-12 0,-10-9-17 0,24 13-21 16,-24-13-10-16,16 5-4 0,-16-5-14 0,0 0-8 15,27-4-10-15,-27 4-29 0,13-13-14 0,-13 13-41 16,7-23 3-16,-7 23-11 0,3-27-6 0,-3 27-12 15,-3-37-55-15,-1 15 43 0,1-1 11 0,-3 0 29 16,-4 0 36-16,0 2 48 0,-4-1 60 0,-2 5 60 16,2-1 55-16,-2 3-6 0,-1 3 65 0,4 5 8 15,-4 0 8-15,17 7-10 0,-26-9-22 0,26 9-11 16,-24 3-61-16,24-3-20 0,-16 15-58 0,16-15-16 16,-10 23-95-16,10-23-24 0,0 29-132 0,3-12-88 15,4-3-482-15,3 6-679 0</inkml:trace>
  <inkml:trace contextRef="#ctx0" brushRef="#br0" timeOffset="69820.19">14996 23628 435 0,'0'0'445'0,"0"0"-172"0,10-10-75 0,-10 10-55 0,0 0-34 0,13-7-31 0,-13 7-27 0,0 0-29 0,0 0-12 0,10-7-6 0,-10 7 1 16,0 0 0-16,0 0-10 0,0 0-17 0,0 0-35 16,0 0-43-16,14-12-68 0,-14 12-188 15,0 0 81-15</inkml:trace>
  <inkml:trace contextRef="#ctx0" brushRef="#br0" timeOffset="70114.98">15132 23550 693 0,'0'0'843'0,"10"-10"-306"0,-10 10-40 0,0 0-118 0,0 0-6 0,7-14-79 0,-7 14-6 0,0 0-50 0,0 0-11 15,0 0-48-15,0 0-10 0,-3-21-32 0,3 21-1 16,0 0-12-16,0 0-4 0,-14-12-6 0,14 12-5 15,0 0 9-15,0 0-25 0,-20 4 1 0,20-4-18 0,-9 13-20 16,9-13-27-16,-10 19 8 0,10-19-10 0,-10 27-6 16,10-27-8-16,0 33-19 0,0-33-21 15,0 32-22-15,3-15-23 0,4 0-28 0,-4 1-25 16,4 0-24-16,-1-2-7 0,4 0-49 0,0-2-41 16,0-1-39-16,0 1-10 0,0-4-63 0,3-1-34 0,1-2-446 15,-14-7-605-15</inkml:trace>
  <inkml:trace contextRef="#ctx0" brushRef="#br0" timeOffset="70621.81">15418 23750 387 0,'0'0'1216'0,"0"0"-570"0,0 0-114 0,0 0-120 0,17 7-39 15,-17-7-77-15,0 0-19 0,20 12-43 0,-20-12-18 16,13 8-40-16,-13-8-18 0,20 9-36 0,-20-9-20 15,23 7-21-15,-23-7-12 0,20 6-21 0,-20-6-3 16,23 4-14-16,-23-4 2 0,20 0-12 0,-20 0 2 16,0 0-6-16,24-3-17 0,-24 3 22 0,13-7-21 15,-13 7-31-15,6-13-18 0,-6 13-31 0,4-20-23 16,-4 20-48-16,-7-30 14 0,0 17-5 0,1-3 9 16,-4 1 9-16,0-3-21 0,-7 1 71 0,4 1-20 0,-4 3 79 15,-3 1 33-15,4 0 31 0,3 5 11 16,-4 1 2-16,4 0 36 0,13 6-7 0,-27-6 6 0,27 6-33 15,-20 3-2-15,20-3-27 0,-13 9 9 0,13-9-25 16,-10 13 13-16,10-13-20 0,-3 17 11 0,3-17-17 16,3 20 7-16,-3-20-9 0,10 20 10 0,-10-20-18 15,10 21 12-15,-10-21-13 0,16 18 9 0,-16-18-25 16,17 13 2-16,-17-13-43 0,17 10 5 0,-17-10-42 16,16 4 23-16,-16-4-41 0,0 0 16 0,24-7-56 15,-24 7 48-15,16-16-87 0,-16 16 25 16,13-21-17-16,-3 7-6 0,-6-1 11 0,-4 15 37 0,10-30-12 15,-7 13 32-15,-3 17 25 0,7-28 41 0,-7 28 48 16,3-23 61-16,-3 23 50 0,3-17 47 0,-3 17 19 16,0 0-5-16,0 0-29 0,4-16-22 0,-4 16-12 15,0 0-21-15,6 16-13 0,-6-16-54 0,7 23 43 16,0-7-54-16,-1 1 48 0,1 4-72 0,-1-1 27 16,4 1-80-16,0-1 12 0,0 2-91 0,0-4-21 0,0 1-71 15,0-6-72-15,0 0-363 0,0-2-269 0</inkml:trace>
  <inkml:trace contextRef="#ctx0" brushRef="#br0" timeOffset="71022.45">15774 23314 1042 0,'0'0'992'0,"0"0"-305"0,0 0-126 0,0 0-105 0,0 0-72 16,0 0-46-16,3 30-38 0,4-16-41 0,-4 3-12 15,0 4-71-15,1 3 2 0,2 2-31 0,1-2-12 16,-1 2-16-16,1 1-20 0,0 0-16 0,-1 1-20 16,-2-1-5-16,2-1-15 0,1 1-11 0,0-4-6 15,-4 2-14-15,0-7-24 0,1-2-34 0,-4-16-37 16,6 30-41-16,-6-30-56 0,7 23-34 0,-7-23-52 16,0 0 1-16,3 19-62 0,-3-19 20 0,0 0-40 15,0 0 17-15,0 0-1 0,-6-15 11 0,6 15 6 16,-4-17 39-16,4 17 44 0,-6-20 54 0,6 20 52 15,-7-23 63-15,7 23 71 0,-7-18 54 0,7 18 49 16,-6-15 41-16,6 15 48 0,0 0 29 0,-10-18 18 16,10 18-32-16,0 0 4 0,0 0-23 0,0 0-30 0,0 0-28 15,0 0-25-15,0 0-47 0,0 0 6 0,0 0-35 16,0 0 15-16,23 5-37 0,-23-5 15 16,13 10-49-16,-13-10 11 0,14 9-57 0,-14-9 13 0,19 9-73 15,-19-9 7-15,17 8-79 0,-17-8-7 0,20 7-37 16,-20-7-59-16,20 2-57 0,-20-2-294 0,23 0-198 15</inkml:trace>
  <inkml:trace contextRef="#ctx0" brushRef="#br0" timeOffset="71336.81">16169 23650 1178 0,'0'0'722'0,"0"0"-170"0,0 0-170 0,0 0-28 0,13-6-87 15,-13 6-28-15,0 0-51 0,0 0 3 0,0 0-50 16,0 0-5-16,23-1-43 0,-23 1-8 0,0 0-30 15,0 0 11-15,0 0-41 0,24-2 16 0,-24 2-25 16,0 0 13-16,0 0-25 0,13-7 11 0,-13 7-22 16,0 0 7-16,10-16-32 0,-10 16 15 0,0 0-6 0,3-17-1 15,-3 17-2-15,0 0 3 0,-6-21-3 0,6 21-4 16,-10-12 5-16,10 12 6 0,-14-15-1 16,14 15 7-16,-16-11 13 0,16 11 0 0,-20-9 10 15,20 9 12-15,-20-7 13 0,20 7-2 0,0 0 0 0,-27 3-10 16,27-3-7-16,-16 8-5 0,16-8-5 15,-14 18-3-15,14-18-9 0,-6 23-24 0,6-23 10 16,-4 27-38-16,4-27 18 0,0 30-37 0,0-30 25 0,7 36-53 16,-4-21 2-16,4 3 23 0,0-1-65 0,-1-2 14 15,1-1-36-15,3 0-43 0,-3-2-55 0,-7-12-66 16,20 21-339-16,-20-21-251 0</inkml:trace>
  <inkml:trace contextRef="#ctx0" brushRef="#br0" timeOffset="71740.73">16392 23644 1383 0,'0'0'901'0,"0"0"-226"0,0 0-166 0,0 0-123 0,0 0-108 0,0 0-44 0,0 0-67 16,0 0-21-16,0 0-47 0,6 17-23 0,-6-17-52 0,0 0-18 15,13 16-47-15,-13-16-4 0,10 10-47 0,-10-10 9 16,0 0-57-16,17 11-9 0,-17-11 46 0,0 0-55 15,17 8 44-15,-17-8-30 0,0 0 54 0,0 0-23 16,0 0 56-16,13-8-26 0,-13 8 43 16,0 0-35-16,0 0 45 0,0-24 5 0,0 24 0 0,0 0 7 15,-7-26 9-15,7 26-6 0,-3-14 5 0,3 14 37 16,0 0 48-16,-3-19 0 0,3 19 86 16,0 0-78-16,0 0 45 0,0 0-31 0,0 0 48 15,-4 19-6-15,4-19 28 0,4 30-10 0,-4-8 8 0,3 3-10 16,0 3 9-16,1 2-23 0,-4 0-11 0,3 1-19 15,0 2-20-15,1-2-9 0,-4 0-8 0,3 2-5 16,-3-3-18-16,0-1-3 0,0 0-18 0,-3-8 0 16,3 2-24-16,-4-3-22 0,4-20-22 0,-6 32-31 15,6-32-27-15,-10 23-26 0,10-23-27 0,-17 8-22 16,17-8-17-16,-20 0-13 0,20 0-25 16,-23-10-26-16,10 3-26 0,3-3-33 0,-4-1-53 0,4-2-429 15,4-2-484-15</inkml:trace>
  <inkml:trace contextRef="#ctx0" brushRef="#br0" timeOffset="72122.1">16641 23713 1312 0,'0'0'1038'0,"0"0"-299"0,0 0-188 16,0 0-125-16,0 0-92 0,0 0-74 0,0 0-56 0,20 4-39 15,-20-4-21-15,0 0-25 0,0 0-18 0,16 6-16 16,-16-6-4-16,0 0-10 0,14 7-12 0,-14-7-9 16,0 0-11-16,19 4-7 0,-19-4-4 0,0 0-13 15,17 3-6-15,-17-3-24 0,0 0-22 0,0 0-25 16,17-3-11-16,-17 3-40 0,0 0-16 0,6-17-57 16,-6 17-6-16,0-24-66 0,0 24 24 0,-6-32-12 15,2 15 10-15,-2 0 48 0,-1-2 19 0,0 0 50 16,-3-1 61-16,-3 4 67 0,3 2 59 0,0 1-8 15,-3 4 80-15,0 1-11 0,13 8 31 0,-20-9-32 16,20 9 7-16,-20 0-41 0,20 0-1 0,-13 9-40 16,13-9 7-16,-14 20-35 0,14-20 15 0,-6 30-26 15,6-30 9-15,0 30-20 0,3-11-2 0,0-2-37 16,1 2 10-16,-1-2-40 0,4 2-29 0,-1-1 12 0,1 1-79 16,-1-5 2-16,1 2-85 0,3-1-29 0,-3-4-67 15,3-1-104-15,-10-10-222 0,16 19-240 0</inkml:trace>
  <inkml:trace contextRef="#ctx0" brushRef="#br0" timeOffset="72388.25">16817 23608 68 0,'0'0'1690'0,"0"0"-786"0,0 0-193 0,0 0-149 0,0 0-97 0,0 0-54 16,20 9-72-16,-20-9-80 0,10 13-32 15,-10-13-43-15,10 18-36 0,-10-18-36 0,10 25-23 0,-10-25-10 16,10 28-18-16,-10-28-12 0,10 23-9 0,-10-23-9 16,9 25-3-16,-9-25-8 0,7 20-4 0,-7-20-12 15,3 17-8-15,-3-17-18 0,0 0-10 0,7 17-10 16,-7-17-12-16,0 0-11 0,0 0-34 0,0 0-38 16,0 0-28-16,3-26-53 0,-3 26-17 0,0-26-79 15,0 26-18-15,-3-34-58 0,3 34-43 0,0-39-47 16,3 21-341-16,1-4-558 0</inkml:trace>
  <inkml:trace contextRef="#ctx0" brushRef="#br0" timeOffset="72623.13">17205 23631 1413 0,'0'0'1223'0,"0"0"-341"0,7 19-206 0,-7-19-139 16,7 17-133-16,-7-17-75 0,3 17-78 0,-3-17-55 15,7 22-43-15,-7-22-50 0,6 18-59 0,-6-18-73 16,10 19-71-16,-10-19-62 0,7 14-47 0,-7-14-82 16,7 13-49-16,-7-13-112 0,0 0-36 0,6 13-472 15,-6-13-945-15</inkml:trace>
  <inkml:trace contextRef="#ctx0" brushRef="#br0" timeOffset="72790.8">17239 23353 1187 0,'0'0'1254'0,"0"0"-434"0,0 0-236 0,0 0-152 0,0 0-96 0,0 0-81 15,0 0-63-15,-4 15-63 0,4-15-66 0,0 0-54 16,7 13-83-16,-7-13-43 0,0 0-52 0,13 16-49 15,-13-16-63-15,7 16-55 0,-7-16-58 0,7 14-75 16,-7-14-287-16,10 14-416 0</inkml:trace>
  <inkml:trace contextRef="#ctx0" brushRef="#br0" timeOffset="73248.66">17328 23605 1063 0,'0'0'1084'0,"10"17"-359"0,-10-17-120 0,10 22-118 0,-3-6-75 16,3-5-57-16,-3-1-48 0,3 3-47 0,3-1-44 15,0-1-43-15,-3-1-25 0,7 0-69 0,-7 0 21 16,6-1-54-16,-16-9 26 0,24 11-56 0,-24-11 34 16,26 7-62-16,-26-7 20 0,23 6-22 0,-23-6-13 15,17-4-8-15,-17 4-7 0,17-9-11 0,-17 9-15 16,10-18-10-16,-10 18-22 0,3-23-3 0,-3 23-23 16,0-33 10-16,0 14-26 0,-3 3 17 0,-4-8 6 15,0 0 16-15,-3 0 17 0,-3 1 18 0,0-3 18 0,-7 2 27 16,6 4 33-16,-2 0 34 0,-1 6 18 15,1-1 36-15,2 0 11 0,-2 6 11 0,2 0-2 0,14 9-13 16,-19-8-15-16,19 8-17 0,-20 4-2 0,20-4-26 16,-14 13 5-16,14-13-5 0,-6 20 10 0,6-20-14 15,-4 27 12-15,4-27-14 0,4 35 19 0,-1-15 0 16,0-2 3-16,1 1-5 0,6-2-6 0,-4-1-15 16,1 3-2-16,0-3-4 0,2 0-10 0,1-4-2 15,-3 1-9-15,3-1-10 0,-10-12-26 0,20 17-30 16,-20-17-21-16,17 9-25 0,-17-9-19 0,0 0-26 0,30-2-3 15,-30 2-32-15,13-13 19 0,-13 13-27 16,13-18 46-16,-13 18-9 0,13-19 65 0,-13 19-12 16,10-16 59-16,-10 16 33 0,10-11 84 0,-10 11-3 15,0 0 15-15,0 0-29 0,17 11 12 0,-17-11-11 0,13 30-1 16,-6-7-22-16,0 0-7 0,2 3 0 0,1 1-21 16,-3-1-17-16,3 0-67 0,0-2-52 15,-3-4-78-15,3 0-149 0,-4-3-91 0,4-3-469 16,-10-14-823-16</inkml:trace>
  <inkml:trace contextRef="#ctx0" brushRef="#br0" timeOffset="93402.9">22092 12892 846 0,'0'0'960'0,"10"-9"-212"0,-10 9-163 0,0 0-114 15,0 0-97-15,0 0-57 0,0 0-97 16,0 0 3-16,0 0-77 0,7 12 31 0,-7-12-58 15,3 23 33-15,-3-23-33 0,4 35 26 0,-1-17-46 0,4 8 49 16,-7 3-51-16,6-2 13 0,-2 2 14 0,-1-1-1 16,0 2-5-16,1 0-7 0,-4-2-7 15,3 2-11-15,0-1-15 0,0-2-16 0,1 3-13 0,-4-4-42 16,3-3 28-16,-3-3-41 0,7 3 31 0,-7-4-28 16,0-1-31-16,0-18-35 0,0 30-83 15,0-30-11-15,6 22-55 0,-6-22-69 0,0 20-66 0,0-20-33 16,0 0-34-16,0 0-57 0,4 16-23 0,-4-16-412 15,0 0-818-15</inkml:trace>
  <inkml:trace contextRef="#ctx0" brushRef="#br0" timeOffset="93855.46">22348 13247 616 0,'0'0'1000'0,"0"0"-281"0,3-17-169 0,-3 17-90 0,0 0-83 0,0 0-41 0,4-18-21 16,-4 18-57-16,0 0 21 0,0 0-73 0,0 0 18 15,0 0-77-15,0 0 20 0,0 0-60 0,0 0-10 16,0 0-3-16,0 0-1 0,-4 21 6 0,4-21-1 0,0 24 3 16,0-24-2-16,0 29-4 0,0-29-7 0,7 34-8 15,-4-15-10-15,7-1-12 0,-3-1-11 16,0 3-10-16,-1-2-45 0,4-4 37 0,-3 2-43 0,6-2 36 15,-3-2-39-15,3-1 35 0,1-3-47 0,-4 0 40 16,-10-8-57-16,26 10 40 0,-26-10-47 0,27 3 43 16,-27-3-10-16,23-6-10 0,-23 6-13 0,23-14-7 15,-9 5-16-15,-8-4-9 0,1-1-5 0,0-2-12 16,-1-3-3-16,-2 1 39 0,-1-2-37 0,-3-2 53 16,-3-1-36-16,-1-4 53 0,-2 1-34 0,-1 0 52 15,-6-4-36-15,-1 7 54 0,1 1-23 0,3 2 68 16,-6 3-31-16,2 0 55 0,1 6-36 15,0-1 6-15,3 5-10 0,10 7-13 0,-20-9-5 16,20 9-7-16,0 0-9 0,-27 6-4 0,27-6-5 0,-10 14-13 16,10-14-18-16,-6 19 13 0,6-19-67 0,-7 24 16 15,7-24-57-15,0 26 15 0,0-26-67 0,7 29 8 16,-7-29-87-16,6 28-2 0,1-14-43 0,-7-14-37 0,13 24-36 16,-3-14-61-16,-10-10-386 0,20 20-558 15</inkml:trace>
  <inkml:trace contextRef="#ctx0" brushRef="#br0" timeOffset="94219.93">22820 13197 265 0,'0'0'1781'16,"0"0"-810"-16,0 0-163 0,-13 8-218 0,13-8-103 0,0 0-88 15,-10 15-94-15,10-15-64 0,-7 17-52 0,7-17-38 16,0 20-36-16,0-20-24 0,0 24-17 0,0-24-15 15,13 30-11-15,-13-14-12 0,7 1-49 0,3-1 49 16,3 3-50-16,-6-1 52 0,6 0-46 0,4-3 47 16,-11 1-50-16,8-3 43 0,-4-3-47 0,3 1 46 15,0-3-51-15,-3-1 48 0,-10-7-52 0,27 12 46 16,-27-12-60-16,20 1 35 0,-20-1-68 0,23-4 35 0,-23 4-59 16,17-17 27-16,-17 17-16 0,10-25-20 0,-10 25-6 15,9-35 39-15,-9 17-42 0,-6-2 57 0,-1-3-29 16,1-2 62-16,-4 1-32 0,-4 4 55 0,-6-7-19 15,4 1 80-15,-4 6-17 0,3 3 58 0,-3 2-36 16,4 5 8-16,2 1-17 0,14 9-21 0,-30-7-32 16,30 7-35-16,-19 4 2 0,19-4-85 0,-17 14-11 15,17-14-87-15,-7 18-21 0,7-18-98 0,-6 23-47 16,6-23-39-16,0 23-140 0,0-23-315 0,6 23-698 16</inkml:trace>
  <inkml:trace contextRef="#ctx0" brushRef="#br0" timeOffset="116728.96">26704 8533 449 0,'0'0'1047'16,"0"0"-371"-16,0 0-142 0,0 0-77 0,0 0-80 15,0 0-63-15,0 0-37 0,0 0-25 0,0 0-24 16,0 0-10-16,0 0-18 0,0 0-2 0,0 0-4 15,0 0 6-15,0 0-45 0,0 0 63 0,-17-2-3 16,17 2-11-16,0 0-43 0,0 0 13 0,0 0-54 16,0 0 5-16,-7 19-46 0,7-19 21 0,0 0-23 15,-6 24 1-15,6-24-15 0,0 23-10 0,0-23-10 16,0 30-9-16,0-30-7 0,6 33-7 0,1-16-4 16,-4 1-5-16,4 0 0 0,6 0-7 0,-6-1-2 15,6 0 0-15,-3-1-3 0,3-3-2 0,1-2 0 16,-4 1-2-16,3-3-2 0,0-1 1 0,-13-8-1 15,30 10 1-15,-30-10-1 0,20 3-2 0,-20-3 0 0,23-3-4 16,-23 3-9-16,24-13-8 0,-11 3-15 0,-7-1-7 16,1-1-11-16,0-3-5 0,-1-3-9 0,4 0-2 15,-10-1-2-15,7-1 1 0,-7-2 7 0,0-1 14 16,0 2 11-16,-7-4 9 0,1-1 9 0,2 2 14 16,-2 1-1-16,-8-1 3 0,8 2 10 0,-11 2 12 15,4 0 19-15,0 2 13 0,6 3 5 0,-10 3-3 16,11-1 14-16,-8 3-9 0,1 3-11 0,13 7-11 15,-16-11-6-15,16 11-14 0,-24-3-12 0,24 3-11 16,0 0-9-16,-20 6-6 0,20-6-2 0,-13 10-13 16,13-10-10-16,-10 13-59 0,10-13 34 0,-7 17-52 15,7-17 12-15,0 19-20 0,0-19-26 0,0 21-39 16,0-21-40-16,0 23-51 0,0-23-40 0,7 25-50 16,-7-25-33-16,10 25-527 0,-10-25-916 0</inkml:trace>
  <inkml:trace contextRef="#ctx0" brushRef="#br0" timeOffset="116955.4">27036 8685 1690 0,'20'1'842'0,"-20"-1"-147"0,0 0-217 0,0 0-63 0,0 0-125 0,6 13-37 0,-6-13-98 16,0 0 11-16,4 21-71 0,-4-21 17 0,6 20-62 0,-6-20 23 15,7 25-14-15,-7-25-15 0,13 28-12 0,-6-13-14 16,-7 0-9-16,6-1-23 0,-6-14-31 0,10 27-31 16,-10-27-47-16,14 26-47 0,-14-26-57 0,6 23-63 15,-6-23-51-15,14 17-59 0,-14-17-487 0,3 16-741 16</inkml:trace>
  <inkml:trace contextRef="#ctx0" brushRef="#br0" timeOffset="117439.7">27308 8510 459 0,'0'0'932'0,"0"-26"-389"0,0 26-109 0,7-23-154 16,-7 23-15-16,0-21-92 0,0 21 11 0,10-18-64 0,-10 18 27 15,13-14-69-15,-13 14 63 0,7-9-80 0,-7 9 59 16,0 0-52-16,23 3 66 0,-23-3-36 0,20 8 54 16,-20-8-46-16,16 16 62 0,-16-16-57 0,14 18 51 15,-14-18-46-15,20 20 43 0,-20-20-51 0,10 17 40 16,-10-17-53-16,6 17-5 0,-6-17-7 0,7 13-7 16,-7-13-12-16,0 0-8 0,0 19-10 0,0-19-14 15,0 0-6-15,0 17-9 0,0-17-9 0,0 0-6 16,0 0-12-16,-13 7-9 0,13-7-6 0,0 0-8 15,0 0-12-15,0 0-8 0,-24-1 32 0,24 1-56 16,0 0 27-16,0 0-54 0,0 0 38 0,0 0-37 16,0 0 52-16,0 0-30 0,0 0 60 0,0 0-42 15,0 21 50-15,0-21-43 0,14 20 53 0,-11-7-2 0,4 2 4 16,-1 0-2-16,1 1 11 0,0 1 14 16,6-1 13-16,-13 1 19 0,10-2 12 0,-10-1 7 0,0-14 12 15,13 30-34-15,-13-30 49 0,0 26-45 16,0-26 40-16,0 25-49 0,0-25 31 0,-6 24-49 15,6-24 37-15,-7 20-53 0,7-20 35 0,-17 19-58 0,17-19 5 16,-13 14-80-16,13-14-1 0,-13 12-55 0,13-12-68 16,-17 8-85-16,17-8-117 0,-20 7-110 0,20-7-473 15,-16 7-1042-15</inkml:trace>
  <inkml:trace contextRef="#ctx0" brushRef="#br0" timeOffset="118208.29">26717 9527 188 0,'0'0'1273'0,"0"0"-572"0,0 0-64 0,-13-7-141 0,13 7-30 16,0 0-122-16,0 0-1 0,0 0-100 0,-17 6 12 16,17-6-76-16,0 0-14 0,-7 17-17 0,7-17-21 0,0 19-8 15,0-19-8-15,7 24-42 0,-7-24 30 0,10 29-62 16,-3-16 49-16,-1 4-59 0,7-2 40 16,-3-4-59-16,4 5 42 0,-8-3-37 0,8 0 25 0,-4 0-55 15,3-2 47-15,0-1-50 0,-13-10 48 0,23 14-46 16,-23-14 39-16,20 9-51 0,-20-9 39 0,17 3-58 15,-17-3 27-15,20-9-53 0,-20 9 11 0,17-17-17 16,-17 17-25-16,13-29 20 0,-7 11-54 0,-6-2 40 16,0-2-37-16,0-2 53 0,0-5 13 15,0-1 12-15,-6-2 12 0,-1-1 11 0,-3-1 17 0,-3 1 27 0,0 1 45 16,-1 5-12-16,4 4 73 0,-3 3-25 16,0 1 64-16,3 6-43 0,-3 2 32 0,6 2-66 15,7 9-19-15,-23-7-12 0,23 7-9 0,0 0-8 0,-20 7-5 16,20-7-10-16,-17 17-5 0,17-17-8 0,-7 21-20 15,7-21-19-15,-6 24-19 0,6-24-18 16,0 30 15-16,0-30-75 0,6 30 12 0,-6-30-79 16,7 33-48-16,-7-33-21 0,10 29-21 0,-10-29-39 0,7 27-15 15,-7-27-106-15,13 23-362 0,-13-23-542 0</inkml:trace>
  <inkml:trace contextRef="#ctx0" brushRef="#br0" timeOffset="118390.17">27029 9691 584 0,'7'17'1217'0,"-7"-17"-424"0,0 18-151 0,0-18-126 0,0 21-120 0,0-21-89 0,6 27-70 16,-6-27-9-16,0 26-93 0,0-26 8 0,0 27-89 16,0-27-9-16,7 28-83 0,-7-28 6 0,7 27-84 15,-7-27 0-15,0 21-94 0,0-21 1 0,6 19-37 16,-6-19-45-16,4 18-39 0,-4-18-52 0,0 0-406 0,13 17-476 15</inkml:trace>
  <inkml:trace contextRef="#ctx0" brushRef="#br0" timeOffset="118782.24">27215 9454 1217 0,'0'0'1031'0,"0"-17"-288"0,0 17-138 0,0 0-160 16,-7-17-35-16,7 17-117 0,0 0 5 0,0 0-93 0,0 0 6 16,0 0-90-16,0 0 21 0,0 0-54 0,0 0 34 15,0 0-49-15,0 0-2 0,0 0-1 0,7 27-10 16,-7-27-5-16,7 23-10 0,-7-23-8 0,10 24-3 16,-10-24-11-16,13 26-7 0,-13-26-5 0,13 20-4 15,-13-20-2-15,14 19-9 0,-14-19-16 0,10 13-13 16,-10-13-14-16,19 11-19 0,-19-11-11 0,14 6-12 15,-14-6 28-15,0 0-49 0,23 0 39 0,-23 0-40 16,0 0 37-16,20-9-43 0,-20 9 48 0,10-13-34 16,-10 13 47-16,7-15 8 0,-7 15 1 0,6-17 7 15,-6 17 10-15,0-18 11 0,0 18 5 0,0 0-18 0,7-14 63 16,-7 14-13-16,0 0-4 0,0 0-46 0,7 19 50 16,-7-19-44-16,0 31 49 0,6-8-22 0,-6 6-25 15,3 0 41-15,-3 2-60 0,7 2 29 0,0 5-83 16,-7-4-6-16,6-4-99 0,1 0-26 0,0-3-61 15,-4-1-60-15,4-1-86 0,6-8-367 0,-6-1-501 16</inkml:trace>
  <inkml:trace contextRef="#ctx0" brushRef="#br0" timeOffset="119857.13">26753 10356 880 0,'0'0'715'0,"0"0"-198"0,0 0-38 0,0-20-117 0,0 20 34 0,0 0-102 0,0 0 44 0,0 0-60 0,0-20 40 0,0 20-71 15,0 0 28-15,0 0-78 0,0 0-34 16,0 0-25-16,0 0-21 0,0 18-17 0,0-18-3 0,0 20-5 16,0-20-7-16,7 32-7 0,-7-15-14 15,7 3-8-15,-1 2-10 0,4-2-10 0,-3 1-8 16,0 1-6-16,6-5-6 0,-3 3-4 0,3-2-4 0,7-3 1 15,-10 1-8-15,3-6-10 0,1 0-10 0,2 0-8 16,-3-3-5-16,-13-7-8 0,20 6 0 0,-20-6 3 16,24 0 2-16,-24 0 32 0,20-10-56 0,-10 0 36 15,-10 10-49-15,13-23 33 0,-7 7-53 0,-6-1 36 16,7-3-51-16,-7 0 38 0,0-1-41 0,-7-4 47 16,1-1-35-16,-1-3 57 0,-6-1-32 0,3 0 55 15,-3 0-36-15,-7 0 56 0,3 4-34 0,4 4 75 16,0 4-23-16,3 1 53 0,-4 3-40 0,1 4 37 15,13 10-57-15,-23-10 34 0,23 10-53 0,0 0 39 16,-24 6-53-16,24-6 37 0,-6 20-52 0,6-20 39 16,-7 25-55-16,7-25 28 0,0 31-66 0,7-12 23 15,-7 0-75-15,3 1 19 0,0 0-80 0,7-3 21 16,-3 3-57-16,0-1-25 0,-1-2-52 0,4-1-57 16,4-2-443-16,-8 2-542 0</inkml:trace>
  <inkml:trace contextRef="#ctx0" brushRef="#br0" timeOffset="120084.86">27238 10571 1613 0,'0'0'962'0,"0"0"-294"0,0 17-94 0,0-17-170 0,0 0-34 16,7 32-125-16,-7-32-7 0,0 30-90 0,7-13 4 15,-7 0-76-15,6 2-15 0,1 0-19 0,-7-1-20 16,7 1-25-16,-7-2-29 0,3-1-27 0,4-2-32 16,-7-14-41-16,6 28-50 0,-6-28-49 0,7 20-30 15,-7-20-24-15,6 17-63 0,-6-17-6 0,0 0-495 16,7 13-624-16</inkml:trace>
  <inkml:trace contextRef="#ctx0" brushRef="#br0" timeOffset="120392.3">27375 10230 1232 0,'0'0'729'0,"0"0"-104"0,0 18-104 0,0-18-92 0,6 25-80 16,-6-25-57-16,0 33-43 0,0-13-39 0,0 1-38 16,7 1-38-16,-7-1-72 0,0 1 30 0,0-2-71 15,7 1 20-15,-7-1-73 0,0-3 22 0,0-17-27 16,0 31-69-16,0-31 25 0,6 24-77 0,-6-24 20 16,3 20-51-16,-3-20 2 0,0 0-5 0,0 22 5 15,0-22-17-15,0 0-12 0,0 0-38 0,0 0-39 0,0 0-64 16,0 0-240-16,7 16-48 0</inkml:trace>
  <inkml:trace contextRef="#ctx0" brushRef="#br0" timeOffset="121574.48">26810 11342 880 0,'0'0'832'0,"0"0"-191"0,0-22-99 15,0 22-1-15,0 0-139 0,0 0-34 0,0 0-36 0,-13-13-25 16,13 13-19-16,0 0-21 0,0 0-77 16,0 0 33-16,0 0-40 0,-20 7-29 0,20-7-29 0,-10 16-12 15,10-16-19-15,-7 23-10 0,7-23-17 16,-7 32-10-16,7-15-16 0,0 2-7 0,0 1-8 0,7 0-7 16,-7 0-5-16,7 5-5 0,-1-4-2 15,4 1-6-15,-3-2 2 0,0-2-9 0,6-2-12 16,-7-2-17-16,11-2-9 0,-10-4-16 0,6 1-16 0,-13-9-15 15,23 10-15-15,-23-10 28 0,20 0-61 0,-20 0 27 16,23-11-57-16,-23 11 32 0,14-25-61 0,-4 8 25 16,-4-3-58-16,1-2 43 0,0-3-41 0,-7 0 57 15,0-2 4-15,0-2 29 0,0 2 27 0,0-2 28 16,-7 2 32-16,0-2 32 0,-3 3 52 0,4 1 33 16,-8 0 31-16,8 4 27 0,-7 1 19 0,3 5 1 0,3 0-4 15,0 3-14-15,7 12-33 0,-20-10-23 16,20 10-22-16,0 0-15 0,-16 1-19 0,16-1-20 15,-7 16-19-15,7-16 21 0,-7 25-71 0,7-25 23 16,0 34-67-16,0-17 20 0,7 3-79 0,-7 0-14 0,7-1-31 16,-1 1-60-16,1-3-50 0,3 3-101 15,-3-2-292-15,-1-1-360 0</inkml:trace>
  <inkml:trace contextRef="#ctx0" brushRef="#br0" timeOffset="121742.39">27159 11580 549 0,'0'0'1520'0,"0"26"-608"0,0-26-249 0,0 30-101 0,0-30-173 0,0 34-47 0,0-34-143 15,0 32-43-15,0-32-126 0,0 33-36 16,0-33-128-16,6 29-32 0,-6-29-93 0,7 27-29 0,-7-27-46 16,7 22-49-16,-7-22-97 0,6 18-294 0,-6-18-449 15</inkml:trace>
  <inkml:trace contextRef="#ctx0" brushRef="#br0" timeOffset="121981.87">27318 11267 987 0,'0'0'1234'0,"0"0"-460"0,0 0-108 0,0 0-196 0,0 0-94 15,0 0-83-15,0 0-61 0,0 0-41 0,13 12 3 0,-13-12-80 16,7 18 18-16,-7-18-70 0,7 29 29 0,-7-29-61 16,6 30 35-16,-6-10-59 0,0-20 29 0,7 34-58 15,-4-16 12-15,-3 1-62 0,7-2 20 16,-7-17-72-16,0 30 2 0,0-30-49 0,7 30-63 0,-7-30-78 16,6 23-66-16,-6-23-65 0,0 17-487 0,0-17-864 15</inkml:trace>
  <inkml:trace contextRef="#ctx0" brushRef="#br0" timeOffset="122324.25">27727 11326 1129 0,'0'0'893'0,"0"0"-197"0,-7-17-201 15,7 17-56-15,0 0-151 0,-13-16-21 0,13 16-101 16,-13-13 7-16,13 13-77 0,-10-10 24 0,10 10-60 0,-20-10 27 15,20 10-54-15,-7-7 48 0,7 7-52 16,0 0 43-16,-17-9-60 0,17 9 35 0,0 0-54 0,0 0 42 16,0 0-51-16,-13 10 45 0,13-10-47 0,0 20 46 15,0-20-50-15,7 29 50 0,-1-10-48 16,1 2 45-16,-4 4-46 0,4-1 46 0,0-1-41 0,6 3 46 16,-6-3-40-16,-7 1 61 0,10-1-47 0,-4-3 53 15,1-1-41-15,-7-2 52 0,0-17-36 0,6 30 49 16,-6-30-52-16,0 23 38 0,0-23-62 0,0 17 39 15,0-17-56-15,-6 12 34 0,6-12-57 0,-13 7 22 16,13-7-64-16,-24 2 20 0,24-2-30 0,-23-2-40 16,23 2-44-16,-20-3-37 0,20 3-56 0,-23-4-35 15,23 4-59-15,-20-3-86 0,20 3-398 0,0 0-618 16</inkml:trace>
  <inkml:trace contextRef="#ctx0" brushRef="#br0" timeOffset="123027.22">26919 12206 1009 0,'0'0'792'0,"-19"-7"-195"0,19 7-106 0,0 0-64 0,-10 7-76 0,10-7-54 0,0 0-37 15,-14 17-35-15,14-17-27 0,0 22-17 0,0-22-28 16,0 25-24-16,0-25-10 0,0 35-11 0,7-16-4 16,0 2-3-16,-1 2 4 0,4 0-13 0,-3 0-6 15,6 0-11-15,0-3-17 0,-3 0-8 0,4-4-13 16,-1 1-9-16,-3-4-7 0,3-1-6 0,0-5 4 16,-3 1-13-16,-10-8 0 0,27 6-5 0,-27-6-16 15,23-4-14-15,-23 4-10 0,20-16-13 0,-7 6-15 16,-3-6-22-16,-3-1-7 0,-7-3-38 0,7-3-19 15,-7-3-8-15,0-2 44 0,0 0-38 0,-7-2 64 0,0 3-22 16,1-1 67-16,-4 0-11 0,-3 3 100 16,-1 2-7-16,4 2 87 0,-3 4-19 0,0 2 55 15,6 4-48-15,-10 2 29 0,17 9-67 0,-19-7-17 0,19 7-18 16,-17 4-16-16,17-4-14 0,-7 16-22 0,7-16-24 16,-6 23-29-16,6-23-31 0,0 33-39 15,0-16-51-15,6 3-43 0,-6-1-30 0,7 4-24 0,0-3-23 16,3-1-87-16,-4 3-40 0,7-4-316 0,-6 1-406 15</inkml:trace>
  <inkml:trace contextRef="#ctx0" brushRef="#br0" timeOffset="123196.09">27288 12586 935 0,'0'0'1207'0,"-6"22"-388"0,6-22-205 0,-10 22-69 16,10-22-165-16,-7 25-39 0,7-25-124 0,-7 26-10 15,7-26-105-15,-6 25-10 0,6-25-97 0,-7 23-7 16,7-23-51-16,0 20-42 0,0-20-50 0,0 0-44 0,0 24-56 16,0-24-19-16,0 0-19 0,7 19-27 15,-7-19-33-15,0 0-95 0,0 0-251 0,13 5-304 16</inkml:trace>
  <inkml:trace contextRef="#ctx0" brushRef="#br0" timeOffset="123595.23">27547 12294 1233 0,'0'0'1133'0,"0"0"-353"0,0 0-148 0,0 0-125 16,0 0-152-16,-13 11-39 0,13-11-107 0,0 0-10 16,7 19-46-16,-7-19-18 0,6 19-35 0,-6-19-7 15,14 22-5-15,-4-9 4 0,3 0-1 0,-6 3-2 16,6-3-7-16,-3 1-11 0,3-1-9 0,-6-1-8 15,6-1-13-15,-3-1-10 0,-3 2-7 0,-7-12-9 16,20 17-5-16,-20-17-18 0,16 10-19 0,-16-10-18 16,20 3-23-16,-20-3-31 0,17-6-31 0,-17 6-30 15,6-14-21-15,-6 14-21 0,14-25-11 0,-14 25-9 16,0-33-8-16,0 33 18 0,0-36 34 0,-7 16 33 16,7-1 26-16,-13-2 28 0,3 0 28 0,-4 3 43 15,1 1 75-15,-3 0-20 0,2 1 73 0,1 2-27 16,-4 2 63-16,4 2-58 0,-7 3 32 0,10 2-66 15,10 7 34-15,-26-8-70 0,26 8 31 0,-17 1-66 0,17-1 26 16,-13 9-66-16,13-9 30 0,-14 14-75 0,14-14-18 16,-3 20-33-16,3-20 0 0,0 22-2 0,0-22-8 15,3 24-19-15,-3-24-4 0,14 25-64 0,-8-12-18 16,1-2-93-16,0 1-12 0,3-4-203 0,3 2 11 16</inkml:trace>
  <inkml:trace contextRef="#ctx0" brushRef="#br0" timeOffset="123945.15">28039 12278 928 0,'0'0'872'0,"0"0"-263"0,0 0-119 0,0 0-69 0,0-19-91 16,0 19-71-16,0 0-55 0,-13-10-33 0,13 10-21 16,0 0-13-16,-24-9-8 0,24 9-5 0,0 0-11 0,-16-7-3 15,16 7-15-15,0 0-7 0,-27-1-10 16,27 1-14-16,0 0-18 0,-13 4-14 0,13-4-14 15,0 0-11-15,-17 16-4 0,17-16-8 0,0 0-2 0,0 27-3 16,0-27 2-16,7 28-7 0,-7-28-2 0,10 34-2 16,-3-14 2-16,-1 0 0 0,8 3 42 15,-8-1-43-15,4-2 37 0,3 1-38 0,-6-1 43 16,0 0-39-16,3-5 44 0,-4-1-26 0,1 3 61 0,-7-17-36 16,7 23 56-16,-7-23-49 0,6 19 34 0,-6-19-58 15,0 0 36-15,0 20-50 0,0-20 34 0,-13 7-51 16,13-7 37-16,-17 6-57 0,17-6 30 0,-26 0-58 15,26 0 18-15,-23 0-68 0,23 0 24 0,-20 0-73 16,20 0 7-16,-24 0-79 0,24 0-21 0,-13 3-33 16,13-3-72-16,0 0-61 0,-17 7-397 0,17-7-563 15</inkml:trace>
  <inkml:trace contextRef="#ctx0" brushRef="#br0" timeOffset="127999.5">18288 14385 96 0,'0'0'1222'15,"0"0"-493"-15,0 0-151 0,0 0-71 0,0 0-61 0,0 0-56 16,0 0-36-16,0 0-83 0,0 0 3 0,0 0-86 15,0 0 25-15,14 20-70 0,-8-2 30 0,-2 3-59 16,6 5-4-16,0 5-10 0,0-3-14 0,0 3-9 16,0 1-53-16,0-1 38 0,0-1-56 0,-4-3 41 15,4-2-53-15,-3 0 42 0,3-1-53 0,-4-4 46 16,1-3-56-16,0-1 31 0,-7-16-24 0,10 23-21 0,-10-23-13 16,6 17-1-16,-6-17 4 0,0 0-2 15,0 0-9-15,0 0-13 0,14-13-24 0,-14 13 20 16,0-27-61-16,0 27 38 0,-4-40-46 0,1 11 41 0,0 1 10 15,-4-7 12-15,-3-1 14 0,3-1 17 0,1-1 10 16,-4 1 10-16,3 0 10 0,0-2 5 0,-3 5 18 16,4 1 13-16,3 5 9 0,-4 1-3 0,4 1 1 15,-1 5 0-15,1-1-5 0,0 3 1 0,3 19 6 16,0-31 19-16,0 31 10 0,6-24 4 0,-6 24 7 16,10-18-2-16,-10 18 3 0,13-7-1 0,-13 7-7 15,20 3 4-15,-20-3-42 0,24 14 42 0,-14-2-36 16,3-1 48-16,-3 4-44 0,3 0 46 0,-3 3-41 15,0 0 30-15,0-1-47 0,-3 1 42 0,-1-1-46 0,-2-1 41 16,2-2-48-16,-6-14 40 0,4 28-53 0,-4-28 40 16,3 28-57-16,-3-28 24 0,-3 22-66 15,3-22 22-15,-7 16-68 0,7-16 14 0,-10 11-30 16,10-11-28-16,0 0-28 0,-20 4-68 0,20-4-3 16,-17-5-23-16,17 5-34 0,-13-9-31 0,13 9-64 15,-10-13-347-15,10 13-412 0</inkml:trace>
  <inkml:trace contextRef="#ctx0" brushRef="#br0" timeOffset="128317.8">18707 14486 1341 0,'0'0'902'0,"0"0"-221"0,0 0-117 0,10-13-155 0,-10 13 11 15,0 0-87-15,0 0 22 0,0 0-85 0,0 0-42 0,10-9-28 0,-10 9-19 0,0 0-27 16,0 0-25-16,10 20-20 0,-10-20-18 0,10 25-8 16,-10-25-17-16,7 30-11 0,-1-16-6 0,-2 3-8 15,-1-1-8-15,-3-16-6 0,7 29-7 0,-7-29-5 16,6 21-2-16,-6-21-8 0,3 20-8 0,-3-20-13 0,0 0-13 16,7 19-14-16,-7-19 0 0,0 0 8 15,0 0 4-15,0 0-8 0,0 0-19 0,0 0-9 16,3-26-17-16,-3 26-18 0,0-26 17 0,0 26-64 15,0-30 24-15,0 30-61 0,4-34 20 0,-4 34-23 0,3-32-24 16,-3 32-47-16,7-29 14 0,-7 29-12 16,6-21-5-16,-6 21-12 0,10-13-12 0,-10 13-25 0,0 0-49 15,17-3-306-15,-17 3-240 0</inkml:trace>
  <inkml:trace contextRef="#ctx0" brushRef="#br0" timeOffset="128649.09">18950 14650 991 0,'6'18'785'0,"-6"-18"-227"16,0 0-109-16,10 14-66 0,-10-14-54 0,10 13-51 0,-10-13-23 15,13 13-21-15,-13-13-37 0,20 16-29 0,-20-16-33 16,24 17-23-16,-24-17-26 0,23 17-17 0,-23-17-18 16,23 13-9-16,-23-13-11 0,27 12-7 0,-27-12-13 0,20 5-19 15,-20-5-13-15,20 3-10 0,-20-3-6 16,0 0 34-16,23-5-56 0,-23 5 22 0,6-15-73 15,-6 15 22-15,4-20-66 0,-4 20 39 0,-4-24-35 0,4 24 44 16,-9-33-13-16,2 14 56 0,-6 2-12 16,3-2 61-16,-4 6-5 0,1-3 88 0,-4 3-20 15,4 3 84-15,0 0-29 0,0 3 56 0,13 7-56 16,-20-10 8-16,20 10-68 0,0 0 25 0,-27 6-68 0,27-6 34 16,-10 14-67-16,10-14 26 0,-3 20-71 0,3-20-24 15,3 25-18-15,-3-25-22 0,10 28-11 16,-3-13-13-16,-1-2-10 0,4 0-42 0,-3-2 1 0,-7-11-91 15,20 22-4-15,-10-15-353 0,-10-7-237 0</inkml:trace>
  <inkml:trace contextRef="#ctx0" brushRef="#br0" timeOffset="129112.68">19189 14260 1030 0,'0'0'879'16,"-4"-23"-144"-16,4 23-184 0,0 0-49 0,-6-20-160 15,6 20-22-15,0 0-91 0,0 0 15 0,0 0-76 16,0 30 30-16,0-30-67 0,6 32 26 0,-2-12-59 0,-1 4 35 16,4 2-57-16,-1 0-8 0,-2 3-6 0,2 0-8 15,1-1-2-15,0 1-3 0,-1-2-8 16,1-3-5-16,0 1-10 0,-1-5-7 0,-2-3-44 0,-1 0 45 16,-3-17-4-16,7 26-9 0,-7-26-12 0,6 22-17 15,-6-22-6-15,0 0-7 0,0 0-10 16,3 13-19-16,-3-13-24 0,0 0 10 0,0 0-67 0,0-22 16 15,0 22-66-15,0-23 22 0,0 23-67 0,-3-26 47 16,3 26-20-16,0-27 43 0,0 27 25 0,3-27 24 16,-3 27 25-16,4-25 14 0,-4 25 15 15,3-17 29-15,-3 17 41 0,0 0-4 0,13-13 76 0,-13 13-18 16,0 0 74-16,17 13 5 0,-17-13-45 0,20 20 50 16,-13-8-39-16,3 2 41 0,0 0-59 0,0 2 44 15,-1 0-53-15,1 1 43 0,0-2-46 0,-3 0 47 16,0-2-53-16,-1 1 5 0,-6-14 2 0,10 25-2 15,-10-25-8-15,0 0-10 0,0 28-8 0,0-28-13 16,-3 18-10-16,3-18-21 0,-7 13-13 0,7-13-12 0,-13 10 5 16,13-10-43-16,-17 6-22 0,17-6-19 0,-19-2 18 15,19 2-62-15,-20-4 8 0,20 4-79 16,-17-8 0-16,17 8-13 0,-13-9-12 0,13 9-5 16,0 0-47-16,-14-16-27 0,14 16-64 0,0 0-314 0,0 0-306 15</inkml:trace>
  <inkml:trace contextRef="#ctx0" brushRef="#br0" timeOffset="129586.9">19528 14721 1010 0,'0'0'1108'0,"16"7"-401"16,-16-7-84-16,17 6-195 0,-17-6-42 0,16 4-122 0,-16-4-1 16,17 6-101-16,-17-6 10 0,17 1-76 0,-17-1 20 15,20 0-67-15,-20 0 30 0,20-2-56 0,-20 2 35 16,19-5-52-16,-19 5 37 0,17-7-47 0,-17 7 43 15,13-8-43-15,-13 8 36 0,10-12-44 0,-10 12 43 16,0 0-46-16,4-23 34 0,-4 23-49 0,-7-19 44 16,7 19-46-16,-13-20 41 0,6 7-43 0,-3 0 45 15,-3 0-40-15,3 2 47 0,-3-1-42 0,-1 2 46 16,1 0-43-16,0 2 44 0,13 8-37 0,-27-13 51 0,27 13-47 16,-16-6 32-16,16 6-47 0,0 0 43 0,-24 6-30 15,24-6 30-15,-10 14-44 0,10-14 44 16,-3 20-44-16,3-20 47 0,3 26-45 0,-3-26 42 15,7 30-42-15,-7-30 47 0,10 30-48 0,-3-16 5 0,-1 0 1 16,-6-14 1-16,14 24-17 0,-14-24-23 16,16 20-30-16,-16-20 9 0,17 15-82 0,-17-15-19 0,13 7-19 15,-13-7-5-15,0 0 24 0,23-2-19 16,-23 2-14-16,14-11-5 0,-14 11 5 0,10-17 24 16,-10 17 10-16,9-20 36 0,-9 20 32 0,4-22 42 0,-4 22 46 15,3-19 47-15,-3 19 53 0,0 0 39 0,3-23 42 16,-3 23-33-16,0 0 40 0,0 0-86 0,0 0 37 15,0 0-70-15,0 0 37 0,0 0-61 0,0 0 37 16,10 20-58-16,-10-20-7 0,10 29-13 0,-3-13-22 16,0 0-17-16,-1 1-19 0,1 0-27 0,0 0-9 0,-1-1-67 15,4-3-4-15,-10-13-92 0,14 23-2 16,-14-23-322-16,13 14-57 0</inkml:trace>
  <inkml:trace contextRef="#ctx0" brushRef="#br0" timeOffset="130016.52">19760 14161 878 0,'-3'-18'1063'0,"3"18"-333"0,0 0-155 0,0 0-129 16,0 0-89-16,3 18-68 0,-3-18-45 0,7 30-41 16,-4-10-75-16,4 3 20 0,-1 2-70 0,4 3 24 0,-3 0-61 15,0 3 31-15,3 0-53 0,0 0 38 0,0-4-48 16,-4 1 45-16,1-1-39 0,0-3 45 0,-1-1-48 15,1-3 42-15,-4-3-48 0,-3-17 3 16,10 29-4-16,-10-29 6 0,3 26-3 0,-3-26-23 16,7 17 16-16,-7-17-74 0,0 0 15 0,0 0-62 0,3 19 14 15,-3-19-74-15,0 0 15 0,0 0-58 0,0 0 0 16,-6-22-23-16,6 22-30 0,-4-21-19 0,4 21-9 16,0-25-22-16,0 25-2 0,4-27 2 0,-4 27 88 15,3-24-14-15,-3 24 93 0,3-22 138 0,-3 22 123 16,7-17 93-16,-7 17 53 0,0 0 19 0,17-7 24 0,-17 7-65 15,0 0 44-15,16 13-89 0,-16-13 45 16,14 21-59-16,-4-8 37 0,-4 3-65 0,4 1 52 16,-3-1-77-16,3 4 40 0,0-1-58 0,-7-2 0 15,4-1-19-15,-4-2-2 0,-3-14-17 0,7 29-10 0,-7-29-10 16,6 23-11-16,-6-23-35 0,0 20-31 16,0-20-31-16,0 0-33 0,-3 22-35 0,3-22-38 0,0 0-15 15,0 0-18-15,-17 8-18 0,17-8-6 0,0 0-63 16,-16-7-60-16,16 7-18 0,-10-10-284 0,10 10-219 15</inkml:trace>
  <inkml:trace contextRef="#ctx0" brushRef="#br0" timeOffset="130203.11">20099 14553 631 0,'0'0'1289'0,"0"0"-513"0,0 0-96 0,0 0-208 0,17 4-48 16,-17-4-135-16,0 0-24 0,10 13-101 0,-10-13 6 15,0 0-80-15,10 19-1 0,-10-19-94 0,10 14 7 16,-10-14-99-16,6 17-18 0,-6-17-104 0,7 20-28 16,-7-20-36-16,10 16-33 0,-10-16-87 0,0 0-39 15,6 19-318-15,-6-19-419 0</inkml:trace>
  <inkml:trace contextRef="#ctx0" brushRef="#br0" timeOffset="130349.14">20185 14574 49 0,'0'0'1720'0,"0"0"-885"0,0 0-154 0,0 0-241 0,0 0-70 0,0 0-152 0,0 0-39 0,0 0-114 15,0 0-14-15,0 0-120 0,0 0-17 0,10-12-85 16,-10 12-32-16,0 0-53 0,10-12-48 0,-10 12-69 16,7-14-369-16,-7 14-387 0</inkml:trace>
  <inkml:trace contextRef="#ctx0" brushRef="#br0" timeOffset="130551.61">20239 14114 1374 0,'0'0'893'0,"0"0"-276"0,0 0-43 15,0 0-156-15,0 0-6 0,0 0-100 0,0 0 18 16,0 0-74-16,0 20-28 0,0-20-24 0,6 33-22 16,-2-13-14-16,2 4-22 0,-2 4-12 0,-1 0-20 15,3 2-19-15,-2 6-19 0,2-1-11 0,1-1-16 0,0 2-12 16,-1-1-10-16,1-1-67 0,0-4 21 0,3-3-83 15,-4 1 7-15,1-4-74 0,0 0-26 0,-4-1-59 16,4-6-66-16,-4 0-38 0,-3-17-61 16,10 28-49-16,-10-28-520 0,6 22-1021 0</inkml:trace>
  <inkml:trace contextRef="#ctx0" brushRef="#br0" timeOffset="130734.01">20491 14640 1305 0,'0'0'1192'0,"0"0"-392"0,0 0-183 0,10 15-122 0,-10-15-113 0,0 0-86 16,10 19-69-16,-10-19-57 0,7 14-44 0,-7-14-61 15,6 17-56-15,-6-17-53 0,10 15-53 0,-10-15-66 16,10 11-71-16,-10-11-55 0,0 0-41 0,7 16-66 0,-7-16-15 16,0 0-462-16,0 0-699 0</inkml:trace>
  <inkml:trace contextRef="#ctx0" brushRef="#br0" timeOffset="130883.24">20538 14340 1051 0,'0'-21'1107'0,"0"21"-389"16,0 0-240-16,0 0-93 0,0 0-147 0,0 0-45 16,0 0-90-16,0 0-77 0,0 0-116 0,10 13-36 15,-10-13-83-15,10 11-67 0,-10-11-88 0,9 13-400 16,-9-13-431-16</inkml:trace>
  <inkml:trace contextRef="#ctx0" brushRef="#br0" timeOffset="131285.67">20734 14467 926 0,'0'0'1325'0,"3"24"-487"0,-3-24-113 0,3 18-197 0,-3-18-98 0,7 21-78 0,-7-21-66 0,10 26-39 0,-4-12-45 0,1 0-25 0,0 1-46 0,3-1-23 15,0-1-24-15,0 0-20 0,0 0-16 16,0-2-11-16,3-2-27 0,-13-9-22 0,17 16-22 0,-17-16-16 16,19 10-11-16,-19-10-10 0,20 3-10 15,-20-3-8-15,14-7 29 0,-14 7-62 0,16-19 20 0,-16 19-65 16,7-29 26-16,-4 12-30 0,1-6-27 0,-4 0-34 16,0-6-27-16,-4-1 27 0,4-3 16 0,-6-5 31 15,-1-1 25-15,4-1 33 0,-7 1 33 0,3 1 25 16,-3 1 38-16,3 6 43 0,-3 3 15 0,4 4 97 15,-1 1-16-15,1 7 98 0,-1 1-27 0,7 15 46 16,-10-18-61-16,10 18 56 0,0 0-57 0,0 0 51 16,-23 7-66-16,23-7 40 0,-7 23-60 0,7-23 30 15,-3 36-59-15,-1-14-12 0,4 1-11 0,0 1-18 16,4 3-13-16,-4 2-24 0,3-2 9 0,0 3-4 16,4-3-23-16,0-2-34 0,-1 1-34 0,1 1-34 15,0-2 2-15,3-2-96 0,-1-2-16 0,1-1-99 16,-6 0-44-16,6-4-50 0,-4-3-56 0,1 0-483 15,-7-13-892-15</inkml:trace>
  <inkml:trace contextRef="#ctx0" brushRef="#br0" timeOffset="131652.19">21056 14638 142 0,'0'0'1420'0,"0"0"-540"0,0 0-277 0,16 4-68 0,-16-4-170 0,0 0-25 0,20 7-107 16,-20-7 3-16,17 4-87 0,-17-4 10 0,20 6-79 15,-20-6 30-15,17 6-67 0,-17-6 30 0,19 4-57 0,-19-4 37 16,20 1-56-16,-20-1 28 0,24 2-57 0,-24-2 34 16,0 0-52-16,20-2 38 0,-20 2-49 15,0 0 37-15,23-7-54 0,-23 7 36 0,0 0-55 0,6-17 40 16,-6 17-55-16,4-17 48 0,-4 17-45 0,-4-20 59 16,4 20-34-16,-6-22 62 0,6 22 6 0,-7-21 17 15,7 21 28-15,-13-20 35 0,13 20 31 0,-13-16 26 16,13 16-26-16,-10-13 50 0,10 13-56 0,0 0 34 15,-20-7-56-15,20 7 37 0,0 0-65 0,-17 7 38 16,17-7-55-16,0 0 33 0,-7 17-55 0,7-17 40 0,-6 19-49 16,6-19 39-16,0 20-51 0,0-20 38 0,6 22-51 15,-6-22 36-15,7 21-44 0,-7-21 40 16,3 22-45-16,-3-22 42 0,10 18-48 0,-10-18 37 0,10 15-60 16,-10-15 26-16,14 11-70 0,-14-11 15 0,10 9-75 15,-10-9-18-15,0 0 0 0,20 1-5 16,-20-1 0-16,16-4-10 0,-16 4-36 0,13-11-15 0,-13 11-29 15,17-15-27-15,-17 15-29 0,17-17-249 0,-17 17-45 16</inkml:trace>
  <inkml:trace contextRef="#ctx0" brushRef="#br0" timeOffset="131749.24">21342 14583 977 0,'0'0'419'0,"0"0"-50"0,0 0-54 0,0 0-62 0,0 0-53 0,0 0-49 0,0 0-54 0,0 0-47 16,0 0-51-16,0 0-58 0,0 0-64 0,0 0-73 15,0 0-89-15,0 0-242 0,0 0 162 0</inkml:trace>
  <inkml:trace contextRef="#ctx0" brushRef="#br0" timeOffset="132066.51">21425 14653 1144 0,'0'0'920'0,"0"0"-188"0,0 0-212 0,10 12-75 0,-10-12-148 16,0 0-17-16,0 0-101 0,13 7 6 0,-13-7-82 0,0 0 22 15,0 0-69-15,20-3 13 0,-20 3-69 16,13-9 31-16,-13 9-66 0,17-11 35 0,-17 11-59 15,6-19 38-15,-6 19-53 0,14-24 42 0,-11 8-54 16,0 0 52-16,1-1-47 0,-1-1 57 0,0-4-59 0,-3-1 47 16,7-4-51-16,-7 0 57 0,0-2-43 15,0-1 58-15,0 2-47 0,0 0 66 0,0 0-54 0,0 5 61 16,-7 3-42-16,7 20 103 0,0-34-15 0,0 34 71 16,0-17-53-16,0 17 55 0,0 0-36 0,0 0 75 15,-3 24-37-15,3-2 57 0,3 6-67 0,-3 7 30 16,0 6-59-16,7 1-25 0,-7-2-13 0,7 8-14 15,-4-4-42-15,3 5 13 0,1-8-40 0,0 0-46 16,6-5-57-16,-6 0-71 0,3-5-90 0,0 1-62 16,0-8-106-16,3 1-80 0,-6-4-328 0,3-2-684 15</inkml:trace>
  <inkml:trace contextRef="#ctx0" brushRef="#br0" timeOffset="133235.43">30963 23643 839 0,'0'0'740'0,"0"0"-156"0,-7-13-95 16,7 13-52-16,0 0-39 0,-10-13-40 0,10 13-20 15,0 0-22-15,-20-13-10 0,20 13-34 0,0 0-8 16,-20-4-58-16,20 4 6 0,0 0-65 15,-23 5 3-15,23-5-58 0,-14 12 19 0,14-12-55 0,-16 17 23 16,16-17-48-16,-13 24 22 0,13-24-25 0,-7 28-2 16,7-28-12-16,0 28-19 0,0-28-23 0,7 35-21 15,-7-20-38-15,6 1-12 0,4-2-31 0,-3-1-37 16,-1 3-29-16,1-6-36 0,6 3-46 0,-3-1-28 16,-10-12-55-16,20 15-14 0,-20-15-95 0,24 10-412 15,-24-10-724-15</inkml:trace>
  <inkml:trace contextRef="#ctx0" brushRef="#br0" timeOffset="133622.26">31049 23737 1129 0,'0'0'915'0,"0"0"-290"0,0 0-138 0,0 0-115 0,0 0-92 0,0 0-61 0,0 0-44 16,0 0-37-16,16 12-27 0,-16-12-24 0,14 13-17 0,-14-13-20 15,26 15-8-15,-26-15 2 0,24 16-3 0,-24-16-9 16,23 13-2-16,-23-13-7 0,26 10-3 0,-26-10-15 15,20 7 20-15,-20-7-4 0,24 3-5 0,-24-3-3 16,20-1-4-16,-20 1-4 0,16-9-21 0,-16 9 1 16,17-14-25-16,-17 14-25 0,10-20-24 0,-10 20-28 15,3-26-26-15,4 6 15 0,-7 20 0 0,0-30 8 16,0 30 17-16,-7-33 23 0,4 15 11 0,-1 4 52 16,-2-2 36-16,6 16 27 0,-10-24 22 0,10 24 18 15,-13-18 2-15,13 18-3 0,-14-15-2 0,14 15-11 16,-10-12-13-16,10 12-15 0,0 0-14 0,0 0-10 15,-20-6-9-15,20 6 0 0,0 0 0 0,0 18-4 16,0-18-2-16,0 18-4 0,0-18 8 0,7 25 5 16,-7-25 0-16,7 32-2 0,-7-17-3 0,6 1-2 15,1-2-4-15,-4 4-5 0,-3-18 1 0,14 25-21 16,-14-25-22-16,6 23-22 0,-6-23-23 0,13 19-31 16,-13-19-38-16,10 13-40 0,-10-13-52 0,0 0-47 0,14 11-87 15,-14-11-330-15,0 0-334 0</inkml:trace>
  <inkml:trace contextRef="#ctx0" brushRef="#br0" timeOffset="133916.75">31467 23245 390 0,'7'-19'1393'16,"-7"19"-557"-16,0 0-190 0,0 0-153 0,0 0-98 0,0 0-67 0,0 0-54 0,0 0-56 0,10 17-27 0,-10-17-34 16,3 30-6-16,1-14 0 0,-1 6-37 0,0 4 15 15,4 1-47-15,-7 3 28 0,7 0-49 0,-7 0 23 16,10 3-52-16,-7-4 31 0,0 1-12 0,4-3-13 16,-4 1-15-16,1 1-32 0,2-8-24 0,-6 4-41 15,7-3-25-15,-7-3-40 0,10-2-45 0,-7-1-21 16,-3-16-32-16,3 27-25 0,-3-27-54 0,4 23-47 0,-4-23-30 15,3 19-36-15,-3-19-41 0,0 0-286 16,7 17-410-16</inkml:trace>
  <inkml:trace contextRef="#ctx0" brushRef="#br0" timeOffset="134118.34">31461 23515 601 0,'0'0'1369'16,"0"0"-524"-16,-7-15-206 0,7 15-150 0,0 0-97 0,0 0-85 0,0 0-68 0,0 0-61 0,0 0-35 0,0 0-33 15,0 0-51-15,0 0-53 0,13-8-55 0,-13 8-68 16,20 5-55-16,-20-5-51 0,17 5-72 0,-17-5-68 16,23 5-33-16,-23-5-486 0,20 2-723 0</inkml:trace>
  <inkml:trace contextRef="#ctx0" brushRef="#br0" timeOffset="134534.87">31222 23592 1133 0,'0'0'756'0,"0"0"-223"0,0 0-120 0,-14-7-74 0,14 7-55 0,0 0-70 0,0 0-55 0,-13-12 1 16,13 12-13-16,0 0-11 0,0 0-1 0,-23-5-18 15,23 5-19-15,0 0-19 0,-10 5-19 0,10-5-9 16,0 0-11-16,-10 18-3 0,10-18-10 0,-7 17-5 0,7-17-5 16,-3 22-8-16,3-22 1 0,3 24-9 0,-3-24-7 15,7 26-22-15,-7-26-20 0,10 27-24 0,-10-27-36 16,10 24-36-16,-10-24-40 0,16 20-49 15,-16-20-67-15,14 16-55 0,-14-16-96 0,20 7-267 0,-20-7-337 16</inkml:trace>
  <inkml:trace contextRef="#ctx0" brushRef="#br0" timeOffset="134737.31">31364 23592 6 0,'0'0'1317'0,"0"0"-623"0,0 0-189 0,0 0-95 0,-3 20-74 16,3-20-69-16,3 26-41 0,-3-26-38 0,4 29-18 16,-4-29-22-16,0 34-28 0,6-16-24 0,-6-1-23 15,7 1-19-15,-7 1-18 0,7-3-19 0,-7-16-30 16,10 31-35-16,-10-31-38 0,10 26-57 0,-10-26-72 16,3 20-21-16,-3-20-113 0,13 16-38 0,-13-16-365 15,14 8-407-15</inkml:trace>
  <inkml:trace contextRef="#ctx0" brushRef="#br0" timeOffset="135102.37">31720 23630 1061 0,'0'0'865'0,"0"0"-274"0,0 0-142 0,17-12-85 0,-17 12-95 0,0 0-63 16,0 0-45-16,20 0-29 0,-20 0-30 0,0 0-13 0,19 3-11 0,-19-3-13 16,0 0-11-16,17 1-4 0,-17-1-9 0,0 0-5 15,23 0-17-15,-23 0-14 0,0 0 19 0,0 0-4 16,20-1-8-16,-20 1-6 0,0 0-25 0,7-10-14 16,-7 10-32-16,0 0-10 0,10-19-6 0,-10 19 6 15,0 0-2-15,-3-23 15 0,3 23 12 0,-7-19 9 16,7 19 15-16,-13-13 19 0,13 13 27 0,-7-8 20 15,7 8 24-15,0 0 6 0,-23-3 5 0,23 3-3 16,-14 4-11-16,14-4-10 0,-10 12-17 0,10-12-5 16,-13 18-17-16,13-18-19 0,-6 26-20 0,6-26-18 15,-7 31-19-15,7-31-59 0,0 34 15 0,0-34-73 16,0 35 11-16,0-35-26 0,7 33-26 0,-1-18-43 16,-6-15-51-16,10 28-361 0,-10-28-263 0</inkml:trace>
  <inkml:trace contextRef="#ctx0" brushRef="#br0" timeOffset="135304.28">31949 23631 468 0,'0'0'1156'0,"0"0"-475"0,0 0-213 0,7 16-107 15,-7-16-94-15,0 0-84 0,10 17-74 0,-10-17-63 16,6 12-104-16,-6-12-5 0,10 11-54 0,-10-11-55 15,14 10-40-15,-14-10-25 0,0 0-11 0,13 9-25 16,-13-9-2-16,0 0-230 0,0 0 201 0</inkml:trace>
  <inkml:trace contextRef="#ctx0" brushRef="#br0" timeOffset="135484.01">32052 23664 276 0,'0'0'242'0,"0"0"9"0,0 0 84 0,-6-20-43 0,6 20 77 0,0 0-65 0,0 0-10 0,0 0-3 15,0 0-9-15,0 0-8 0,0 23-10 0,0-23-29 16,0 27-14-16,0-4-32 0,-7 0 16 0,7 7-5 0,0 3-9 15,0 1-28-15,0 7-20 0,0 1-24 16,-3-1-19-16,3 2-12 0,-4-3-14 0,1-1-14 16,3-6-11-16,-3-1-13 0,-1-4-21 0,1-6-27 0,0 1-42 15,-4-4-21-15,7-19-56 0,-7 24-30 0,7-24-41 16,-10 13-34-16,10-13-11 0,0 0-82 0,-20-6-6 16,20 6-93-16,-13-16-366 0,13 16-489 0</inkml:trace>
  <inkml:trace contextRef="#ctx0" brushRef="#br0" timeOffset="135870.46">32255 23621 1521 0,'0'0'853'0,"0"0"-252"0,0 0-135 0,0 0-118 16,20 4-85-16,-20-4-55 0,0 0-46 0,16 10-33 15,-16-10-27-15,20 8-24 0,-20-8-14 0,17 8-15 16,-17-8-12-16,20 12-1 0,-20-12-6 0,16 10-3 16,-16-10-4-16,14 7-7 0,-14-7 0 0,20 7-8 15,-20-7-3-15,0 0-18 0,16 4-19 0,-16-4-21 0,0 0-49 16,14-10 8-16,-14 10-23 0,0 0-24 16,13-21-25-16,-13 21-18 0,0-25-4 0,0 25 56 15,-7-27-23-15,1 10 70 0,-1 2-16 0,0-1 73 16,4-1 6-16,-7 3 85 0,3 1 29 0,-3 2 44 0,10 11 17 15,-20-18 20-15,20 18-4 0,-16-10-4 0,16 10-21 16,0 0-27-16,-20 3-20 0,20-3-19 16,-10 12-14-16,10-12-16 0,-7 21-11 0,7-21-8 0,-6 24-13 15,6-24-7-15,0 29-18 0,0-29-21 0,0 32-21 16,0-32-26-16,10 33-18 0,-10-33-21 0,6 30-31 16,-6-30-68-16,10 30-5 0,-10-30-47 0,10 26-46 15,-10-26-81-15,10 19-334 0,-10-19-354 0</inkml:trace>
  <inkml:trace contextRef="#ctx0" brushRef="#br0" timeOffset="136120.91">32471 23634 310 0,'0'0'1578'0,"0"0"-657"0,0 0-208 0,0 0-130 15,0 0-107-15,20 9-47 0,-20-9-115 0,10 12-24 16,-10-12-60-16,6 19-8 0,-6-19-36 0,17 24-30 15,-17-24-30-15,10 28-27 0,-10-28-24 0,10 28-18 16,-10-28-11-16,7 20-38 0,-7-20-2 0,6 16-57 16,-6-16 8-16,7 16-47 0,-7-16 16 0,0 0-43 0,0 0-2 15,0 0-25-15,0 0-36 0,0 0-16 0,10-12-20 16,-10 12-22-16,0 0-33 0,3-30-43 0,-3 30-31 16,0-20 11-16,0 20-56 0,3-23 8 0,-3 23-404 15,7-24-474-15</inkml:trace>
  <inkml:trace contextRef="#ctx0" brushRef="#br0" timeOffset="136295.15">32723 23667 399 0,'0'0'1147'0,"10"14"-431"0,-10-14-156 0,10 20-63 0,-10-20-87 16,10 18-59-16,-10-18-43 0,7 21-45 0,-7-21-47 0,13 24-46 15,-13-24-31-15,10 23-36 0,-10-23-30 16,7 20-41-16,-7-20-32 0,6 16-57 0,-6-16-40 15,0 0-58-15,7 17-43 0,-7-17-51 0,0 0-58 0,0 0-52 16,0 0-74-16,0 0-400 0,0 0-588 0</inkml:trace>
  <inkml:trace contextRef="#ctx0" brushRef="#br0" timeOffset="136451.99">32816 23401 1686 0,'0'0'858'0,"0"0"-270"0,0 0-166 0,0 0-122 0,0 0-112 16,-3 20-119-16,3-20-118 0,0 0-142 0,7 20-81 16,-7-20-191-16,6 16-277 0,-6-16-381 0</inkml:trace>
  <inkml:trace contextRef="#ctx0" brushRef="#br0" timeOffset="136904.34">32976 23747 1256 0,'0'0'828'0,"10"15"-295"0,-10-15-70 0,13 11-127 0,-13-11-63 0,17 13-87 0,-17-13-13 15,16 7-59-15,-16-7 5 0,17 4-45 0,-17-4 6 16,0 0-33-16,23 2 10 0,-23-2-32 0,13-5 14 16,-13 5-25-16,0 0 15 0,20-14-42 0,-20 14 13 0,7-16-13 15,-7 16-19-15,0-17-12 0,0 17-14 16,0-24-6-16,0 24-10 0,-10-30 3 0,7 14 17 0,-11 0 7 15,11-2 9-15,-10 0 9 0,-1-2 12 0,-2 4 18 16,3 0 21-16,-7 2 33 0,6 1 19 0,1 2 24 16,-4 2 6-16,17 9 21 0,-19-10-11 0,19 10-13 15,0 0-13-15,-27 4-4 0,27-4-3 16,-10 15-7-16,10-15-5 0,-10 21-4 0,10-21-15 0,-3 30-1 16,3-30-16-16,3 32-6 0,-3-12-7 0,3-4 0 15,4 3-10-15,-4-4 2 0,4 4-8 0,-4-3 4 16,4 0-8-16,6-1-2 0,-6-2-25 0,-7-13-3 15,16 20-25-15,-16-20-3 0,20 13-33 0,-20-13-1 16,17 7-39-16,-17-7 13 0,0 0-51 0,20-8 30 16,-20 8-49-16,13-17 35 0,-13 17-13 0,7-25 3 15,-7 25 18-15,3-30 22 0,-3 30 30 0,7-26 38 0,-7 26 68 16,0-25 65-16,0 25 44 0,0 0 25 16,0-21 1-16,0 21-22 0,0 0-22 0,0 0-13 15,0 0-19-15,-7 22-16 0,7-22-20 0,0 29-67 16,0-29-30-16,0 37-124 0,0-37-64 0,0 39-128 15,0-39-464-15,0 37-615 0</inkml:trace>
  <inkml:trace contextRef="#ctx0" brushRef="#br0" timeOffset="144760.87">20670 22663 1102 0,'0'0'1035'0,"0"0"-274"0,0 0-124 0,0 0-117 0,20 2-79 0,-20-2-63 0,7 14-53 16,-7-14-57-16,3 26-66 0,-3-26-12 0,10 33-39 15,-10-14-31-15,4-2-24 0,-1 3-26 0,0-3-14 16,1 1-21-16,-4-18-27 0,6 30-31 16,-6-30-43-16,4 25-21 0,-4-25-41 0,6 20-49 0,-6-20-30 15,4 18-38-15,-4-18-39 0,0 0-76 0,3 21-61 16,-3-21-58-16,0 0-434 0,7 16-817 0</inkml:trace>
  <inkml:trace contextRef="#ctx0" brushRef="#br0" timeOffset="145180.31">20724 23658 625 0,'0'0'1069'0,"-10"13"-305"15,10-13-163-15,-14 15-59 0,14-15-83 0,-13 18-72 0,13-18-53 0,-10 19-41 16,10-19-45-16,-7 26-47 0,7-26-27 0,-3 27-24 16,3-27-24-16,0 31-25 0,3-13 2 0,4 0-8 15,0-2-43-15,-1 1 22 0,4-1-40 0,4 3 21 16,-4-3-41-16,3-2 26 0,4 2-39 0,-8-5 28 15,8-2-51-15,0-2 42 0,-7-1-40 0,-10-6 20 16,33 6-39-16,-33-6 20 0,23-12-19 0,-10 4-30 16,1-4-23-16,-4-4-29 0,0-4-35 0,0-3-17 15,-4 0-34-15,-2-6 16 0,-1 1 3 0,-6-3 16 16,3 1 35-16,-7 2 24 0,-3-1 29 0,0-2 35 0,-3 2 49 16,-1 4 37-16,-2 4 47 0,-1 5 30 15,1-1 12-15,2 4-6 0,1 4-12 0,0-1-24 16,13 10-20-16,-20-3-28 0,20 3-22 0,0 0-36 15,-20 9-19-15,20-9-51 0,0 0-28 0,7 27-52 0,-7-27-54 16,9 26-81-16,8-13-92 0,0 1-113 16,3-1-341-16,6 3-651 0</inkml:trace>
  <inkml:trace contextRef="#ctx0" brushRef="#br0" timeOffset="145793.96">22335 22665 871 0,'0'0'956'0,"7"-13"-253"0,-7 13-84 0,0 0-100 0,0 0-53 0,0 0-40 0,0 0-26 16,0 0-57-16,0 0-65 0,19 6-45 0,-19-6-41 16,10 21-36-16,-10-21-31 0,7 31-27 0,-7-13-22 0,7 2-45 15,-4 0 8-15,0 2-67 0,1 2 14 16,2-1-49-16,-2 0-20 0,6 0-44 0,-10-3-52 15,6 0-38-15,-6 0-40 0,7 2-35 0,-7-2-76 0,3-1-65 16,1 1-39-16,-1-1-458 0,0 2-863 0</inkml:trace>
  <inkml:trace contextRef="#ctx0" brushRef="#br0" timeOffset="146060.56">22358 23777 1610 0,'0'0'1107'0,"0"0"-276"0,0 0-135 16,0 0-118-16,0 0-82 0,-3 22-91 0,3-22-49 15,3 24-58-15,-3-24-56 0,3 33-46 0,1-14-53 16,-4 0-25-16,6 1-40 0,-6 1-18 0,7-3-52 15,-7 0-17-15,0-1-60 0,0-17-18 0,7 33-73 16,-7-33-59-16,6 23-73 0,-6-23-73 0,10 19-82 16,-10-19-98-16,14 7-633 0,-14-7-1398 0</inkml:trace>
  <inkml:trace contextRef="#ctx0" brushRef="#br0" timeOffset="146728.91">24016 22665 873 0,'0'0'977'0,"0"0"-252"0,0 0-78 0,13 5-111 0,-13-5-68 15,0 0-53-15,17 19-46 0,-17-19-57 0,6 22-57 16,-6-22-38-16,10 27-42 0,-6-11-32 16,-1 1-38-16,4-1-20 0,-7-16-36 0,6 33-12 0,-6-33-31 15,7 30-44-15,-7-30-58 0,7 26-61 16,-7-26-55-16,0 24-71 0,0-24-82 0,3 22-132 16,-3-22-115-16,7 18-346 0,-7-18-943 0</inkml:trace>
  <inkml:trace contextRef="#ctx0" brushRef="#br0" timeOffset="147239.31">24089 23816 629 0,'0'0'945'0,"0"0"-252"0,0-17-213 0,0 17-42 0,0 0-80 0,0-25-74 16,0 25-12-16,0 0-40 0,0-24-12 15,0 24-38-15,7-14-19 0,-7 14-10 0,6-13-14 0,-6 13 13 16,0 0-6-16,17-13 26 0,-17 13-3 0,0 0-6 15,20-6-25-15,-20 6 14 0,13 6-11 16,-13-6-13-16,17 13-11 0,-17-13-16 0,13 17-6 0,-13-17-16 16,10 27-16-16,-10-27-22 0,13 27 2 0,-13-27-11 15,7 31-8-15,-7-31-20 0,0 31-21 0,0-31-20 16,0 27-25-16,0-27-52 0,-7 28 12 0,7-28-47 16,-10 26-36-16,10-26-37 0,-13 16-19 0,13-16-21 15,-13 11-11-15,13-11-2 0,-17 4-18 0,17-4-2 16,-13-5 9-16,13 5 15 0,-13-9 30 0,13 9 33 15,-7-13 37-15,7 13 27 0,0 0 31 0,-10-17 69 16,10 17 73-16,0 0 81 0,0 0 5 0,10-13 82 16,-10 13-23-16,0 0 36 0,13 9-21 15,-13-9 12-15,17 17-17 0,-4-6-23 0,-6 2-31 0,6 2-29 16,0 0-25-16,4 2-20 0,-4-1-45 0,0-1-62 16,4-1-65-16,-4-1-76 0,4-3-134 0,3 1-110 0,-3-2-487 15,2-2-845-15</inkml:trace>
  <inkml:trace contextRef="#ctx0" brushRef="#br0" timeOffset="148044.1">25989 22669 924 0,'0'0'1257'0,"0"0"-428"0,0 0-170 0,0 0-116 0,14 7-97 0,-14-7-95 0,6 17-68 0,-6-17-67 0,0 27-49 16,0-27-56-16,7 31 0 0,-7-11-48 0,3 0-16 15,0 2-42-15,-3-2-10 0,4 1-27 0,2 1-21 16,-6-1-20-16,0-1-30 0,7 2-34 0,-7-2-30 15,0 0-35-15,0-1-45 0,0-19-73 0,0 37-34 16,0-37-122-16,0 36-421 0,0-36-774 0</inkml:trace>
  <inkml:trace contextRef="#ctx0" brushRef="#br0" timeOffset="148528.41">26019 23823 1168 0,'-3'-17'696'0,"3"17"-181"0,0-20-114 0,0 20-78 0,0-17-54 0,0 17-62 16,3-19-22-16,-3 19-18 0,7-14-15 0,-7 14-6 15,0 0-3-15,13-15-8 0,-13 15-9 0,0 0-2 16,0 0-15-16,20 2-15 0,-20-2-5 0,7 8-3 15,-7-8-4-15,10 16 10 0,-10-16-1 0,13 17 7 16,-13-17 14-16,7 18-14 0,-7-18 11 0,6 17-29 16,-6-17 19-16,4 17-44 0,-4-17 14 0,0 0-44 15,0 23 9-15,0-23-41 0,0 0-3 0,-4 17-28 16,4-17-10-16,0 0-18 0,0 0-16 0,-13 7-7 16,13-7-20-16,0 0-1 0,0 0-29 0,0 0 15 15,-27-1-3-15,27 1 0 0,0 0 9 0,0 0 14 16,0 0 17-16,0 0 15 0,0 0 7 0,0 0 7 0,0 0 11 15,0 0 9-15,4 17 1 0,-4-17 3 16,10 21 9-16,-10-21 2 0,13 28 6 0,-13-12 0 16,7 1 27-16,-1-1 3 0,-6 3 24 0,4-2-2 0,-4-17 31 15,6 31 1-15,-6-31 27 0,0 23-15 0,0-23 11 16,-3 23-32-16,3-23 13 0,-7 19-33 16,7-19 12-16,-13 13-33 0,13-13 14 0,-23 8-35 15,23-8-4-15,-20 5-44 0,20-5-17 0,-24-2-40 0,24 2-35 16,-19-7-53-16,19 7-91 0,-14-10-46 0,14 10-151 15,-10-14-326-15,10 14-530 0</inkml:trace>
  <inkml:trace contextRef="#ctx0" brushRef="#br0" timeOffset="149232.1">28225 22715 730 0,'0'0'1374'0,"0"0"-509"0,0 0-193 0,0 0-122 0,0 0-119 0,0 0-68 0,-7 23-86 0,7-23-88 0,7 26-24 0,-7-26-66 16,0 33-34-16,0-33-53 0,7 36-40 0,-7-36-43 15,3 33-38-15,-3-16-34 0,0-17-34 0,7 33-33 16,-7-33-43-16,6 31-56 0,-6-31-51 0,0 32-22 16,0-32-497-16,7 29-717 0</inkml:trace>
  <inkml:trace contextRef="#ctx0" brushRef="#br0" timeOffset="149735.87">28125 23827 679 0,'0'0'1040'0,"0"0"-351"0,0-17-137 16,0 17-62-16,0 0-82 0,0 0-46 0,7-16-45 15,-7 16-53-15,0 0-36 0,0 0-42 0,0 0-22 16,0 0-40-16,13 16-5 0,-13-16-46 0,10 16 9 15,-10-16-31-15,7 23 6 0,0-9-24 0,6-1 18 16,-6-1-22-16,-1 2 13 0,-3-1-25 0,11 0 13 16,-8 0-23-16,1-1 11 0,-7-12-26 0,17 21-13 0,-17-21-8 15,20 14-15-15,-20-14-14 0,16 12-14 0,-16-12-15 16,0 0-23-16,20 0-22 0,-20 0-26 0,13-12-15 16,-13 12-9-16,17-17 9 0,-17 17-1 15,7-26 15-15,-7 26 21 0,13-31 19 0,-13 31 22 0,0-31 26 16,0 31 31-16,7-24 64 0,-7 24 58 0,0-19 51 15,0 19 20-15,0 0-4 0,0 0-13 0,0 0-12 16,0 0-2-16,0 0 3 0,0 19-5 0,0-19-16 16,6 35-14-16,-6-14-18 0,4 2-14 0,-4 3-13 15,0-2-21-15,6 4-12 0,1-4-46 0,-7-1-11 16,7-2-51-16,-1-2-38 0,-6-2-74 0,7-2-39 16,-7-15-51-16,10 28-128 0,-10-28-57 0,6 17-379 15,-6-17-670-15</inkml:trace>
  <inkml:trace contextRef="#ctx0" brushRef="#br0" timeOffset="155185.04">4521 17193 52 0,'0'0'1261'16,"0"0"-558"-16,0 0-239 0,0 0-29 0,0-19-60 15,0 19-51-15,0 0-29 0,0 0-18 0,0 0-28 16,0-21-10-16,0 21-12 0,0 0-23 0,0 0-13 0,7-15-39 16,-7 15-3-16,0 0-33 0,13-13 3 15,-13 13-8-15,0 0-23 0,17-7-19 0,-17 7-14 0,0 0-13 16,27-7-6-16,-27 7-10 0,16-1-28 0,-16 1-38 15,20-2-38-15,-20 2-35 0,23 0-32 0,-23 0-59 16,24 0-25-16,-24 0-79 0,20 2-20 0,-20-2-45 16,23 1-44-16,-23-1-30 0,26 3-394 15,-26-3-618-15</inkml:trace>
  <inkml:trace contextRef="#ctx0" brushRef="#br0" timeOffset="155387.94">5096 17144 1197 0,'0'0'654'0,"23"0"-83"0,-23 0-144 0,0 0-28 0,27 0-96 0,-27 0-9 16,20 0-45-16,-20 0-9 0,20 2-44 0,-20-2-23 0,23 0-38 15,-23 0-17-15,23 0-28 0,-23 0-15 0,24-2-25 16,-24 2-1-16,26-1-21 0,-26 1-8 16,33-3-50-16,-33 3-21 0,34-4-68 0,-14 2-26 0,-4-1-91 15,4 0-26-15,0-1-65 0,0 1-54 0,-3 0-80 0,6 0-310 16,-7 1-439-16</inkml:trace>
  <inkml:trace contextRef="#ctx0" brushRef="#br0" timeOffset="155541.28">5867 17118 685 0,'0'0'756'0,"0"0"-160"16,27-1-191-16,-27 1-1 0,19-3-116 0,-19 3-7 0,20-3-91 15,-20 3-5-15,24-6-69 0,-24 6 3 0,23-4-51 16,-23 4-3-16,26-3-85 0,-26 3-52 15,30-3-61-15,-30 3-45 0,30 0-99 0,-30 0-81 0,33 0-377 16,-13 0-375-16</inkml:trace>
  <inkml:trace contextRef="#ctx0" brushRef="#br0" timeOffset="155735.75">6717 17030 1266 0,'24'3'862'0,"-24"-3"-338"0,0 0-103 0,20 2-133 16,-20-2-51-16,0 0-85 0,20 0-9 16,-20 0-64-16,16-2-2 0,-16 2-69 0,23-4-1 0,-23 4-77 15,24-3 16-15,-24 3-61 0,30-4 32 0,-30 4-48 16,36-3 24-16,-36 3-59 0,37-1-7 0,-37 1-39 16,39 1-46-16,-19-1-53 0,0 3-260 0,0-2 33 15</inkml:trace>
  <inkml:trace contextRef="#ctx0" brushRef="#br0" timeOffset="155899.57">7465 17114 49 0,'0'0'1322'0,"16"7"-607"0,-16-7-187 0,14 7-116 0,-14-7-82 0,13 10-70 0,-13-10-39 0,17 9-38 0,-17-9-46 16,13 10-16-16,-13-10-41 0,20 7-40 0,-20-7-45 15,20 12-46-15,-20-12-57 0,26 13-56 0,-12-6-50 16,-1 0-26-16,0 0-82 0,1 0-73 0,2-1-284 15,-3 1-266-15</inkml:trace>
  <inkml:trace contextRef="#ctx0" brushRef="#br0" timeOffset="156018.44">8079 17348 1133 0,'0'0'569'0,"0"0"-184"0,17 7-122 0,-17-7-107 0,0 0-90 0,0 0-92 16,23 5-105-16,-23-5-161 0,0 0-224 0,0 0 184 15</inkml:trace>
  <inkml:trace contextRef="#ctx0" brushRef="#br0" timeOffset="157103.07">3349 16670 65 0,'0'0'1173'16,"0"0"-477"-16,0 0-192 0,0 0-97 0,0 0-51 16,0 0-53-16,0 0-23 0,0 0-11 0,0 0-9 15,0 0-15-15,0 0-8 0,0 0-13 0,0 0-19 0,20 12-28 16,-20-12-4-16,10 15-40 0,-10-15 8 16,16 22-53-16,-9-8 12 0,3-2-47 0,-3 0 17 0,2 1-42 15,5 1 19-15,-4-3-34 0,0 2 22 0,0-1-39 16,3-1 29-16,-3-2-35 0,-10-9 13 15,20 17-32-15,-20-17 8 0,16 13-27 0,-16-13 2 16,17 7-14-16,-17-7-4 0,0 0-9 0,20 3-21 0,-20-3-23 16,0 0-32-16,17-16-25 0,-17 16-25 0,3-20-26 15,-3 20-20-15,3-26-9 0,-3 26 20 0,4-33 33 16,-4 33 74-16,0-30-15 0,0 30 68 0,0-25 10 16,0 25 70-16,0-20 63 0,0 20 48 0,0 0 20 15,0 0-6-15,0 0 2 0,0 0-4 0,0 0 5 16,0 0-1-16,0 0-10 0,0 23-7 0,0-23-4 15,3 32-9-15,0-12-16 0,1-1-8 0,-1 1-17 16,4 2-15-16,-4 2-8 0,0-4-8 0,4 1-10 16,-1 0-5-16,-2-3-34 0,2 1-12 0,-2-3-42 15,2 1-20-15,1-3-41 0,-7-14-34 0,10 27-41 0,-10-27-58 16,10 22-52-16,-10-22-42 0,7 16-44 16,-7-16-405-16,10 10-520 0</inkml:trace>
  <inkml:trace contextRef="#ctx0" brushRef="#br0" timeOffset="157450.54">3867 16886 1256 0,'0'0'1006'0,"0"0"-305"0,0 0-157 0,0 0-129 0,0 0-86 0,0 0-57 15,7 14-42-15,-7-14-42 0,6 16-38 0,-6-16-27 16,7 17-30-16,-7-17-23 0,13 20-12 0,-13-20-10 15,14 23-13-15,-14-23-5 0,19 20-6 0,-19-20-4 16,17 17-6-16,-17-17 0 0,20 15-9 0,-20-15 0 16,17 11-6-16,-17-11-3 0,16 7-15 0,-16-7-2 15,0 0-13-15,23-1-14 0,-23 1-22 0,14-9-27 16,-14 9-34-16,13-18-19 0,-13 18-22 0,10-28-17 16,-10 28-7-16,0-34 5 0,0 14 13 0,0 0 18 15,-3-2 20-15,-1-2 9 0,1 0 25 0,-4 2 21 16,-3-1 33-16,0 4 54 0,0 2 32 0,-3 1 39 0,0 3 27 15,0 3 14-15,3 2 8 0,10 8-5 16,-27-8-29-16,27 8-21 0,-20 3-20 0,20-3-37 16,-16 10-32-16,16-10-50 0,-14 16-69 0,14-16-77 0,-6 16-37 15,6-16-144-15,0 0-337 0,-4 26-375 0</inkml:trace>
  <inkml:trace contextRef="#ctx0" brushRef="#br0" timeOffset="167759.72">20464 22899 586 0,'0'0'872'0,"0"0"-288"0,0 0-186 0,0 0-13 16,0 0-111-16,0 0-4 0,0 0-90 15,0 0 3-15,0 0-60 0,0 0 6 0,0 0-40 0,0 0 13 16,0 0-20-16,0 0 32 0,0 0-25 0,0 0 20 16,0 0-28-16,0 0 15 0,10-13-19 0,-10 13 13 15,0 0-13-15,0 0 11 0,4-22-17 16,-4 22 4-16,0 0-18 0,6-20-1 0,-6 20-6 0,0 0 5 15,4-28-4-15,-4 28-10 0,0-25-8 16,0 25-5-16,3-27-6 0,-3 27-1 0,0-32-6 0,0 32-1 16,3-34-4-16,-3 34 0 0,0-35 0 0,0 35-2 15,0-38 2-15,-3 19 7 0,3-3 12 0,0 2 2 16,0 0 0-16,-3-1-1 0,3-1-11 0,0-1-1 16,-4 3-4-16,4-3-2 0,-3-4-1 0,3 4-1 15,-3-6-2-15,-1 3-2 0,4-2-1 0,-3 0-2 16,3 0 0-16,-3-1-2 0,3-3 5 0,-4 4-4 15,4-1 0-15,0 0-2 0,0 0 0 0,0 1 2 16,0-1-4-16,-6-1 9 0,6 1-8 0,-3-1 4 16,3 0-1-16,0 0-2 0,-4 0-1 0,4 1 2 15,-3-1 4-15,3 1-7 0,-3-3-38 0,3 5 48 16,0-3-41-16,0 4 46 0,-4-2-39 0,4 2 44 0,0 2-31 16,-3-1 30-16,3 0-44 0,-3 0 47 15,3 3-44-15,0-4 46 0,-4-2-40 0,4 0 37 16,0 1-41-16,-3-3 39 0,3 1-39 0,0-1 40 0,-3 2 5 15,3 0-46-15,0 2 37 0,0-3-3 16,0 1-4-16,3-1-1 0,-3 0 3 0,0 2-6 16,3-3-9-16,-3 4 9 0,0 3 1 0,4-1 0 0,-4 2-4 15,0 1 6-15,3-2-5 0,-3 1 0 0,3-1-4 16,-3 2 4-16,0-2 1 0,4-2 1 0,-4 0 1 16,0-3-3-16,3 1-3 0,-3 1 2 0,3-1-1 15,1 2-39-15,-4-2 46 0,0 1-45 0,3-1 45 16,3 1-41-16,-6 5 47 0,0-2-45 0,4 0 47 15,-4 1-42-15,3-1 44 0,0 3-45 0,-3 0 46 16,4 1-44-16,-4-1 43 0,3 0-45 0,-3 0 46 16,3 0-43-16,-3 0 38 0,4 0-42 0,-4-2 43 15,3 1-42-15,-3-1 46 0,3-1-48 0,4 2 40 16,-7-1-40-16,0 2 46 0,3 3-45 0,1-2 42 16,-4-1-39-16,3 1 42 0,0-1-44 0,1 2 44 0,-4-1-44 15,3 0 42-15,0 2-40 0,1-1 42 0,-4 0-2 16,3-2-3-16,-3 3-6 0,3-3 1 15,1 1-2-15,-4 1 0 0,6-1-2 0,-6 0-1 0,0 0 0 16,4 1 1-16,-4-1 0 0,3 0-4 16,-3 1 6-16,3-1-2 0,-3 19-2 0,4-34 0 0,-4 34 0 15,3-36-1-15,0 19 0 0,0 0 2 0,-3 17-6 16,4-35 4-16,-4 35-47 0,6-32 47 0,-6 14-1 16,4 0 1-16,2 1 0 0,-6-1 4 0,4-1-2 15,-4 0 0-15,3 1-1 0,0-1-2 0,1 0 6 16,-4-1-43-16,3 0 47 0,0 0-40 0,-3 3 46 15,4-2-41-15,-1 1 46 0,-3 0-45 0,3-1 48 16,-3 19-47-16,4-35 45 0,-4 35-42 0,3-35 42 16,-3 35-42-16,7-36 42 0,-7 18-24 0,0-1 23 15,0 0-46-15,0-1 7 0,3 2 4 0,0-1 4 16,-3 0 5-16,4-1 39 0,-1 3-48 0,-3-2 45 16,0 19-44-16,7-33 40 0,-7 33-42 0,3-33 46 0,-3 33-47 15,0-26 44-15,0 26-43 0,3-24 43 0,-3 24-45 16,0-23 45-16,0 23-45 0,3-20 41 15,-3 20-43-15,0-23 42 0,0 23-42 0,0-20 44 16,0 20-40-16,0-20 37 0,0 20-44 0,0 0 46 0,-3-29-42 16,3 29 42-16,0 0-45 0,0-25 50 15,0 25-48-15,0 0 50 0,0-22-51 0,0 22 43 0,0 0-42 16,0-23 43-16,0 23-43 0,0 0 43 0,-3-22-46 16,3 22 45-16,0 0-44 0,-3-23 46 0,3 23-43 15,0 0 41-15,0-26-44 0,0 26 43 0,-4-17-40 16,4 17 41-16,0 0-44 0,0-27 48 0,0 27-45 15,-3-19 41-15,3 19-2 0,0-20-3 0,0 20-45 16,0 0 48-16,-3-27-44 0,3 27 44 0,0-17-3 16,0 17-3-16,-4-20-45 0,4 20 50 0,-3-20-44 15,3 20 42-15,-3-21-3 0,3 21-3 0,0-23 0 16,0 23-6-16,0-24 1 0,0 24 1 0,0-26-4 16,0 26-2-16,0-26 2 0,0 26-40 0,0-25 48 0,0 25-43 15,0-25 47-15,0 25-39 0,0-21 44 0,0 21-44 16,0-22 44-16,0 22-41 0,0 0 45 15,0-27-44-15,0 27 42 0,0 0-42 16,0-24 42-16,0 24-42 0,0 0 42 0,0-25-40 0,0 25 40 0,0 0-45 16,0-23 49-16,0 23-44 0,0 0 48 15,0-19-35-15,0 19 54 0,0 0-33 0,0 0 55 16,0-23-38-16,0 23 54 0,0 0-45 0,0 0 46 0,0 0-46 16,0 0 39-16,0-21-55 0,0 21 34 0,0 0-52 15,0 0 37-15,0 0-46 0,0 0 31 0,0 0-46 16,0 0 42-16,0 0-44 0,0-19 50 0,0 19-45 15,0 0 39-15,0 0-44 0,0 0 44 0,13-7-45 16,-13 7 45-16,0 0-42 0,23-3 36 0,-23 3-38 16,0 0 42-16,20-1-50 0,-20 1 34 0,0 0-45 15,27 1 44-15,-27-1-31 0,20 4 34 0,-20-4-43 16,20 6 49-16,-20-6-43 0,13 10 49 0,-13-10-41 16,16 13 41-16,-16-13-45 0,14 17 46 0,-14-17-45 15,10 20 46-15,-10-20-36 0,10 27 31 0,-7-10-41 16,0-1 45-16,1 1-45 0,2 1 46 0,-6 0-45 15,7 3 42-15,-7-2-43 0,3 1 42 0,1 0-43 16,-4 1 45-16,3-1-45 0,-3-1 52 0,3 3-46 0,-3-1 41 16,4 1-48-16,-1 1 49 0,-3 1-47 0,3 2 46 15,0 1-47-15,1-1 45 0,2 7-44 0,-6-6 6 16,7 3 3-16,-4-1 3 0,4 1 3 0,-4-2 1 16,4 2 2-16,-4 0-1 0,4-1 42 0,0-1-48 15,-4 4 46-15,0-2-46 0,1 0 36 0,2 0-42 16,-2 0 43-16,-1-2-43 0,4 2 45 15,-4 0-45-15,0 0 43 0,4 2-40 0,-7-2 39 0,0 0-44 16,3 0 45-16,0 0-46 0,1 0 48 0,-1 1-50 16,0 0 43-16,1 1-41 0,-4 2 44 15,3-1-45-15,0 3 46 0,1 3-44 0,2-2 37 0,-6 2-38 16,0-6 45-16,7 2-44 0,-7 3 42 0,0-5-43 16,0 2 48-16,0-1-41 0,0 0 40 0,0 8-44 15,0-9 5-15,3 3 46 0,-3-3-42 0,0 3 37 16,-3-2-39-16,3 2 43 0,3 2-42 0,-3 0 49 15,-3-4-49-15,3 4 48 0,0-5-40 0,-7 9 38 16,7-5-47-16,-6 0 38 0,2 1-1 0,1-1-2 0,0-1-4 16,-1-3-23-16,1 3 21 0,0-3-5 0,-1 0 0 15,1 4-4-15,0-1 4 0,-4-4-43 16,4 1 47-16,0-3-41 0,-1 2 38 0,-2-1-39 0,2 1 42 16,-2-1-28-16,2 1 19 0,1 4-31 0,0-8 44 15,-4 2-40-15,4-2 43 0,-1-2-37 0,1 1 37 16,0 0-42-16,3-4 42 0,-4 4-43 0,4 1 40 15,-3-2-39-15,0-1 42 0,3 1-45 0,-4-3 43 16,4 4-42-16,-3-3 42 0,3 3-39 0,-3-1 38 16,-1 0-40-16,4 1 37 0,0-1 0 0,0-1-2 15,-6 1-4-15,6 1 0 0,-4-1-7 0,4 0 7 16,-3-3-5-16,3 0-1 0,0 0 1 0,-3-1-3 16,3 1 2-16,0 1-24 0,-3 0 19 0,3 4 1 15,0-5 3-15,0-2-2 0,0 2 1 0,-4-2-7 16,4 1 6-16,-3 1 1 0,3-4-1 0,-3 5 1 15,3-5 0-15,0 4-1 0,-7 0-3 0,7-2 4 16,0-1 2-16,0 0 0 0,0-1 2 0,0 1 0 0,-7-1-5 16,7-1-2-16,0-18 1 0,0 36 1 0,0-36-2 15,0 35 3-15,0-35-3 0,0 36-3 0,0-36 4 16,-6 37 2-16,6-20-3 0,-4 5 3 16,4-3-2-16,0 2-34 0,-3-2 40 0,0 2-44 0,3-1 50 15,0 2-35-15,-4-1 40 0,1 2-34 0,3-1 32 16,0 1-39-16,-3 0 38 0,3 0-5 0,0 0 0 15,-4 1-5-15,4-2 2 0,0-1-21 0,0 1 17 16,0 2 6-16,0-4-3 0,0 0 5 16,0 3 3-16,0-2-1 0,0-1 7 0,0 1 0 0,0 2-2 15,4-3-3-15,-4 3-3 0,0 0-35 0,0-3 30 16,0 2 4-16,3-1-34 0,-3 1 32 0,3-4-43 16,-3 2-3-16,0-20-25 0,4 33-20 0,-4-33-60 15,3 24-79-15,-3-24-72 0,3 21-99 0,-3-21-127 0,0 0-80 16,4 17-361-16,-4-17-945 0</inkml:trace>
  <inkml:trace contextRef="#ctx0" brushRef="#br0" timeOffset="168976.99">19584 17823 779 0,'-10'-12'749'0,"10"12"-203"0,0 0-91 16,0 0-138-16,0 0 22 0,10-11-65 0,-10 11-47 15,0 0-24-15,0 0-12 0,13-13-30 0,-13 13-20 0,0 0-28 16,20-4-15-16,-20 4-17 0,0 0-17 16,24-3-11-16,-24 3-12 0,0 0-2 0,29 0-16 15,-29 0-14-15,20 3-29 0,-20-3-28 0,20 4-42 0,-20-4-43 16,20 7-66-16,-20-7-43 0,20 10-58 16,-20-10-70-16,17 10-456 0,-17-10-574 0</inkml:trace>
  <inkml:trace contextRef="#ctx0" brushRef="#br0" timeOffset="169195">20039 17893 1007 0,'0'0'769'0,"0"0"-216"0,0 0-66 0,20-1-68 16,-20 1-71-16,0 0-53 0,0 0-39 0,20-3-36 15,-20 3-35-15,0 0-55 0,17-3-8 0,-17 3-24 16,0 0-63-16,23-3 38 0,-23 3-60 0,0 0 37 15,27-1-58-15,-27 1 21 0,0 0-78 0,26-2 17 0,-26 2-86 16,17 2 6-16,-17-2-86 0,23 0-40 16,-23 0-47-16,17 1-44 0,-17-1-80 0,26 2-318 15,-26-2-390-15</inkml:trace>
  <inkml:trace contextRef="#ctx0" brushRef="#br0" timeOffset="169362.14">20501 17857 724 0,'0'0'845'0,"0"0"-280"16,0 0-32-16,17-7-141 0,-17 7-5 0,0 0-77 0,0 0-46 0,26 3-53 0,-26-3-42 0,14 6-40 15,-14-6-31-15,16 7-66 0,-16-7-64 0,17 10-83 16,-17-10-75-16,23 10-76 0,-23-10-67 0,20 7-108 16,-20-7-336-16,23 4-453 0</inkml:trace>
  <inkml:trace contextRef="#ctx0" brushRef="#br0" timeOffset="174499.53">18611 17744 765 0,'0'0'643'0,"0"0"-201"0,0 0-91 0,0-19-87 0,0 19-29 0,0 0-45 0,0 0 30 0,0 0-47 0,-7-20 71 16,7 20-46-16,0 0 64 0,0 0-43 0,0 0 56 16,0 0-48-16,0 0 51 0,0 0-70 0,0 0-10 15,0 0-87-15,0 0 23 0,-7 15-60 0,7-15 35 16,0 21-56-16,0-21 28 0,4 27-48 0,-4-27 36 15,6 32-56-15,-2-15 34 0,2-1-46 0,1-2 37 16,0 2-52-16,3-2 44 0,0-1-54 0,0-1 33 16,0-1-60-16,-1-1 38 0,-9-10-46 0,24 15 39 0,-24-15-41 15,20 6 47-15,-20-6-42 0,20 1 44 0,-20-1-42 16,20-6 46-16,-20 6-54 0,16-16 42 16,-16 16-46-16,13-23 42 0,-9 9-47 0,-1-3 29 0,-3 17-47 15,3-36 41-15,-3 36-33 0,-3-39 52 0,0 19-33 16,-1 2 59-16,-2-2-36 0,2 2 67 0,-5 1-16 15,2 3 60-15,-3 1-34 0,0 0 10 0,0 3 9 16,10 10 17-16,-17-15-22 0,17 15-13 16,-16-8-9-16,16 8-14 0,0 0 28 0,-27 1-58 0,27-1 28 15,-13 9-55-15,13-9 28 0,-10 14-62 0,10-14 18 16,-10 23-28-16,10-23-33 0,-3 29-40 0,3-29-32 16,0 32-34-16,0-32-44 0,3 35-51 0,0-16-47 15,1-2-73-15,2-1-350 0,-2 0-476 0</inkml:trace>
  <inkml:trace contextRef="#ctx0" brushRef="#br0" timeOffset="174705.21">18913 17997 459 0,'0'0'1342'0,"0"0"-527"0,7 17-189 0,-7-17-141 0,0 0-118 0,0 23-84 0,0-23-64 0,3 21-47 15,-3-21-83-15,3 22-9 0,-3-22-48 16,4 21-49-16,-4-21-46 0,3 22-50 0,-3-22-50 0,7 20-54 16,-7-20-20-16,3 20-37 0,-3-20-27 0,3 17-66 15,-3-17-393-15,0 0-422 0</inkml:trace>
  <inkml:trace contextRef="#ctx0" brushRef="#br0" timeOffset="175188.69">19099 17615 1019 0,'0'0'800'0,"0"0"-234"0,0 0-150 16,-3-22-100-16,3 22-68 0,0 0-71 0,0 0-39 15,3-17-26-15,-3 17-24 0,0 0-17 0,0 0-15 0,0 0-10 16,17-6-14-16,-17 6-3 0,0 0-9 0,16 6 44 16,-16-6-57-16,10 10 55 0,-10-10-38 0,14 14 67 15,-14-14-32-15,10 16 72 0,-10-16-32 0,6 17 54 16,-6-17-50-16,3 15 52 0,-3-15-48 16,0 0 45-16,0 24-60 0,0-24 34 0,0 0-65 0,-6 22 26 15,6-22-48-15,0 0 11 0,-13 16-61 0,13-16 29 16,0 0-58-16,-17 10 28 0,17-10-57 0,0 0 22 15,0 0-58-15,-17 5 32 0,17-5-51 0,0 0 36 16,0 0-47-16,0 0 57 0,-13 12-37 0,13-12 66 16,0 0-34-16,0 0 66 0,3 19-42 0,-3-19 47 15,7 15-10-15,-7-15 1 0,10 23-1 0,-10-23 4 16,13 29 19-16,-6-15-12 0,-7-14 23 0,10 28 13 16,-10-28 17-16,10 27 18 0,-10-27 30 0,6 21 18 15,-6-21 20-15,4 20-37 0,-4-20 51 0,0 0-59 16,0 27 25-16,0-27-60 0,-7 12 32 0,7-12-63 15,0 0 32-15,-16 13-64 0,16-13 14 0,0 0-75 0,-24 6 4 16,24-6-49-16,0 0-51 0,-16 6-68 0,16-6-66 16,0 0-79-16,-17 4-82 0,17-4-429 0,0 0-765 15</inkml:trace>
  <inkml:trace contextRef="#ctx0" brushRef="#br0" timeOffset="180017.87">22139 22827 718 0,'0'0'539'0,"0"0"-126"16,-7 14-54-16,7-14-52 0,0 0-29 0,0 0-29 15,0 0-20-15,0 0-17 0,0 0-34 0,0 0-27 0,-6 13-6 16,6-13-7-16,0 0 1 0,0 0-2 16,0 0 0-16,0 0 4 0,0 0-6 0,0 0-1 15,0 0-6-15,0 0-13 0,0 0-2 0,0 0-19 0,0 0-16 16,0 0-15-16,0 0 7 0,0 0 11 16,0 0-18-16,0 0-5 0,0 0-14 0,0 0-3 15,6-13-11-15,-6 13-1 0,0 0-8 0,10-14-3 0,-10 14-3 16,0 0 4-16,10-20-6 0,-10 20 7 0,3-16-8 15,-3 16 9-15,7-16-9 0,-7 16 11 0,7-17-3 16,-7 17 0-16,6-21 1 0,-6 21-6 16,0-23-2-16,0 23 1 0,4-25-4 0,-4 25-4 0,3-26 1 15,-3 26-1-15,3-30 1 0,-3 30-3 0,0-30 3 16,0 30-4-16,0-33-17 0,0 33 19 16,4-33-1-16,-4 33-1 0,-4-33-1 0,4 33-12 0,0-33 12 15,0 33-10-15,0-34 15 0,0 34-12 0,-3-35 10 16,3 35-13-16,0-34 14 0,0 34-21 0,-3-38 21 15,3 38-10-15,0-37 8 0,0 37-11 0,0-36 14 16,0 16-12-16,0 20 8 0,0-39-9 0,3 21 14 16,-3-1-11-16,0-1 8 0,0 20-11 0,3-34 13 15,-3 34-12-15,4-37 12 0,-4 37-13 0,3-34 13 16,-3 34-13-16,3-34 15 0,-3 34-22 0,0-33 19 0,0 33-11 16,4-35 11-16,-4 35-11 0,6-36 10 15,-6 16-14-15,0 3 14 0,7-3-1 0,-7 0 3 16,0 2-2-16,7-2-5 0,-7 0 11 0,0 0-8 0,0 0-2 15,0 0 1-15,3 1 1 0,-3-1 1 16,3 2-4-16,-3-1 7 0,0 19-1 0,4-36-4 16,-4 36-4-16,3-36 5 0,-3 36-3 0,0-34 3 0,0 34-1 15,0-32-34-15,0 32 39 0,0-30-39 0,0 30 44 16,3-36-39-16,-3 36 42 0,0-36-41 0,0 36 40 16,0-37 2-16,0 37-3 0,-3-37-6 0,3 37-2 15,0-39 5-15,0 39-8 0,0-37 1 0,0 37-1 16,0-35 1-16,0 35-1 0,-3-37-1 15,3 18 3-15,0 19-9 0,0-37 6 0,-4 18-1 0,4-1 2 16,0 1-1-16,-3-1 0 0,3 0 0 0,-3 0-6 16,3 0 6-16,0 0-2 0,-7-1 2 0,7 0-2 15,0 1 3-15,-7-3-4 0,7 2-2 0,-6-4 2 16,6 4-3-16,-4-1 2 0,1 1-1 0,0-1 2 16,-1-1-2-16,4 2 0 0,-3-1 0 0,0 2 0 15,3 0 2-15,-4 1 0 0,4 0-1 0,0 19-1 16,0-34 2-16,0 34-1 0,-6-33 1 0,6 33-2 0,0-34 2 15,0 34-8-15,0-33-21 0,0 33 12 0,0-38 0 16,0 38-1-16,0-37 3 0,-7 19 6 16,7 18-35-16,0-38 42 0,0 38-38 0,0-36 49 0,0 36-40 15,7-36 46-15,-7 36-38 0,0-30 39 0,0 30-41 16,-7-29 44-16,7 29-43 0,0-27 45 0,0 27-42 16,0-27 43-16,0 27-43 0,0-29 46 0,0 29-46 15,0-30 44-15,0 30-41 0,0-33 41 0,0 33-40 16,0-36 36-16,0 36-40 0,0-39 41 0,0 39-3 15,0-40-2-15,0 20-3 0,0 1-1 0,0-1-1 16,7 2-1-16,-7 18-4 0,0-39-1 0,0 39 5 16,0-33-4-16,0 33-2 0,0-32 3 0,0 32-2 15,0-30-1-15,0 30-3 0,0-34 6 0,0 34-3 16,0-36-3-16,0 36 3 0,0-39-1 0,0 19-2 0,-7-2 1 16,7 1 2-16,0-2-2 0,0 0-1 0,0 3 2 15,0-3-1-15,0 3 1 0,0 1 0 16,0-3 1-16,0 2 1 0,0 0-1 0,0 2-1 0,0-2 0 15,-3 1 0-15,3-1 2 0,0 0 0 0,0-2-5 16,0 1 1-16,0-1-41 0,0 1 43 16,3-1-48-16,-3-1 50 0,0 4-40 0,0-4 41 0,7 0-40 15,-7 2 48-15,0-2-40 0,0 1 45 0,0 1-44 16,6-2 49-16,-6 0-46 0,0 0 43 0,0 2-41 16,0-1 41-16,0-1-43 0,4 1 48 0,-4-2-46 15,0-3 42-15,3-1-43 0,-3 1 44 0,3-1-43 16,-3-1 49-16,4-1-46 0,-1 1 37 0,-3 2-2 15,3-2-3-15,-3 2-3 0,4-1 1 0,-4 1-3 16,6 1-5-16,-6 3 3 0,0-1-1 0,0 1 0 16,0 0-1-16,0 0 3 0,0 2-6 0,0-1 0 15,0-1 0-15,0 3-1 0,-6-2 2 0,6-1-3 16,0 2 4-16,0-1-2 0,0 2-3 0,0 2 2 16,-4-1 0-16,4 19-1 0,0-36 0 0,0 36-35 15,0-33 48-15,0 33-42 0,-3-26 45 0,3 26-41 16,0-24 42-16,0 24-42 0,-3-20 46 0,3 20-42 15,0-21 42-15,0 21-43 0,0-18 42 0,0 18-43 16,-4-19 45-16,4 19-41 0,0-20 41 0,0 20-45 0,-3-19 46 16,3 19-43-16,0-18 39 0,0 18-41 0,0 0 47 15,-3-26-43-15,3 26 44 0,0 0-45 16,0-24 42-16,0 24-42 0,0 0 44 0,0-26-47 0,0 26 44 16,0 0-44-16,0-29 45 0,0 29-44 15,0 0 50-15,0-30-47 0,0 30 39 0,0-20-42 0,0 20 45 16,0-23-43-16,0 23 44 0,3-20-46 0,-3 20 6 15,0-23 4-15,0 23 3 0,0-22 2 0,0 22 3 16,3-20-2-16,-3 20 10 0,0 0-7 0,0-29-1 16,0 29 2-16,0 0 3 0,0-28-1 0,0 28-2 15,0-20 5-15,0 20-5 0,0 0 41 0,0-29-48 16,0 29 42-16,0 0-45 0,0-27 42 0,0 27-44 16,0 0 43-16,0-26-43 0,0 26 42 0,0 0-21 0,-3-21 19 15,3 21-42-15,0 0 38 0,0-19-43 16,0 19 43-16,0 0-42 0,-3-19 42 0,3 19-43 15,0 0 43-15,-4-19-46 0,4 19 46 0,0 0-42 16,-6-18 42-16,6 18-39 0,0 0 42 0,0 0-45 16,0-22 45-16,0 22-42 0,0 0 44 0,0 0-43 15,-7-16 49-15,7 16-45 0,0 0 38 0,0 0-44 0,0 0 43 16,-7-17-41-16,7 17 45 0,0 0-50 16,0 0 41-16,0 0-41 0,0 0 44 0,0 0-44 15,-3-17 41-15,3 17-40 0,0 0 44 0,0 0-46 16,0 0 45-16,0 0-44 0,0 0 46 0,0 0-48 0,0 0 42 15,0 0-37-15,0 0 39 0,0 0-42 0,0-19 43 16,0 19-39-16,0 0 43 0,0 0-47 0,0 0 44 16,17-5-43-16,-17 5 45 0,0 0-45 0,0 0 43 15,23 1-43-15,-23-1 44 0,0 0-42 0,27-1 42 16,-27 1-44-16,0 0 41 0,20 0-42 0,-20 0 45 16,0 0-41-16,26 2 40 0,-26-2-46 0,20 2 45 15,-20-2-42-15,17 1 45 0,-17-1-48 0,20 3 45 16,-20-3-42-16,0 0 41 0,23 3-42 0,-23-3 44 15,0 0-40-15,20 3 48 0,-20-3-38 0,0 0 47 16,0 0-41-16,20 6 42 0,-20-6-47 0,0 0 40 16,10 10-40-16,-10-10 34 0,0 0-48 0,10 11 47 15,-10-11-46-15,0 0 4 0,10 17 15 0,-10-17-14 16,0 0 1-16,6 20 1 0,-6-20 1 0,0 0 0 0,0 26 3 16,0-26 5-16,0 21-2 0,0-21 0 15,0 24 0-15,0-24 2 0,0 30 1 0,0-30 1 16,0 35 39-16,0-15-47 0,0-2 42 0,0-18-49 15,0 39 45-15,0-19-46 0,0 0 41 0,0 2-43 0,0-1 42 16,7-1-43-16,-7 3 44 0,0-2-44 0,0 0 41 16,0 2-34-16,3 1 36 0,-3 2-44 0,4 0 46 15,-4 0-44-15,3 1 47 0,0-1-47 0,-3 1 44 16,3-1-42-16,-3 1 49 0,4-1-44 0,-1 3 45 16,-3-5-43-16,7 2 42 0,-7 3-48 15,0-2 45-15,6 0-46 0,-6-1 42 0,0 0-43 0,4 1 46 16,-1-1-43-16,0-1 41 0,1 1-48 0,-1-1 48 15,0 1-45-15,-3 1 51 0,4-1-48 0,-1 0 55 16,0 0-46-16,4-2 4 0,-7 2 2 0,0-6 1 0,7 6 2 16,-7-3 4-16,3 4-8 0,0-1 47 0,1-1-45 15,-1 0 33-15,0 1-48 0,1-3 43 16,-4 0-39-16,3-3 42 0,4 4-44 0,-7-2 46 0,6-2-43 16,-6-1 49-16,7 0-43 0,-7 1 42 15,0-2-48-15,3 1 41 0,0 1-44 0,-3-1 44 16,4-1-42-16,-1 1 34 0,0 0-31 0,-3-1 35 15,4 2-45-15,-1 0 43 0,-3 2-39 0,7-1 41 0,-7 1-31 16,0 0 40-16,0 1-41 0,0 0 43 16,0-2-27-16,0 4 34 0,0-2-37 0,0-1 32 0,0 0-37 15,0 1 28-15,0-2-29 0,0 2 26 0,0-1-38 16,0-1 28-16,0 1-28 0,0 0 30 0,0 1-29 16,0-2 28-16,0 5-30 0,0-2 31 0,0 1-33 15,0-1 35-15,0 3-32 0,0-1 19 0,0 1-12 16,0-2 2-16,-7 0 6 0,7 3 2 0,0-3 4 15,0-1 0-15,0 2 4 0,0 1-5 0,-3-3 23 16,3-1-21-16,0 2 19 0,0 0-17 0,-4 0-5 0,4-2 10 16,-3-1 11-16,3 1-17 0,-3-2 10 0,3 2-19 15,0 0 15-15,-4 0-14 0,4 0 5 16,0-2-12-16,0 2 16 0,0 0-4 0,0 0 0 16,0 0-7-16,0 0 4 0,0-1-12 0,-3 1-3 0,3 0 16 15,0 0 0-15,0 0-1 0,0 1-6 16,-3-1 0-16,3 4 4 0,0-1-1 0,0 1 0 15,-7-1-1-15,7 1-1 0,0-2-1 0,-6 2-3 0,6-1 6 16,0 1-3-16,-7 1-1 0,4-1 3 0,3 0-11 16,-4 0 10-16,1 2-12 0,0-2 15 15,3 2-12-15,-4-3 15 0,1 4-15 0,0-3 15 16,3 2-17-16,0 0 17 0,-7-2-15 0,7 3 14 0,-7-3-18 16,4 2 15-16,3-2-14 0,-3 0 19 0,3 1-2 15,0-1-2-15,-4 2-1 0,1 0-1 0,3-2-2 16,-3 2-5-16,3-1 5 0,0 0 2 0,0 0-10 15,0-2 7-15,0-1-2 0,0-1 3 0,0-1 2 16,0 1-1-16,0-1-2 0,0 2-1 0,0-2 2 0,0-2-3 16,0 2-2-16,0-3 7 0,3 2-1 15,-3-1-1-15,3-1 0 0,-3 0 0 0,0-2 2 16,4 2-2-16,-4 0 1 0,0 0-1 0,0 2 2 0,3-1-3 16,-3-1-1-16,0 2 0 0,0-2 4 0,0 1-1 15,0-2 1-15,3 1-2 0,-3-20 0 16,0 39-1-16,0-39-3 0,0 36 5 0,0-16-2 15,0-20 2-15,0 36 0 0,0-36-5 0,7 34 0 0,-7-34 5 16,0 35-1-16,0-35 0 0,0 31-1 0,0-31-2 16,0 35-1-16,0-35-1 0,0 34 8 0,0-34-3 15,0 32 2-15,0-32-1 0,7 27-1 0,-7-27-16 16,0 29 21-16,0-29-1 0,0 27 0 0,0-27-3 16,0 27 1-16,0-27-11 0,3 30 8 0,-3-30 4 15,0 26 1-15,0-26-3 0,0 32-1 0,0-32-4 16,3 34-13-16,-3-34 20 0,0 32 1 0,0-32-1 15,4 33-1-15,-4-33-1 0,0 27-1 0,0-27-4 16,0 29 7-16,0-29-29 0,0 23 34 0,0-23-33 0,0 21 35 16,0-21-27-16,0 21 15 0,0-21 14 15,0 0-30-15,0 27 30 0,0-27-30 0,0 0 29 16,0 24-32-16,0-24 33 0,0 0-44 0,0 27 31 16,0-27-46-16,0 0 26 0,0 23-41 0,0-23-4 0,0 0-52 15,0 20-39-15,0-20-49 0,0 0-63 16,3 18-46-16,-3-18-109 0,0 0-91 0,0 0-504 15,10 12-1102-15</inkml:trace>
  <inkml:trace contextRef="#ctx0" brushRef="#br0" timeOffset="182304.47">23896 22826 829 0,'4'15'588'16,"-4"-15"-140"-16,0 0-84 0,0 0-63 0,0 0-29 16,0 0-26-16,0 0-63 0,0 0 33 0,0 0-32 15,0 0-15-15,0 0-11 0,0 0-11 0,0 0-1 16,23 3-4-16,-23-3-21 0,0 0 19 0,0 0-22 15,7-13 0-15,-7 13-11 0,0 0-7 0,9-17-16 16,-9 17-6-16,0 0-16 0,7-20-10 0,-7 20-9 0,7-17-7 16,-7 17-10-16,6-19 1 0,-6 19-12 15,7-20-3-15,-7 20 0 0,0-23-3 0,0 23-1 0,0-25-1 16,0 25 0-16,7-27 0 0,-7 27-4 0,0-33 1 16,0 33-3-16,0-33 1 0,0 33-1 0,0-37 6 15,0 37-5-15,0-36 2 0,0 15-4 0,0-1 4 16,0 2-7-16,0-1 8 0,0-1-7 0,0 2-11 15,0-2 14-15,0 1 4 0,0 1-5 0,0-2 2 16,0 2-5-16,0-2 7 0,0 2-5 0,0 2 5 0,0 18-5 16,0-39 5-16,0 19-4 0,0 20 7 15,0-36-4-15,0 36 3 0,0-33-4 0,0 33 1 16,-7-33-2-16,7 33 3 0,0-33-5 0,0 33-1 16,0-32 3-16,0 32 1 0,0-33-4 0,0 33 1 15,0-34 1-15,0 34 1 0,0-33-3 0,0 33 2 16,0-32-2-16,0 32 4 0,0-28-6 0,0 28 9 15,0-27-8-15,0 27 6 0,0-24-2 0,0 24 4 0,7-27-3 16,-7 27 3-16,0-26 0 0,0 26-4 0,0-26 0 16,0 26 0-16,0-25 0 0,0 25-4 0,0-28 2 15,0 28 0-15,0-30 3 0,0 30-2 16,0-30 0-16,0 30-1 0,0-30 2 0,0 30 2 0,0-26-1 16,0 26 2-16,0-27-1 0,0 27 2 0,0-23-2 15,0 23 1-15,-7-22 2 0,7 22-3 16,0-23-3-16,0 23 0 0,0-21 0 0,0 21-38 0,0-22 45 15,0 22-41-15,0-24 47 0,0 24-44 0,-7-25 46 16,7 25-3-16,0-22 0 0,0 22-1 0,0-25-1 16,0 25-4-16,0-20-3 0,0 20 2 0,0-20-1 15,0 20-1-15,0 0 3 0,0-27-4 0,0 27-1 16,0 0-4-16,-6-26 3 0,6 26-3 0,0 0 2 16,0-26-1-16,0 26 2 0,0 0-1 0,0-29-1 15,0 29 2-15,0 0-1 0,0-27 2 0,0 27-1 16,0-20 2-16,0 20-2 0,0-19 0 0,0 19 2 15,0 0-4-15,0-30 6 0,0 30-1 0,0 0-2 16,0-26 0-16,0 26-2 0,0 0 2 0,0-27 0 0,0 27 3 16,0 0-2-16,0-24-2 0,0 24 2 15,0 0 0-15,0-22 8 0,0 22 22 0,0 0 15 16,0 0 9-16,0-20 9 0,0 20 6 0,0 0 0 0,0 0-33 16,0 0 35-16,0 0-44 0,0-20 24 0,0 20-40 15,0 0 27-15,0 0-36 0,0 0 25 0,0 0-39 16,0 0 32-16,0 0-33 0,6-17 35 0,-6 17-37 15,0 0 37-15,0 0-33 0,14-9 30 0,-14 9-35 16,0 0 37-16,23-5-37 0,-23 5 35 0,0 0-35 16,20 2 35-16,-20-2-35 0,23 4 35 0,-23-4-36 15,20 7 31-15,-20-7-27 0,23 11 29 0,-23-11-35 16,24 14 13-16,-11-7-9 0,0 3 34 0,-3-2-38 16,0 2 38-16,0-2-34 0,3 2 27 0,-3 0-41 15,0 0 49-15,0 2-37 0,-10-12 35 0,20 20-33 16,-20-20 34-16,13 21-35 0,-13-21 35 0,17 20-31 15,-17-20 0-15,7 20 2 0,-7-20 7 0,10 20-4 16,-10-20 2-16,3 21-1 0,-3-21 1 0,10 20 1 0,-10-20 1 16,0 21 5-16,0-21-6 0,0 25 0 15,0-25 3-15,0 27 27 0,0-27-30 0,0 30 18 16,0-30-27-16,0 35 35 0,0-35-30 0,-7 37 26 0,7-37-32 16,-3 34 32-16,3-34-33 0,0 39 27 0,0-20-3 15,0 1 1-15,0 0-6 0,0 1 1 16,0-2-7-16,3 0 5 0,-3 3 1 0,0-2-6 0,7 1 4 15,-7 2-3-15,0-1 0 0,7-1-7 0,-7 5 10 16,0 0-1-16,6-1-1 0,-6 3 0 0,0-1 7 16,7-2-1-16,-7 0 0 0,0 1 0 0,3 0 0 15,1 1-2-15,-4-1 0 0,0 0 0 0,3 0-7 16,0-2 8-16,-3-1 1 0,4 4 0 0,-4-1 2 16,6-1-3-16,-6 1 1 0,7-1 1 0,-7 1 4 15,0 0-1-15,6 0-17 0,-6-5 19 0,0 2-10 16,7 0 9-16,-7-4-11 0,0 1 17 0,3-3-18 15,1 3 18-15,-4-20-9 0,3 29 11 0,-3-29-11 16,3 26 15-16,-3-26-14 0,4 20 13 0,-4-20-8 0,0 20 9 16,0-20-1-16,0 0 10 0,6 27-9 15,-6-27 1-15,0 19-10 0,0-19-1 0,0 19-7 16,0-19 3-16,7 21-3 0,-7-21 0 0,0 23-2 0,0-23-3 16,0 20-3-16,0-20-1 0,0 19-1 15,0-19-7-15,0 0-3 0,0 21-10 0,0-21-12 16,0 0-9-16,0 0-10 0,0 0 0 0,7 22-8 15,-7-22-12-15,0 0-38 0,0 0-49 0,0 0-59 0,0 0-49 16,0 14-84-16,0-14-35 0,0 0-123 0,0 0-105 16,0 0-329-16,13 9-903 0</inkml:trace>
  <inkml:trace contextRef="#ctx0" brushRef="#br0" timeOffset="184122">25900 22834 466 0,'0'0'921'0,"0"0"-342"0,0 0-128 0,0 0-94 0,-4 17-63 0,4-17-67 0,0 0-46 16,0 0-32-16,0 0-5 0,0 0-8 0,0 0 0 0,0 0-4 15,0 0 8-15,0 0 13 0,0 0 5 16,0 0 6-16,0 0-12 0,0 0 1 0,0 0-1 16,0 0-26-16,0 0-7 0,4-24-29 0,-4 24-4 15,0 0-27-15,3-26-4 0,-3 26-10 0,7-23-8 16,-7 23-10-16,0-30-3 0,0 10-6 0,0-1-2 16,6 0-3-16,-6-2 0 0,0-3-5 0,7 1 1 15,-7-4-12-15,0 2 10 0,0-2-11 0,6-1 10 16,-6 1-9-16,0-1 8 0,0 0-8 0,0 1 9 0,0 0-9 15,0 1 7-15,0-2-9 0,0-1 18 0,0 1-25 16,0-3 17-16,0 2-10 0,0-1 9 0,0 1-11 16,0-1 12-16,0 0-10 0,0-1 9 0,7 0-6 15,-7 2 9-15,0-1-1 0,0 1-2 0,3-1 4 16,-3 2-6-16,4 1 1 0,-4 0 0 0,0 2 2 16,0-3-3-16,0 6-1 0,0-2 4 0,0 1-6 15,0 1 2-15,0 1-1 0,0-1-36 0,0 1 43 16,0-1-40-16,0 0 47 0,0 1-39 0,0-1 39 15,0 24-4-15,0-43-3 0,0 20-2 0,0 0 2 16,0 1-5-16,0 1 1 0,0-1-1 0,0 22-1 16,0-38-3-16,0 38 2 0,0-36 0 0,0 36-3 15,0-33 0-15,0 33 2 0,3-32-1 0,-3 32 2 16,0-30-4-16,0 30 0 0,0-33-1 0,0 33 1 16,7-34-1-16,-7 34-2 0,0-35-1 0,0 35 2 15,0-34-7-15,0 34-2 0,6-33 5 0,-6 33 0 0,0-32 3 16,0 32-1-16,0-26 5 0,0 26-1 0,0-26-2 15,0 26 2-15,7-24 1 0,-7 24 0 0,0-25 1 16,0 25 0-16,0-24-2 0,0 24-2 0,0-23-9 16,0 23-2-16,0-24-4 0,0 24 5 0,0-29-4 15,0 29 5-15,0-26 3 0,0 26 2 0,0-27 3 16,0 27 4-16,-7-26 3 0,7 26 1 0,0-22-2 16,0 22-1-16,0-21 1 0,0 21-1 0,0-22 3 15,0 22 1-15,-6-18 0 0,6 18-4 0,0-19 2 16,0 19 0-16,0-20-1 0,0 20 1 0,-7-17 2 15,7 17 2-15,-3-19 4 0,3 19 1 0,0 0 10 0,-4-23 4 16,4 23 11-16,0 0 0 0,-3-20 2 16,3 20-2-16,0 0 1 0,0-17-3 0,0 17-6 15,0 0 3-15,0 0-12 0,0 0-1 0,-7-17-3 0,7 17-7 16,0 0 3-16,0 0-1 0,0 0-1 0,0 0 0 16,10-16 0-16,-10 16 0 0,0 0 1 15,20-6 0-15,-20 6 0 0,0 0-2 0,24 0 0 16,-24 0-1-16,20 2 2 0,-20-2-5 0,29 4 2 0,-29-4 1 15,27 11-8-15,-10-5 6 0,-4 1-3 0,0 2 1 16,4 1-3-16,3 0-9 0,-4 2-9 16,-2 0-4-16,-1 3 2 0,4-1-1 0,-4 0 4 0,0 2-2 15,4 1 8-15,-11-1 0 0,8 1 3 0,-4 1 3 16,3-1 12-16,-6-1 1 0,-1 1 0 0,1 0 13 16,-7 2-9-16,6 1 2 0,-2 0-2 0,2 3-1 15,-6-1 1-15,0 0-2 0,7 1 6 0,-7 5-13 16,0 0 4-16,0 1-1 0,0 3-39 0,0-3 45 15,0-1-36-15,0 1 43 0,0 2-26 0,0 1 36 16,0-2-43-16,0 3 49 0,-7-3-2 0,7 3-36 16,0-4 33-16,0 4 3 0,0-3-5 0,0 3-3 15,0-3-5-15,0 2-4 0,0-2-4 0,0 2-7 16,7-1 9-16,-7-1-1 0,0-1 5 0,0 4 2 0,7-3 0 16,-7 2 3-16,0-2-3 0,0 0-3 15,6 0-2-15,-6 0-1 0,7 0-1 0,-7 0-6 16,0 0 10-16,7-2-4 0,-7 2-2 0,3-1 2 0,4 1-5 15,-7-1 1-15,0-2 0 0,6 5 3 0,-6-4 1 16,0-2 2-16,0 3 1 0,7 0-3 0,-7-1-3 16,0 3 4-16,0-1 1 0,0-3-1 0,7 2-4 15,-7 2-14-15,0-4 15 0,0 5-2 0,0-3-1 16,0-2-2-16,0 3-1 0,0-2-1 0,0 0-5 16,0-1 1-16,0 2 7 0,0-2-1 0,0-4-20 15,0 2 39-15,0 2-23 0,0-5 32 0,-7 2-22 16,7-2 19-16,0 1-23 0,0-2 22 0,0 1-26 15,0-2 19-15,0 0-21 0,0-2 20 0,0-18-26 16,0 36 21-16,0-36-25 0,0 29 23 0,0-29-25 16,0 24 17-16,0-24-21 0,0 22 14 0,0-22-44 15,0 0 21-15,0 23-50 0,0-23 32 0,0 0-40 16,0 0-6-16,0 22-37 0,0-22-46 0,0 0-60 0,0 0-75 16,0 0-107-16,0 0-169 0,0 0-496 15,0 0-1215-15</inkml:trace>
  <inkml:trace contextRef="#ctx0" brushRef="#br0" timeOffset="185588.83">28059 22968 833 0,'0'0'610'0,"0"0"-125"0,0 0-75 0,0 0-76 0,0 0-80 0,0 0-8 16,0 0-31-16,0-18-26 0,0 18-16 0,0 0-13 15,10-14-11-15,-10 14-16 0,0 0-2 0,7-21-9 16,-7 21-11-16,6-18-26 0,-6 18 6 0,7-20-32 16,-7 20 5-16,13-23-26 0,-13 23 9 0,7-27-24 15,-7 27 8-15,10-31-14 0,-10 16 8 0,6-3-20 16,-6 0 14-16,7 1-16 0,-7-1 13 0,0 0-20 15,7-1 14-15,-7-2-13 0,0 1 15 0,0 0-18 16,0-2 16-16,0 1-15 0,0-1 17 0,0 1-12 16,-7-2 9-16,7 1-13 0,0-1 15 0,-7-4-12 15,7 4 11-15,-6 1-15 0,-1 2 18 0,7 0-9 0,-3 0 26 16,-4 3-3-16,0-2 17 0,7 2-4 16,-6 1 8-16,6 16 2 0,-7-30 12 0,7 30 3 15,-6-23-5-15,6 23 3 0,0-20-12 0,0 20 0 16,-7-16-14-16,7 16 4 0,0 0-15 0,0-21 0 0,0 21-7 15,0 0 8-15,0 0-10 0,0-25 20 16,0 25-13-16,0 0 15 0,0 0-1 0,0-20 4 16,0 20-3-16,0 0-4 0,13-12-6 0,-13 12-7 0,0 0 0 15,13-12-6-15,-13 12 0 0,0 0-8 16,17-8 1-16,-17 8 1 0,0 0-3 0,27-1-2 0,-27 1-3 16,16 1-2-16,-16-1-3 0,20 2 2 0,-20-2 0 15,23 3-1-15,-23-3 4 0,20 5-1 16,-20-5-1-16,24 8-2 0,-24-8 4 0,20 8-2 0,-20-8 2 15,16 8-2-15,-16-8 3 0,20 11-8 16,-20-11 1-16,20 12-11 0,-20-12-21 0,17 13 19 0,-17-13-13 16,13 14 15-16,-13-14-14 0,17 17 28 0,-17-17-14 15,13 20 17-15,-13-20-15 0,13 26 19 16,-6-9 1-16,-4-4-16 0,4 3 18 0,-1 1 0 0,-6 0 1 16,7 3-1-16,0 5 5 0,-7 1-5 0,6 2 7 15,-6 0 0-15,7 3 5 0,-4 1 1 0,-3 2 2 16,0-5 0-16,7 3-19 0,-7-4 37 0,0-1-41 15,0-1 29-15,0-3-43 0,7-2 38 0,-7-3-37 16,0-18 16-16,0 32-19 0,0-32 15 0,0 26-42 16,0-26-4-16,0 20-35 0,0-20-23 0,6 18-39 15,-6-18-50-15,0 0-56 0,7 19-60 0,-7-19-115 16,0 0-61-16,0 0-514 0,0 0-1053 0</inkml:trace>
  <inkml:trace contextRef="#ctx0" brushRef="#br0" timeOffset="209990.93">31142 8546 978 0,'0'0'638'0,"0"0"-192"0,0-20-79 0,0 20-96 15,0 0-8-15,0 0-79 0,0-22 37 0,0 22-76 16,0 0 54-16,0 0-52 0,0 0 57 0,0-20-51 15,0 20 53-15,0 0-46 0,0 0 46 16,0 0-47-16,0 0 41 0,0 0-52 0,0 0-9 16,0-20-3-16,0 20-6 0,0 0-6 0,0 0 0 0,0 0-16 15,0 0-11-15,0 0-9 0,0 0-8 16,0 0-11-16,0 0-17 0,0 0-9 0,0 0-6 0,0 0 5 16,0 0 1-16,0 0-1 0,0 0-3 0,0 0-6 15,-20 6-1-15,20-6-6 0,0 0-6 0,-3 15 0 16,3-15-1-16,0 0-9 0,0 25-1 0,0-25 0 15,0 0-4-15,0 31 0 0,0-31-2 0,3 23 6 16,-3-23-14-16,7 26 5 0,-7-26 6 0,13 27-10 16,-13-27 9-16,13 26-6 0,-13-26 0 0,10 22-6 15,3-11 9-15,-13-11-8 0,17 19 7 0,-17-19-9 16,13 14 10-16,-13-14-19 0,14 11 17 16,-14-11-9-16,23 7 11 0,-23-7-13 0,13 4 9 0,-13-4-10 0,0 0 13 15,27-1-11-15,-27 1 8 0,10-7-15 0,-10 7 11 16,16-11-20-16,-16 11-12 0,10-19-8 0,-10 19-5 15,10-23-4-15,-10 23-7 0,7-27-9 0,-7 27 8 16,0-34 4-16,0 15 8 0,0-1 11 0,0 1 6 16,0-2 47-16,-7 1-43 0,7 0 51 0,-3 0-41 15,-4 1 40-15,4-4-43 0,-7 4 44 16,3-1-41-16,1 3 42 0,-4-2-41 0,0 3 41 0,0-1-36 16,3 4 46-16,1-1-36 0,-4 1 41 0,0 2-34 15,10 11 38-15,-17-22-30 0,17 22 30 0,-13-14-32 16,13 14 26-16,-14-12-26 0,14 12 11 0,0 0-16 15,-16-4 22-15,16 4-34 0,0 0 24 0,-17 13-35 16,17-13-9-16,-6 17-17 0,6-17-19 0,-4 22 26 16,4-22-63-16,-3 25 22 0,3-25-59 0,0 29 19 0,0-29-63 15,3 33 18-15,-3-33-70 0,4 33-4 0,-4-33-57 16,6 31-39-16,-6-31-52 0,7 30-73 16,-7-30-375-16,10 28-592 0</inkml:trace>
  <inkml:trace contextRef="#ctx0" brushRef="#br0" timeOffset="210207.37">31461 8750 718 0,'0'0'1166'0,"0"0"-414"0,0 0-167 0,6 18-148 0,-6-18-107 0,0 0-85 0,0 20-98 0,0-20 6 0,0 0-45 15,0 26-49-15,0-26-38 0,7 20-35 0,-7-20-35 16,3 23-38-16,-3-23-31 0,4 26-31 0,-4-26-23 16,6 21-23-16,-6-21-23 0,4 22-30 15,-4-22-40-15,3 20-86 0,-3-20-284 0,0 0-218 0</inkml:trace>
  <inkml:trace contextRef="#ctx0" brushRef="#br0" timeOffset="210828.45">31816 8334 1005 0,'0'0'1120'0,"0"0"-452"0,0 0-94 0,0 0-206 16,-10-11-43-16,10 11-119 0,0 0-2 0,0 0-85 15,0 0 13-15,4-19-70 0,-4 19 32 0,0 0-70 16,10-10 37-16,-10 10-57 0,0 0 44 0,16-4-52 0,-16 4 43 15,0 0-48-15,23 6 49 0,-23-6-31 16,14 8 55-16,-14-8-40 0,20 13 58 0,-20-13-37 16,13 13 41-16,-13-13-40 0,10 17 50 0,-10-17-37 15,13 15 15-15,-13-15 11 0,10 14 9 0,-10-14-13 0,7 14-3 16,-7-14-10-16,0 0-45 0,3 19 51 0,-3-19-13 16,0 0-10-16,-6 19-53 0,6-19 44 15,0 0-54-15,-14 13 44 0,14-13-55 0,0 0 43 0,-16 10-57 16,16-10 39-16,0 0-51 0,-17 7 37 0,17-7-9 15,0 0-12-15,0 0-15 0,-17 6-10 0,17-6-11 16,0 0-12-16,0 0-5 0,-10 11 3 0,10-11 8 16,0 0 5-16,0 23 44 0,0-23-44 0,4 20 46 15,-4-20-37-15,6 23 50 0,-6-23-37 0,7 28 50 16,-7-28-40-16,7 28 48 0,-7-28-37 0,6 26 55 16,-6-26-26-16,7 24 56 0,-7-24-29 0,3 23 53 15,-3-23-35-15,0 20 48 0,0-20-38 0,-3 20 39 16,3-20-41-16,-3 17 38 0,3-17-52 0,-17 13-3 0,17-13-2 15,-13 11-5-15,13-11-12 0,-14 7-3 16,14-7-13-16,-23 7 18 0,23-7-76 0,-13 3 10 16,13-3-95-16,0 0-15 0,-23 3-69 0,23-3-80 15,0 0-84-15,0 0-71 0,-14 4-93 0,14-4-346 16,0 0-778-16</inkml:trace>
  <inkml:trace contextRef="#ctx0" brushRef="#br0" timeOffset="-213517.33">31178 9490 1280 0,'0'0'806'0,"0"0"-120"15,0 0-131-15,0 0-122 0,0 0-78 0,0 0-106 16,0 0 14-16,0 0-79 0,0 0 24 0,0 0-66 16,0 0 27-16,0 0-60 0,0 0 43 0,0 0-67 15,-16 6 32-15,16-6-60 0,0 0 1 0,-7 14 8 16,7-14-11-16,-3 17-6 0,3-17 3 0,-3 19 0 16,3-19 0-16,0 21-6 0,0-21-5 0,3 26-6 15,-3-26-4-15,7 29-50 0,-1-13 46 0,1-2-5 0,-1 2-8 16,1 0-5-16,3-3-6 0,-3 0-15 15,6 0-21-15,-6-2-10 0,6-1-9 0,-13-10-3 16,23 13-1-16,-23-13 1 0,23 6 3 0,-23-6 6 0,20-2 4 16,-20 2 3-16,20-7-8 0,-20 7-6 0,17-17-1 15,-17 17 32-15,20-23-49 0,-14 10 31 0,-2-3-48 16,2 2 35-16,-6-6-51 0,0 3 43 0,0-2 4 16,0-3 6-16,0 2 12 0,-6 0 5 0,6-3 6 15,-10 2 12-15,3-1 16 0,1 2 15 0,-8 2 14 16,8 3 21-16,-1 1 0 0,-3 2 5 0,-3 1 0 15,13 11-9-15,-10-14-8 0,10 14-12 0,-20-12-9 16,20 12-15-16,-13-4-8 0,13 4-7 0,0 0-4 16,-17 6-5-16,17-6-5 0,-13 10-8 0,13-10-8 15,-7 14-11-15,7-14-18 0,-7 19-20 0,7-19-26 16,-6 21-78-16,6-21 12 0,0 23-49 0,0-23-33 16,6 24-44-16,-6-24-64 0,0 25-445 0,0-25-548 15</inkml:trace>
  <inkml:trace contextRef="#ctx0" brushRef="#br0" timeOffset="-213315.18">31467 9753 130 0,'0'0'1527'0,"0"0"-693"0,0 17-156 0,0-17-203 0,0 0-77 0,0 20-143 0,0-20-19 16,0 0-112-16,7 24-9 0,-7-24-95 0,3 19-6 15,-3-19-105-15,4 17-4 0,-4-17-81 0,0 19-19 16,0-19-34-16,3 17-60 0,-3-17-52 0,0 0-101 16,7 23-249-16,-7-23-291 0</inkml:trace>
  <inkml:trace contextRef="#ctx0" brushRef="#br0" timeOffset="-212764.19">31730 9378 1547 0,'0'0'966'0,"0"0"-274"0,0 0-62 0,0 0-144 0,0 0-45 15,0 0-123-15,0 0-64 0,-10-10-55 0,10 10-41 16,0 0-35-16,0 0-27 0,0 0-22 0,0 0-21 15,0 0-13-15,0 0-7 0,0 0-7 0,0 0 1 0,0 0-10 16,0 0-2-16,0 0-3 0,0 0-1 16,0 0-2-16,0 0 1 0,20 5 7 0,-20-5-11 15,0 0-2-15,17 12 0 0,-17-12 3 16,0 0-3-16,13 16 3 0,-13-16-9 0,10 16 4 0,-10-16-5 16,6 20 1-16,-6-20 0 0,7 26 2 0,-7-26 4 15,7 27-38-15,-7-27 41 0,6 33-42 0,-6-33 50 16,0 36-44-16,0-36 46 0,4 34-44 0,-4-34 48 0,-4 34-48 15,4-34 45-15,0 33-52 0,0-33 33 16,0 28-14-16,0-28-12 0,-6 29-15 0,6-29-11 16,0 27-13-16,0-27-17 0,0 25-20 0,0-25-21 0,0 21 17 15,0-21-75-15,0 20-31 0,0-20-29 0,0 0-9 16,0 26-7-16,0-26-7 0,0 0-39 0,0 17 16 16,0-17-75-16,0 0 32 0,0 0-339 0,0 0-242 15</inkml:trace>
  <inkml:trace contextRef="#ctx0" brushRef="#br0" timeOffset="-212534.64">31740 9724 810 0,'-10'-13'759'0,"10"13"-165"0,0 0-173 0,0 0-40 0,0 0-40 0,0 0-48 15,-10-14-33-15,10 14-12 0,0 0 44 0,0 0-44 0,0 0 11 16,0 0-13-16,0 0-19 0,0 0-26 0,0 0-71 0,0 0 30 15,23-3-84-15,-23 3 31 0,0 0-69 16,20 7 37-16,-20-7-66 0,23 9 25 0,-23-9-85 0,27 4 4 16,-27-4-57-16,23 9-50 0,-23-9-55 15,30 8-59-15,-30-8-48 0,27 3-51 0,-27-3-73 0,23 0-44 16,-23 0-399-16,20-3-728 0</inkml:trace>
  <inkml:trace contextRef="#ctx0" brushRef="#br0" timeOffset="-210365.26">31215 10400 765 0,'0'0'898'0,"0"0"-328"0,0-16-46 0,0 16-75 0,0 0-69 0,0 0-58 0,0 0-24 16,0 0-24-16,-7-15-14 0,7 15-65 0,0 0 26 16,0 0-70-16,0 0 27 0,0 0-63 0,0 0 29 15,-6 17-56-15,6-17 36 0,0 0-41 0,0 28 7 0,0-28-5 16,0 29 16-16,0-29-21 0,6 33 2 0,-6-13-31 16,7-2-11-16,0 3-11 0,3 1-7 15,-4-4-8-15,1 3-8 0,6-4-19 0,-6-3-11 0,6 0-18 16,-3-4-14-16,-3 2-1 0,9-4 4 0,-16-8 2 15,20 9 5-15,-20-9 6 0,20 3 2 16,-20-3 6-16,17-6 41 0,-17 6-49 0,20-13 37 0,-20 13-52 16,20-18 33-16,-20 18-52 0,10-25 34 0,-10 25-56 15,13-27 30-15,-13 11-54 0,0 16 33 0,10-30-15 16,-10 30-10-16,0-36-10 0,0 19-6 0,-3-2 1 16,-4 3 13-16,7-7 19 0,-7 3 19 0,1-3 18 15,-1-1 12-15,4 3 15 0,-7-1 29 0,0 1 42 16,-4 3 23-16,8 3 30 0,-1 2 24 0,-3 0-37 15,10 13 51-15,-13-17-55 0,13 17 34 0,-17-8-68 16,17 8 28-16,0 0-55 0,-20 8 35 0,20-8-55 16,-13 17 26-16,13-17-15 0,-7 26-8 0,7-26-8 15,-6 28-22-15,6-28-9 0,0 33-26 0,0-33-18 16,0 29-35-16,0-29-31 0,0 34-42 0,0-34-53 0,6 30-48 16,-6-30-58-16,7 30-76 0,-7-30-392 15,13 26-553-15</inkml:trace>
  <inkml:trace contextRef="#ctx0" brushRef="#br0" timeOffset="-210183">31634 10770 78 0,'6'19'1585'0,"-6"-19"-644"0,4 19-285 0,-4-19-143 0,0 22-110 0,0-22-98 0,0 21-69 0,0-21-54 0,0 20-55 0,0-20-64 15,0 0-60-15,0 30-61 0,0-30-69 0,0 0-60 16,3 25-34-16,-3-25-23 0,0 0-30 0,0 21-76 16,0-21-8-16,0 0-417 0,0 0-448 0</inkml:trace>
  <inkml:trace contextRef="#ctx0" brushRef="#br0" timeOffset="-209744.2">31906 10349 608 0,'0'0'958'0,"-7"-15"-248"0,7 15-218 0,-13-13-7 0,13 13-135 15,0 0-1-15,-13-18-82 0,13 18 25 0,0 0-69 16,-7-10 30-16,7 10-78 0,0 0 22 0,0 0-75 15,0 0 19-15,0 0-72 0,-16 7 31 0,16-7-59 16,0 0-3-16,-7 27 26 0,7-27-52 0,0 26 39 16,0-26-53-16,10 29 42 0,-10-29-53 0,10 30 40 15,-4-16-45-15,-2 0 46 0,2-1-52 0,1 0 36 16,-7-13-56-16,20 22 33 0,-20-22-53 0,17 15 33 16,-17-15-55-16,16 9 32 0,-16-9-54 0,17 3 28 15,-17-3-16-15,16-6-25 0,-16 6-27 0,17-13-28 16,-17 13-20-16,13-23-40 0,-6 10 4 0,-7-2 0 15,7-3-7-15,-4 1 14 0,0 0 26 0,1-2 24 0,-4 19 22 16,0-37 33-16,0 37 30 0,-4-31 43 0,4 31 53 16,-6-26 51-16,6 26 42 0,-7-20 33 0,7 20-14 15,-13-13 61-15,13 13-63 0,0 0 44 16,-24-6-66-16,24 6 44 0,0 0-59 0,-16 1 29 0,16-1-74 16,-13 9 22-16,13-9-86 0,-14 12 26 15,14-12-85-15,-6 14-6 0,6-14-54 0,-7 17-43 16,7-17-54-16,-7 17-75 0</inkml:trace>
  <inkml:trace contextRef="#ctx0" brushRef="#br0" timeOffset="-209414.5">31879 10502 970 0,'0'0'930'0,"0"0"-340"16,0 26-38-16,0-26-143 0,7 20-16 0,-7-20-109 0,7 26 9 0,-7-26-98 0,10 27 19 0,-4-11-79 0,1 0 17 15,0-3-76-15,6 0 33 0,-3-1-70 0,0 1 26 16,0-4-60-16,3 1 25 0,-3 0-53 0,-10-10 32 16,20 10-49-16,-20-10 43 0,20 7-44 0,-20-7 36 15,0 0-53-15,23-3 36 0,-23 3-59 0,17-10 31 16,-17 10-25-16,10-20-23 0,-10 20-15 0,3-23-6 0,-3 23-50 16,0-30 66-16,0 30-32 0,-3-33 59 0,-4 18-17 15,0 0 61-15,1-1-18 0,-7 6 83 16,6-1-26-16,7 11 74 0,-20-12-3 0,20 12-6 15,-23-4-57-15,23 4 45 0,-17 7-64 0,17-7 19 0,-20 15-85 16,14-4 2-16,-4 2-70 0,3 1-34 0,-6 1-31 16,6 2-86-16,7-3-101 0,-3 2-340 15,3-16-362-15</inkml:trace>
  <inkml:trace contextRef="#ctx0" brushRef="#br0" timeOffset="-207546.88">31178 11421 1478 0,'0'0'860'0,"0"0"-232"0,0 0-122 0,-13 10-129 0,13-10-132 16,0 0-12-16,-3 20-51 0,3-20-41 0,3 16-31 15,-3-16-32-15,7 21-32 0,-7-21-22 0,13 26-19 16,-3-16-7-16,-3 3-2 0,6-1 0 0,4-1-1 16,-4-1 4-16,0 0 0 0,0 0 4 15,1-1 3-15,-4-2 2 0,-10-7 2 0,30 10 4 0,-30-10 6 16,20 3-9-16,-20-3-2 0,23-2-1 0,-23 2 1 15,20-10-4-15,-20 10-2 0,23-17-8 0,-16 4-7 16,-1 2-3-16,1-6-5 0,-7-1-46 0,0 1 52 16,0-4-41-16,0 1 55 0,0-5-40 0,-7 2 59 15,1-3-32-15,-4 3 74 0,0-1-35 0,-7 1 72 16,4 3-33-16,0 0 28 0,-4 2 23 0,4 4-3 16,-1 1 1-16,-2 2-6 0,6 4-14 0,10 7-24 0,-27-6-16 15,27 6-15-15,-16 4-12 0,16-4-9 16,-20 15-16-16,20-15 29 0,-14 25-61 0,14-25 32 0,-6 29-60 15,6-29 25-15,-4 34-66 0,4-34 27 0,4 36-30 16,-4-36-21-16,0 35-36 0,6-18-45 16,-6-1-73-16,7 1-41 0,0 6-62 0,-1-8-84 15,1-3-383-15,3 4-624 0</inkml:trace>
  <inkml:trace contextRef="#ctx0" brushRef="#br0" timeOffset="-207362.38">31541 11656 145 0,'0'0'1720'0,"6"17"-765"0,-6-17-272 0,0 20-84 15,0-20-169-15,0 21-95 0,0-21-33 0,-6 18-124 16,6-18-29-16,0 21-103 0,0-21-17 0,0 18-116 16,0-18-27-16,0 0-78 0,0 26-101 0,0-26-38 15,0 0-61-15,-4 20-77 0,4-20-398 0,0 0-684 16</inkml:trace>
  <inkml:trace contextRef="#ctx0" brushRef="#br0" timeOffset="-206813.51">31843 11184 975 0,'0'0'727'0,"0"0"-187"0,0 0-77 0,-13-9-39 0,13 9-71 0,0 0-66 0,0 0-44 0,-17 2-30 0,17-2-16 16,0 0-24-16,-13 6-26 0,13-6-25 0,0 0-28 15,-14 13 23-15,14-13-69 0,0 0 32 0,-3 21-56 0,3-21 38 16,0 0-58-16,0 23 41 0,0-23-51 15,3 19 41-15,-3-19-48 0,7 17 41 0,-7-17-41 16,7 17 37-16,-7-17-45 0,6 16 38 0,-6-16-46 16,10 14 26-16,-10-14-56 0,10 12 33 0,-10-12-61 15,0 0 38-15,10 8-57 0,-10-8 33 0,0 0-55 16,0 0 23-16,20-4-60 0,-20 4 0 0,0 0 25 0,7-19-18 16,-7 19 15-16,3-20 11 0,-3 20 21 0,0-21 19 15,0 21 13-15,0-20 23 0,0 20 13 0,0-20 24 16,0 20 42-16,0 0 30 0,-3-23 23 0,3 23 11 15,0 0 10-15,-4-20-10 0,4 20-5 0,0 0-26 16,0 0-13-16,0 0-9 0,0 0-11 0,0 0-1 16,0 0-3-16,0 0-1 0,0 0 7 0,0 25 17 15,0-25 59-15,4 23-50 0,-4-23 64 16,6 30-48-16,-6-30 50 0,4 35-46 0,-4-15 55 16,6-2-48-16,-6 4 43 0,0-2-59 0,7 1 46 0,-7-1-55 15,0 1 24-15,0-1-57 0,0-1 38 0,0-19-55 16,0 34 20-16,0-34-71 0,0 30 16 0,0-30-72 15,-7 23 4-15,7-23-82 0,-6 16 27 0,6-16-64 16,0 0-10-16,-14 10-31 0,14-10-28 0,0 0-29 16,-16-3-53-16,16 3-375 0,0 0-390 0</inkml:trace>
  <inkml:trace contextRef="#ctx0" brushRef="#br0" timeOffset="-206427.45">32202 11208 529 0,'0'0'848'0,"-17"-11"-359"0,17 11-108 0,-17-10-131 0,17 10-44 0,-13-10-56 0,13 10-22 0,-16-9-34 15,16 9-10-15,0 0-1 0,-14-10-11 0,14 10-13 16,0 0-19-16,0 0-10 0,0 0 17 0,0 0-34 16,-13 12 38-16,13-12-32 0,0 0 29 0,0 27-23 0,0-27 42 15,10 36-46-15,-7-18 55 0,-3 5-51 16,7-1 59-16,0 2-1 0,3-1-1 0,-4 3 10 16,1-2-9-16,-7-2-3 0,6 1 0 0,1-6-5 15,0 2-2-15,-4-2 2 0,-3-17-5 0,3 32-11 16,-3-32-12-16,4 26-6 0,-4-26-27 0,-4 18-11 15,4-18-11-15,-13 15-12 0,13-15-27 0,-13 8-22 16,13-8-28-16,-17 4-29 0,17-4-48 0,-20 0-16 0,20 0-40 16,-20-1-40-16,20 1-55 0,-23 0-110 0,23 0-242 15,-20 0-256-15</inkml:trace>
  <inkml:trace contextRef="#ctx0" brushRef="#br0" timeOffset="-203040.57">36411 22652 705 0,'0'0'389'0,"0"0"-75"0,-10-16-119 15,10 16-3-15,0 0-51 0,0 0 27 0,0 0-43 16,0-23 39-16,0 23-31 0,0 0 63 0,0 0-25 16,0 0 44-16,0-21 22 0,0 21 6 0,0 0 22 0,0 0 14 15,0 0 9-15,0 0 3 0,0 0 2 0,0 0-7 16,0 0-63-16,0 0 13 0,0 0-50 16,0 0-9-16,0 0-17 0,0 0 0 0,0 0-19 0,0 0-12 15,-7 27-6-15,7-27-5 0,0 34-4 16,-3-12-16-16,3 1-6 0,0-1-13 0,0 6-14 0,-3-3-13 15,3 2-12-15,0-3-13 0,-4-1-3 0,4 0-22 16,0-3-30-16,0 0-47 0,4-1-14 0,-4-19-63 16,0 31-17-16,0-31-79 0,3 26-94 0,-3-26-57 15,0 22-78-15,0-22-88 0,0 0-53 0,3 22-391 16,-3-22-1081-16</inkml:trace>
  <inkml:trace contextRef="#ctx0" brushRef="#br0" timeOffset="-202510.32">36308 23591 946 0,'0'0'975'0,"0"0"-274"0,0 0-109 0,0 0-88 0,0 0-74 0,0 0-57 0,0 0-33 0,0 0-53 0,0 0-16 15,-17 6-46-15,17-6-38 0,0 0-34 0,-3 17-24 16,3-17-16-16,0 0-8 0,-3 27-23 0,3-27 3 0,3 26-3 16,-3-26-5-16,10 34-2 0,-7-16-7 15,4 2-10-15,3 1-4 0,0-1-13 16,0 0-28-16,0 0 17 0,3-3-25 0,-3 2 14 0,3-2-25 16,1-3-1-16,-1-3-21 0,-3-1 9 0,3-3-41 15,-13-7 21-15,30 10-41 0,-30-10 30 0,23 0-20 16,-23 0-17-16,24-14-29 0,-11 1-17 0,-3-3-24 0,0-4-27 15,-4-5 3-15,1 0-10 0,-4-4 12 0,1-3 15 16,-4 2 21-16,-4-4 30 0,-2-2 24 0,-4 3 20 16,-4 0 29-16,1 1 19 0,0 2 19 0,-4 4 25 15,1 5 3-15,2 2-2 0,-2 3-8 0,2 4-20 16,-2 3-35-16,16 9-44 0,-20-12-54 0,20 12-98 16,-20-4-96-16,20 4-61 0,0 0-468 0,-20 7-665 15</inkml:trace>
  <inkml:trace contextRef="#ctx0" brushRef="#br0" timeOffset="-200253.75">33404 14307 804 0,'0'0'1094'0,"0"0"-320"0,0 0-175 0,0 0-149 15,0 0-87-15,0 0-67 0,0 0-52 16,4 26-46-16,-4-26-72 0,3 35 30 0,-3-16-63 0,7 5 24 15,-7 3-68-15,6-1 30 0,1 1-55 16,-4-1 34-16,4 0-52 0,-4-2 39 0,4 1-50 16,-1-7 5-16,-2 2 32 0,2-4-47 0,-6-16 37 0,7 29-47 15,-7-29 27-15,7 20-50 0,-7-20 52 0,6 16-41 16,-6-16 45-16,0 0-40 0,0 0 44 0,0 0-44 16,10-11 28-16,-10 11-54 0,-3-25 33 0,3 25-8 15,0-39-5-15,-3 15-7 0,-1-4-6 0,1-2 5 16,-4-4 2-16,-3-2 7 0,4-3 8 0,2 4 7 15,-2-3 3-15,2-1 3 0,-2-1 8 0,3 3-1 16,-4 0 2-16,0 5-42 0,7 3 55 0,-6 2-47 0,6 4 51 16,0 3-43-16,0 20 51 0,-4-35-35 15,4 35 69-15,4-23-28 0,-4 23 46 0,0 0-44 16,13-14 38-16,-13 14-49 0,0 0 40 0,16 7-7 0,-16-7-3 16,14 17-2-16,-1-5 3 0,-3 2-7 0,0 0 0 15,0 4 4-15,-3-1 1 0,3 1 3 16,-4-3 4-16,1 3-34 0,0-3 42 0,-4 2-44 0,-3-17 46 15,10 31-41-15,-10-31 42 0,3 25-47 0,-3-25 40 16,0 23-48-16,0-23 30 0,-3 19-55 0,3-19 25 16,-7 16-54-16,7-16 30 0,-10 10-57 0,10-10 24 15,0 0-21-15,-20 5-21 0,20-5-28 0,0 0-29 16,-20-1-34-16,20 1-39 0,0 0-40 0,-16-6-22 16,16 6-28-16,0 0-27 0,0 0-37 0,0 0-420 15,0 0-487-15</inkml:trace>
  <inkml:trace contextRef="#ctx0" brushRef="#br0" timeOffset="-199940.52">33740 14394 1411 0,'0'0'841'0,"0"0"-205"0,0 0-93 0,6-19-104 0,-6 19-55 15,0 0-49-15,0 0-79 0,0 0 22 0,0 0-60 16,0 0 22-16,0 0-34 0,4-16 5 0,-4 16-14 15,0 0-24-15,0 0-38 0,0 0-15 0,6 21-24 0,-6-21-13 16,0 21-12-16,0-21-10 0,7 23-9 16,-7-23-11-16,3 27-7 0,-3-27-6 0,7 23-6 15,-7-23-6-15,0 23 1 0,0-23-10 0,3 17-5 0,-3-17-17 16,0 0-19-16,4 20-20 0,-4-20-6 0,0 0 7 16,0 0 7-16,0 0 9 0,0 0-42 0,3-15-16 15,-3 15-10-15,3-22 17 0,-3 22-56 0,4-30 27 16,-4 30-60-16,3-32 25 0,-3 32-21 0,7-30-24 15,-7 30-24-15,13-27-30 0,-13 27-19 0,7-19-16 16,-7 19-9-16,10-13-11 0,-10 13-4 16,0 0-29-16,13-7-39 0,-13 7-295 0,0 0-250 0</inkml:trace>
  <inkml:trace contextRef="#ctx0" brushRef="#br0" timeOffset="-199573.58">33976 14540 1100 0,'0'0'765'0,"0"0"-148"0,10 13-169 0,-10-13 4 0,0 0-82 0,0 0-54 0,13 11-85 0,-13-11 29 0,10 9-75 15,-10-9 30-15,20 9-78 0,-20-9 18 0,16 10-76 16,-16-10 22-16,24 11-63 0,-24-11 34 0,20 10-56 16,-20-10 34-16,23 7-51 0,-23-7 32 0,20 7-62 0,-20-7 20 15,20 5-52-15,-20-5 36 0,0 0-48 16,23-2 34-16,-23 2-56 0,0 0 41 0,13-15-69 0,-13 15 34 15,4-19-17-15,-4 19-6 0,-4-23-13 0,4 23-7 16,-13-32-12-16,6 15 56 0,1-1-15 0,-4-1 53 16,-4-1-22-16,1 1 59 0,0 2 9 0,0 3 32 15,-4-1 26-15,7 4 20 0,-3 2 6 0,-1 2-2 16,14 7-25-16,-16-6-5 0,16 6-15 0,0 0-12 16,-20 6-5-16,20-6-3 0,-7 16-10 0,7-16-13 15,0 21-12-15,0-21-13 0,0 28-64 0,0-28 38 16,14 30-47-16,-11-13 26 0,7-3-41 0,-3 1 9 15,-1-2-52-15,-6-13-26 0,17 23-38 0,-17-23-37 16,20 18-50-16,-20-18-311 0,20 10-137 0</inkml:trace>
  <inkml:trace contextRef="#ctx0" brushRef="#br0" timeOffset="-199107.72">34198 14049 1277 0,'0'0'919'15,"-6"-23"-265"-15,6 23-17 0,0 0-173 0,-7-17-35 0,7 17-142 16,0 0-17-16,0 0-90 0,0 0 21 0,-3 24-82 16,3-24 18-16,3 32-61 0,-3-15 33 0,3 8-57 15,1 1 38-15,2 1-54 0,-2 3 50 0,6 1-40 16,-10 0 13-16,10-3-1 0,-7 2 1 0,4-2 1 16,-4-1-7-16,3-4-11 0,-2 1-8 0,-1-3-8 15,0-3-1-15,-3-18-13 0,4 32-6 0,-4-32-8 16,10 21-12-16,-10-21-4 0,3 19 1 0,-3-19 3 15,0 0 6-15,0 0-5 0,0 0-17 0,0 0-5 16,0 0-11-16,0 0-11 0,0 0 26 0,10-14-59 16,-10 14 23-16,0-22-46 0,0 22 37 0,0-24-41 0,0 24 46 15,0-25 7-15,0 25 12 0,3-24 4 0,-3 24 7 16,0-19 7-16,0 19 4 0,0 0 4 16,4-21 10-16,-4 21 16 0,0 0 12 0,0 0-27 15,13-5 55-15,-13 5-29 0,0 0 49 0,17 13-43 0,-17-13 48 16,13 19-41-16,-13-19 44 0,13 23-46 0,-13-23 48 15,17 24-32-15,-11-11 8 0,-6-13-5 16,10 26 3-16,-10-26 5 0,10 23 10 0,-10-23 3 0,7 24 21 16,-7-24-12-16,0 20-6 0,0-20-7 0,-7 19-8 15,7-19-10-15,-6 17-14 0,6-17-19 0,-4 13-18 16,4-13-17-16,-13 13-21 0,13-13-24 16,0 0-28-16,-20 6 5 0,20-6-96 0,0 0-12 0,0 0-101 15,-20-2-25-15,20 2-57 0,0 0-86 0,0 0-508 16,0 0-1000-16</inkml:trace>
  <inkml:trace contextRef="#ctx0" brushRef="#br0" timeOffset="-198939.63">34690 14627 1719 0,'0'0'1136'0,"0"0"-312"15,3-20-266-15,-3 20-119 0,0 0-101 0,0 0-88 0,0 0-116 0,0 0-71 16,-3-17-148-16,3 17-51 0,0 0-144 0,0 0-69 0,0 0-96 16,0 0-520-16,0 0-961 0</inkml:trace>
  <inkml:trace contextRef="#ctx0" brushRef="#br0" timeOffset="-198338.43">34962 14464 1405 0,'0'0'907'0,"0"0"-229"0,0 0-102 15,-13-7-137-15,13 7-15 0,0 0-113 0,0 0-5 16,0 0-105-16,-17 10-1 0,17-10-83 0,0 0 28 15,0 23-61-15,0-23-20 0,4 20-12 0,-4-20 1 16,10 26-20-16,-10-26-7 0,13 27-6 0,-13-27-2 16,10 24-3-16,-10-24-11 0,17 22-2 0,-17-22-4 0,16 17-9 15,-16-17-17-15,17 13-17 0,-17-13 28 16,13 10-49-16,-13-10 30 0,0 0-61 0,17-3 22 0,-17 3-60 16,13-10 27-16,-13 10-62 0,7-20 17 0,-7 20-26 15,3-29-48-15,-3 29 24 0,-3-40 9 0,-1 17 30 16,1-1 38-16,-10-3 17 0,6-1 23 0,-3 0 40 15,-3 1 48-15,-4 5 18 0,4 0 116 0,3 3 44 16,-7 2 25-16,7 4 8 0,0 3-9 0,-3 0-55 16,13 10 27-16,-16-10-61 0,16 10 20 0,0 0-71 15,-20 6 30-15,20-6-60 0,-10 14 38 0,10-14-50 16,0 20 37-16,0-20-49 0,0 28 40 0,0-28-48 16,13 30 39-16,-6-17-50 0,-4 3 44 0,7-2-46 15,-3 2 36-15,2-2-46 0,-2-2 42 0,3-1-45 16,-10-11 34-16,13 23-57 0,-13-23 32 0,17 16-62 15,-17-16 23-15,17 10-62 0,-17-10 29 0,0 0-26 16,20 1-31-16,-20-1-21 0,0 0-57 0,16-13 31 16,-16 13-13-16,7-17 18 0,-7 17 12 0,6-21 15 15,-6 21 26-15,4-22 26 0,-4 22 23 0,0-20 28 0,0 20 46 16,0 0 46-16,0-21 29 0,0 21 22 0,0 0-44 16,0 0 43-16,0 0-12 0,0 0-15 15,0 0-6-15,0 0-19 0,-7 14-62 0,7-14 17 0,3 20-58 16,-3-20-14-16,4 29-31 0,-4-12-76 0,0-17-64 15,10 34-76-15,-4-18-357 0,1 1-277 0</inkml:trace>
  <inkml:trace contextRef="#ctx0" brushRef="#br0" timeOffset="-195703.53">31275 12246 991 0,'0'0'766'0,"0"0"-188"0,0 0-69 0,0 0 8 0,0 0-138 0,0 0 23 0,0 0-76 0,0 0-6 0,0-17-7 15,0 17-15-15,0 0-16 0,0 0-45 0,0 0-40 16,0 0-34-16,6 17-28 0,-6-17-64 16,4 23 22-16,-4-23-20 0,10 29-16 0,-10-13-16 0,6 0-23 15,1 2-31-15,-4-2-23 0,4 3-21 16,-4-1-3-16,4-2-56 0,-4 1-30 0,-3-1 5 15,0-16-77-15,14 30 8 0,-14-30-87 0,6 23-11 0,-6-23-53 16,7 20-38-16,-7-20-68 0,3 20-451 0,-3-20-826 16</inkml:trace>
  <inkml:trace contextRef="#ctx0" brushRef="#br0" timeOffset="-195521.1">31534 12600 549 0,'7'10'1377'0,"-7"-10"-598"0,0 0-91 16,6 20-193-16,-6-20-39 0,7 17-142 0,-7-17-29 16,0 21-105-16,0-21-5 0,0 23-105 0,0-23-2 15,6 23-96-15,-6-23-17 0,4 22-68 0,-4-22-62 0,3 18-59 16,-3-18-58-16,3 16-43 16,-3-16-41-16,0 0-63 0,7 17-366 0,-7-17-514 0</inkml:trace>
  <inkml:trace contextRef="#ctx0" brushRef="#br0" timeOffset="-195097.64">31747 12331 219 0,'0'0'1457'0,"0"0"-618"0,0 0-195 15,0 0-132-15,0 0-115 0,0 0-88 0,-17 1-71 16,17-1-55-16,0 0-39 0,0 0-29 0,-3 22-21 15,3-22-25-15,3 17-14 0,-3-17-12 0,7 23-4 16,-7-23-2-16,6 23 2 0,1-7 43 0,-7-16-49 16,7 26-1-16,-7-26-6 0,16 25-4 0,-16-25-6 15,13 22 1-15,-13-22-11 0,14 16 32 0,-14-16-55 0,16 11 25 16,-16-11-59-16,14 6 27 0,-14-6-60 16,0 0 17-16,26-9-65 0,-26 9 22 0,13-14-67 15,-13 14-9-15,10-24-14 0,-3 9 5 0,0-3 25 0,-4 0 29 16,-3 1 25-16,3-3 24 0,-3-1 17 0,0-4 42 15,-3 8 32-15,0-3 38 0,-4 4 45 16,0 0 38-16,1 2 32 0,-4-2 70 0,10 16-40 16,-13-19-4-16,13 19-16 0,-20-8-32 0,20 8-24 15,0 0-27-15,-20 0-19 0,20 0-13 0,-17 11-12 0,17-11-10 16,-7 16-11-16,7-16-12 0,-6 24-14 16,6-24-14-16,-4 28-23 0,4-28-19 0,0 27-18 0,0-27 25 15,0 26-70-15,0-26 11 0,7 26-75 0,-7-26-12 16,3 23-8-16,-3-23-18 0,14 20-7 0,-14-20-69 15,16 17-26-15,-16-17-418 0,14 10-407 0</inkml:trace>
  <inkml:trace contextRef="#ctx0" brushRef="#br0" timeOffset="-194799.22">31966 12477 1030 0,'0'0'1066'0,"0"0"-290"0,0 0-212 15,6 19-60-15,-6-19-135 0,14 14-31 0,-14-14-117 16,10 23-3-16,-4-10-89 0,8 0 10 0,-4 0-72 15,0 0 25-15,0-1-62 0,6 2 16 0,-3-3-64 16,1 1 24-16,-1-3-62 0,0 1 28 0,-13-10-20 16,24 11-13-16,-24-11-8 0,23 1-19 0,-23-1-22 0,26-7-10 15,-26 7-59-15,17-20 44 0,-10 7-37 0,-1-4 20 16,1-2 49-16,-4-1-8 0,1-6 19 0,-4-1 23 16,-4 0 7-16,1-2 21 0,-4 2 53 15,1-2-5-15,-8-1 42 0,1 4 89 0,-4 2-10 0,1 4 70 16,-4 4-40-16,7 1 40 0,-4 4-70 15,4 4 17-15,-4 1-78 0,17 6-38 0,-26-3-39 0,26 3-44 16,-17 7-61-16,17-7-72 0,-13 15-42 0,13-15-54 16,-7 21-108-16,7-21-77 0,10 26-338 0,0-9-514 15</inkml:trace>
  <inkml:trace contextRef="#ctx0" brushRef="#br0" timeOffset="-192566.39">35391 14369 642 0,'0'0'769'0,"0"0"-215"0,0 0-105 0,0 0-108 15,0 0 42-15,0 0-37 0,0 0-47 0,0 0-20 16,0 0-17-16,0 0-15 0,0 0-61 0,0 0 40 0,0 0-65 16,0 0 31-16,0 0-83 0,0 0 14 0,-10-14-60 15,10 14 45-15,0 0-51 0,0 0 44 0,0 0-43 16,-20 1 31-16,20-1-33 0,0 0 2 0,-17 9-8 16,17-9-11-16,-10 10-20 0,10-10-17 0,-6 16-22 15,6-16 24-15,-3 24-60 0,3-24 29 0,0 26-61 16,0-26 26-16,3 32-60 0,-3-32 22 0,6 30-63 15,-6-30 10-15,10 27-78 0,-10-27 0 0,14 23-57 16,-14-23-8-16,16 17-55 0,-16-17-47 0,17 10-467 16,-17-10-681-16</inkml:trace>
  <inkml:trace contextRef="#ctx0" brushRef="#br0" timeOffset="-192315.46">35584 14467 449 0,'0'0'1109'0,"0"0"-381"0,0 0-252 0,0 0-25 0,0 0-136 0,3 24-12 0,-3-24-105 0,10 16 8 15,-10-16-86-15,13 20 20 0,-13-20-74 0,17 22 31 16,-7-12-62-16,-10-10 30 0,23 17-68 0,-23-17 46 16,20 14-71-16,-20-14 41 0,23 10-49 0,-23-10 48 15,23 6-47-15,-23-6 47 0,17-1-55 0,-17 1 43 16,20-6-54-16,-20 6 42 0,10-12-67 0,-10 12 39 15,10-17-68-15,-10 17 25 0,7-23-49 0,-7 23-16 16,0-24-34-16,0 24-36 0,-4-26-31 0,4 26-53 16,-3-24-43-16,3 24-299 0,-7-19-178 0</inkml:trace>
  <inkml:trace contextRef="#ctx0" brushRef="#br0" timeOffset="-191765.5">35846 14530 722 0,'0'0'954'0,"7"-17"-201"0,-7 17-195 0,0 0-25 0,0 0-141 0,0 0-6 0,0 0-110 0,0 0 8 0,0 0-80 16,0 0 31-16,0 0-67 0,0 0-21 0,0 0-19 15,0 0-12-15,0 0-18 0,16 4-11 16,-16-4-6-16,0 0-12 0,10 20-10 0,-10-20-11 0,0 0-10 15,7 19-10-15,-7-19-9 0,0 0-7 0,10 16-13 16,-10-16-25-16,0 0-21 0,0 0-17 0,7 12-10 16,-7-12 39-16,0 0-58 0,0 0 28 0,0 0-67 15,13-11 23-15,-13 11-57 0,3-14 34 0,-3 14-10 16,7-20-20-16,-7 20 10 0,6-23 13 0,-6 23 23 16,4-25 26-16,-4 25 21 0,6-24 15 0,-6 24 22 15,7-17 44-15,-7 17 50 0,3-15 40 0,-3 15 30 16,0 0 22-16,7-14-53 0,-7 14 31 0,0 0-54 15,0 0 39-15,0 0-51 0,10 14 36 0,-10-14-55 0,7 18 35 16,-7-18-36-16,3 18 26 0,-3-18-48 16,7 22 39-16,-7-22-53 0,6 20 39 0,-6-20-55 15,7 16 37-15,-7-16-47 0,0 0 38 0,7 18-54 16,-7-18 34-16,0 0-48 0,6 13 39 0,-6-13-34 16,0 0 18-16,0 0-61 0,0 0 28 0,20-10-53 15,-20 10 18-15,7-16-6 0,-7 16 10 0,10-24-8 0,-4 10 11 16,1-2 16-16,0 0 13 0,3 2 4 0,-4-1 9 15,1 4 9-15,-7 11 4 0,13-19 12 0,-13 19 26 16,10-10 12-16,-10 10 13 0,0 0 11 0,0 0 13 16,20 10-2-16,-20-10-4 0,7 19-14 0,-7-19-49 15,10 23 36-15,-10-23-69 0,6 26 13 16,-6-26-93-16,10 25-6 0,-10-25-90 0,14 23-28 0,-14-23-55 16,13 23-47-16,-13-23-74 0,17 19-355 0,-4-10-452 15</inkml:trace>
  <inkml:trace contextRef="#ctx0" brushRef="#br0" timeOffset="-190501.36">45421 23421 1019 0,'0'0'699'0,"0"0"-245"16,0 0-75-16,-24 0-65 0,24 0-55 0,0 0-1 15,-26 3-54-15,26-3-1 0,-20 0-27 0,20 0-5 16,-20 6-29-16,20-6-5 0,-17 9-38 0,17-9-3 15,-20 15-32-15,20-15 0 0,-16 19-27 0,16-19 6 16,-14 24-19-16,14-24 8 0,-6 29-22 0,6-29 13 0,-7 33-19 16,7-33 13-16,0 32-16 15,0-32 12-15,0 31-23 0,0-31 20 0,7 32-18 0,-7-32 13 16,6 30-30-16,-6-30-7 0,10 26-31 0,-10-26-21 0,14 21-45 16,-14-21-34-16,16 16-31 0,-16-16-111 0,17 13-43 15,-17-13-500-15,16 7-625 0</inkml:trace>
  <inkml:trace contextRef="#ctx0" brushRef="#br0" timeOffset="-189963.77">45650 23717 1308 0,'0'0'763'0,"16"10"-237"0,-16-10-77 0,17 10-87 0,-17-10-53 0,23 13-65 0,-23-13-27 16,24 12-54-16,-24-12-16 0,26 11-42 0,-26-11-10 16,20 9-30-16,-20-9 3 0,20 4-34 0,-20-4 13 0,20 1-19 15,-20-1 12-15,16-1-26 0,-16 1 17 16,14-9-20-16,-14 9 12 0,10-13-23 0,-10 13 0 16,3-20-23-16,-3 20 11 0,0-25-16 0,0 25 11 15,-10-33-11-15,3 15 16 0,1 1-8 0,-4-3 19 0,0 1-10 16,-3 4 34-16,-1-2 10 0,4 5 32 15,-3 0-10-15,3 4 20 0,10 8-28 0,-20-13 22 16,20 13-36-16,-20-8 11 0,20 8-26 0,0 0 15 0,-20 9-23 16,20-9 17-16,-10 14-24 0,10-14 18 0,-6 19-27 15,6-19 24-15,0 23-24 0,0-23 21 0,3 26-7 16,-3-26 0-16,7 25-5 0,-7-25-6 0,10 24 3 16,-10-24-6-16,13 19-19 0,-13-19-22 0,13 15-35 15,-13-15-12-15,13 9-27 0,-13-9 5 16,17 1-38-16,-17-1 16 0,0 0-8 0,23-7-5 0,-23 7 10 15,14-13-15-15,-14 13 29 0,10-23-30 0,-10 23 55 16,10-24-20-16,-10 24 68 0,3-23-32 0,-3 23 50 16,7-23 15-16,-7 23 74 0,3-18 12 0,-3 18 26 15,0 0 4-15,0-20-11 0,0 20-5 0,0 0-25 16,0 0 8-16,0 0-21 0,0 0 8 0,6 20-34 16,-6-20 16-16,7 24-19 0,-7-24 1 0,7 30-18 15,-4-14-10-15,4 1-13 0,-1-3-17 0,1 2-35 16,0-2-12-16,-1-1-77 0,-6-13-4 0,14 23-90 0,-14-23-2 15,16 10-49-15,-16-10-321 0,0 0-158 0</inkml:trace>
  <inkml:trace contextRef="#ctx0" brushRef="#br0" timeOffset="-189581.69">46022 23375 397 0,'0'0'902'0,"3"-30"-327"0,-3 30-110 0,0-20-45 0,0 20-3 0,0 0-33 16,0-18 2-16,0 18-56 0,0 0 3 0,0 0-32 15,0 0 2-15,7 21-35 0,-7-21-21 0,0 35-12 16,3-14-16-16,0 6-16 0,1 1-19 0,-1 3-22 16,0 6-27-16,1-1-9 0,-1 1-30 0,4 4-16 15,-7-8-16-15,3-3-14 0,4-1-10 0,-4-2-9 16,0-3-8-16,1-2-14 0,-1-2-22 16,0-3-18-16,-3-17-28 0,4 27-22 0,-4-27-37 0,3 20-10 15,-3-20 1-15,0 0-16 0,0 0-20 0,0 0-34 16,0 0-32-16,0 0-42 0,7-18-1 0,-7 18-8 15,-4-26-22-15,4 26 21 0,-3-32-29 0,3 32 63 0,0-32 40 16,0 32 41-16,-3-31 30 0,3 31 46 16,-4-24 54-16,4 24 50 0,0-21 21 0,0 21 55 15,0 0 30-15,4-19 12 0,-4 19 32 0,0 0-8 0,0 0 9 16,6-16-33-16,-6 16 5 0,0 0-40 0,0 0-2 16,0 0-41-16,17 7 7 0,-17-7-29 0,0 0 0 15,20 10-36-15,-20-10-11 0,13 8-47 0,-13-8-17 16,17 10-47-16,-17-10-16 0,16 7-21 0,-16-7-66 15,20 8-3-15,-20-8-41 0,20 3-43 0,-20-3-61 16,0 0-327-16,27-3-313 0</inkml:trace>
  <inkml:trace contextRef="#ctx0" brushRef="#br0" timeOffset="-189246.64">46321 23671 355 0,'0'0'971'0,"0"0"-340"0,13-10-146 0,-13 10-94 0,0 0-11 0,0 0-58 0,0 0-17 0,0 0-45 15,0 0-1-15,17-3-49 0,-17 3-3 0,0 0-43 16,0 0 9-16,0 0-44 0,16 3 7 0,-16-3-36 15,0 0 6-15,0 0-27 0,17 7 2 0,-17-7-11 16,0 0-31-16,0 0 9 0,17 6-24 0,-17-6 7 0,0 0-10 16,0 0-4-16,0 0-21 0,0 0 9 15,16 3-21-15,-16-3 17 0,0 0-24 0,0 0 12 16,0 0-23-16,4-19 15 0,-4 19-15 0,-4-17 20 0,4 17-25 16,-6-24 22-16,6 24-19 0,-17-26 31 15,17 26-22-15,-13-23 30 0,13 23-13 0,-17-20 30 16,17 20-15-16,-20-13 23 0,20 13-31 0,-13-8 21 15,13 8-22-15,0 0 20 0,-20 6-20 0,20-6 14 0,-10 13-18 16,10-13 19-16,-7 20-22 0,7-20 19 0,-3 23-23 16,3-23 17-16,3 28-27 0,-3-28 10 15,4 30-30-15,-4-30 12 0,6 29-24 0,-6-29 11 0,10 30-32 16,-10-30-4-16,13 25-34 0,-6-12-10 16,3-1-35-16,-10-12-4 0,17 20-16 0,-7-10-60 15,-10-10-10-15,20 14-54 0,-20-14-51 0,20 13-88 0,-20-13-277 16,16 10-343-16</inkml:trace>
  <inkml:trace contextRef="#ctx0" brushRef="#br0" timeOffset="-188696.58">46700 23631 355 0,'0'0'1339'0,"0"0"-557"0,0 0-152 0,-7-20-128 0,7 20-54 0,0 0-85 0,-7-16-29 0,7 16-53 0,0 0-19 15,-13-15-41-15,13 15-38 0,0 0-25 16,-13-7-25-16,13 7-27 0,0 0-13 0,0 0-19 0,-20 7-14 16,20-7-13-16,-10 12-19 0,10-12 1 0,-7 20-8 15,7-20-5-15,-3 26-4 0,3-26-2 0,0 26-1 16,0-26-9-16,3 27 4 0,-3-27-3 0,7 30-1 15,-7-30-14-15,6 23-9 0,-6-23-6 0,10 20-9 16,-10-20-16-16,10 19-11 0,-10-19-6 0,10 11-26 16,-10-11 9-16,0 0-34 0,0 0 3 0,20 0-32 15,-20 0 9-15,0 0-15 0,14-14 9 0,-14 14-8 16,3-18 28-16,-3 18-7 0,3-23 32 0,-3 23 5 16,0-25 33-16,0 25 1 0,-3-27 28 0,3 27 0 15,-3-23 55-15,3 23 18 0,0-20 39 0,0 20 16 16,0 0 44-16,-4-22-11 0,4 22 12 0,0 0-27 15,0 0 29-15,0 0-21 0,0 0 22 0,0 26-6 16,0-26 0-16,4 33-10 0,-1-8-12 0,-3 5 9 16,3 3-7-16,-3 5 14 0,4 1-46 0,-4 3 8 0,0 1-45 15,0 0 23-15,0 0-41 0,0-7 31 16,0-5-39-16,0 1 24 0,0-5-42 0,-4-4 19 16,4-4-46-16,0-19 6 0,-3 36-37 0,3-36 3 0,-10 17-9 15,10-17-18-15,0 0-4 0,0 0-23 16,-27-7-11-16,27 7-18 0,-13-21-20 0,3 6-28 15,3-1-21-15,1-4-48 0,-1-3-15 0,1 3-11 0,2 0-33 16,1-3-31-16,3 3-22 0,0-3-27 16,3 4-386-16,1-4-461 0</inkml:trace>
  <inkml:trace contextRef="#ctx0" brushRef="#br0" timeOffset="-188182.62">46925 23615 466 0,'0'0'1276'15,"0"0"-494"-15,0 0-137 0,0 0-138 0,0 0-67 0,0 0-96 0,0 0-36 0,0 0-74 0,0 0-17 0,14 10-53 0,-14-10-14 0,10 18-24 16,-10-18-20-16,10 21-16 0,-10-21-20 16,13 27-5-16,-6-12-15 0,3-2-7 0,-4-1-12 15,1 1-10-15,3-1-3 0,-10-12-12 0,16 18-5 16,-16-18-12-16,17 16-10 0,-17-16-10 0,0 0-6 0,20 9-4 15,-20-9-31-15,0 0 9 0,10-16-34 16,-10 16 12-16,7-19-25 0,-7 19 14 0,0-30-25 16,-4 10 18-16,1 0-10 0,0-3 28 0,-4 0 8 0,0 0 26 15,1-4 2-15,-4 5 19 0,-4-4 25 0,1 3 28 16,3 3 47-16,-3 0-6 0,3 5 35 0,0 0-25 16,0 4 0-16,10 11 8 0,-20-16-40 0,20 16 10 15,0 0-29-15,-17-3 17 0,17 3-25 0,0 0 13 16,-13 19-18-16,13-19 26 0,0 21-26 0,0-21 26 15,0 26-18-15,0-26 24 0,7 33-26 0,-7-33 24 16,6 33-26-16,-2-19 16 0,-4-14-25 0,10 28 15 16,-4-14-22-16,-6-14 18 0,10 23-24 0,-10-23 21 15,10 17-29-15,-10-17 11 0,10 13-37 0,-10-13 7 16,0 0-38-16,17 6 3 0,-17-6-32 0,0 0 6 16,10-7-16-16,-10 7 4 0,0 0 1 0,10-20 30 0,-10 20 3 15,0 0 29-15,6-22-11 0,-6 22 30 16,0 0-6-16,4-20 20 0,-4 20-10 0,0 0 13 0,0-19-17 15,0 19-6-15,0 0-38 0,0 0-17 16,-4-23-10-16,4 23-18 0,0 0-29 0,0 0-60 16,0 0-69-16,0 0-61 0,0-21-102 0,0 21-247 0,0 0-266 15</inkml:trace>
  <inkml:trace contextRef="#ctx0" brushRef="#br0" timeOffset="-187832.47">47151 23586 1168 0,'0'0'1182'0,"0"0"-320"0,0 0-190 16,17 9-90-16,-17-9-58 0,10 10-57 0,-10-10-66 16,10 17-49-16,-10-17-40 0,13 22-35 0,-6-8-46 15,-7-14-32-15,13 26-30 0,-6-9-35 0,-4-1-26 16,4 1-21-16,-1-4-19 0,-2 2-21 0,-4-15-18 0,6 27-13 15,-6-27-23-15,7 21-22 0,-7-21-21 16,3 16-17-16,-3-16-15 0,0 0-2 0,0 0 6 0,0 0 2 16,0 0-18-16,0 0-17 0,0 0-13 0,0 0 1 15,10-19 7-15,-10 19 5 0,0-24-5 0,0 24-21 16,0-27 9-16,0 27-30 0,4-32 15 0,-4 32-17 16,3-33 15-16,-3 33-18 0,3-33 11 0,-3 33-10 15,4-33-23-15,-4 33-2 0,6-25-5 0,-6 25-19 16,4-21-17-16,-4 21-22 0,6-16-24 0,-6 16-23 15,0 0-62-15,7-13-48 0,-7 13-224 0,0 0-144 16</inkml:trace>
  <inkml:trace contextRef="#ctx0" brushRef="#br0" timeOffset="-187628.92">47470 23610 1481 0,'7'12'1024'0,"-7"-12"-209"0,10 16-188 0,-10-16-69 0,10 16-51 15,-10-16-56-15,10 19-54 0,-10-19-53 0,10 20-55 0,-10-20-52 16,10 28-52-16,-10-28-39 0,10 22-35 16,-10-22-28-16,10 21-35 0,-10-21-36 0,6 18-11 15,-6-18-68-15,7 15-38 0,-7-15-59 0,0 0-32 16,10 9-58-16,-10-9-24 0,0 0-68 0,0 0-33 0,13-9-61 16,-13 9-100-16,4-17-512 0,-4 17-1168 0</inkml:trace>
  <inkml:trace contextRef="#ctx0" brushRef="#br0" timeOffset="-187482.31">47646 23371 1323 0,'0'0'973'0,"0"0"-271"16,0 0-162-16,0 0-138 0,0 0-98 0,0 0-64 0,0 0-49 0,0 0-48 0,0 0-53 16,0 0-50-16,0 0-58 0,10 12-58 0,-10-12-64 0,0 0-40 15,7 25-79-15,-7-25-97 0,3 21-77 0,-3-21-391 16,7 21-563-16</inkml:trace>
  <inkml:trace contextRef="#ctx0" brushRef="#br0" timeOffset="-186997.2">47746 23697 1134 0,'0'0'895'0,"7"17"-249"0,-7-17-93 0,10 17-104 0,-10-17-32 16,10 19-61-16,-10-19-13 0,13 14-49 0,-13-14-31 15,13 18-7-15,-13-18-44 0,17 12 10 0,-17-12-58 0,20 13 9 16,-20-13-65-16,16 9 8 0,-16-9-51 0,17 7 16 15,-17-7-46-15,0 0 18 0,27 2-42 0,-27-2 3 16,13-6-55-16,-13 6 15 0,13-9-39 0,-13 9-6 16,13-17-3-16,-13 17-18 0,10-20 6 0,-10 20-21 15,4-24-5-15,-4 24-5 0,3-28 3 16,-3 28 3-16,-7-37 4 0,4 20 24 0,0-2 18 0,-7 2 16 16,3-3 15-16,-3 1 30 0,-3 3 19 0,3 0 23 15,0 4 20-15,-3-1 15 0,3 4 10 0,10 9 7 0,-24-16-18 16,24 16-4-16,-16-5-17 0,16 5-9 0,-17 4-14 15,17-4 7-15,-13 13-19 0,13-13 12 0,-10 18 6 16,10-18-1-16,-3 25 16 0,3-25-13 0,0 32 20 16,0-14-21-16,3-2 19 0,0 4-21 15,4-3-1-15,-4 2 22 0,4 0-37 0,0-2 22 0,-1-1-33 16,1-1 22-16,3-2-33 0,-4 0 16 0,-6-13-38 16,17 20 7-16,-17-20-27 0,13 10-7 0,-13-10-6 15,0 0-21-15,20 3 6 0,-20-3-29 0,14-10 16 16,-14 10-28-16,10-16 6 0,-10 16 4 0,6-23 12 15,-6 23 19-15,7-28 12 0,-7 28 16 0,3-23 16 0,-3 23 30 16,3-20 32-16,-3 20 18 0,0 0 6 16,0 0-6-16,0 0-11 0,0 0 16 0,0 0-22 0,0 0 10 15,0 0-24-15,4 34 7 0,-4-34-31 0,0 37-7 16,0-15-50-16,0-1-29 0,3-1-42 0,-3 3-54 16,3-3-92-16,1-2 3 0,-4-18-89 0,0 36-71 15,0-36-84-15,3 26-311 0,-3-26-589 0</inkml:trace>
  <inkml:trace contextRef="#ctx0" brushRef="#br0" timeOffset="-170601.82">36198 22692 419 0,'0'0'1117'0,"0"0"-499"0,0 0-99 0,0 0-109 0,0 0-41 16,0 0-96-16,0 0-27 0,0 0-64 0,0 0-14 16,0 0-45-16,0 0 3 0,0 0-25 0,0 0-7 15,0 0-32-15,0 0 1 0,0 0-22 0,14-9 5 16,-14 9-22-16,0 0 14 0,0 0-10 0,6-17 17 15,-6 17-10-15,0 0 1 0,7-14 2 0,-7 14 1 16,0 0 0-16,6-20-2 0,-6 20-6 0,0 0-3 16,7-25-2-16,-7 25 1 0,3-20-3 0,-3 20-11 0,4-26 0 15,-4 26 1-15,3-30-9 0,-3 30 6 0,3-37-10 16,1 18 2-16,-1-1-1 0,-3 0 5 16,3-1-10-16,1 0 7 0,-4 1-4 0,3-1 5 0,-3-1-6 15,3 1 5-15,-3 1-4 0,0-2 5 0,0 2-3 16,4 0 4-16,-4 0-5 0,-4-3 3 15,4 3-8-15,0 0 7 0,0-2-5 0,0 2 7 0,-3-3-7 16,3 1 1-16,0 1-3 0,0-1 6 0,0 2-5 16,0-1 3-16,0 21-3 0,0-39 7 15,0 39-2-15,0-36 1 0,0 36-5 0,0-33 7 0,0 33-8 16,0-27 8-16,0 27-6 0,-3-26 4 16,3 26-4-16,0-23 5 0,0 23-5 0,0-23-2 0,0 23 5 15,0-20-3-15,0 20-1 0,-4-21 6 0,4 21-6 16,0-19 4-16,0 19-3 0,0 0 5 0,0-27-5 15,0 27-1-15,0 0 1 0,-3-23-1 0,3 23 3 16,0 0-2-16,0-22 1 0,0 22 2 0,0 0-3 16,0-20 1-16,0 20 0 0,0 0 1 0,0 0 1 15,-3-21 0-15,3 21-1 0,0 0 0 0,0 0-1 16,-4-19 1-16,4 19-1 0,0 0 0 0,0 0 3 16,-3-17-6-16,3 17 0 0,0 0 0 0,0 0 1 15,0 0 2-15,0-19-3 0,0 19 6 0,0 0-4 16,0 0-1-16,0 0 4 0,-3-18-2 0,3 18 3 15,0 0-5-15,0 0 4 0,0 0-2 0,-4-21 1 16,4 21 1-16,0 0-4 0,0 0 7 0,-3-17-1 0,3 17-2 16,0 0 1-16,0 0 1 0,0 0-2 15,-3-17 2-15,3 17 16 0,0 0-3 0,0 0-3 16,0 0-3-16,0 0-2 0,0 0-5 0,0 0 3 0,0-20-3 16,0 20-2-16,0 0 1 0,0 0 1 15,0 0-1-15,6-15 0 0,-6 15 5 0,0 0 0 0,17-13-3 16,-17 13 1-16,17-7 1 0,-17 7 0 0,20-7-2 15,-20 7 2-15,23-6-1 0,-23 6-1 0,26-3 1 16,-26 3-5-16,27-1 3 0,-27 1-1 0,30 3-2 16,-30-3 4-16,30 4-4 0,-30-4 1 0,26 7 1 15,-26-7 0-15,27 9 4 0,-27-9-5 0,27 11 3 16,-27-11 1-16,19 13 4 0,-19-13 3 0,20 12 3 16,-20-12 0-16,14 14-3 0,-14-14-2 0,13 14-3 15,-13-14 1-15,10 16-5 0,-10-16 1 0,10 12-3 16,-10-12 2-16,10 16 0 0,-10-16-1 0,3 14-1 15,-3-14-1-15,7 16 4 0,-7-16-3 0,0 0-2 16,3 24 0-16,-3-24 0 0,0 20 2 0,0-20-3 16,3 20 7-16,-3-20-1 0,-3 23-1 0,3-23 0 0,0 23 2 15,0-23 1-15,0 26 6 0,0-26-3 16,0 30 0-16,0-30 3 0,-3 36 2 0,3-16 0 16,0 2 1-16,0 1 7 0,3 4-3 0,-3 3 1 0,3 3 5 15,1 2 0-15,-4 3 3 0,3 1 1 0,-3 1-2 16,3-1-2-16,1-3 0 0,-1-1-41 0,0-4 46 15,1 1-30-15,-1-2 26 0,-3-3-36 0,3-3 27 16,1-2-30-16,-4-1 31 0,3-3-34 0,-3-18 34 16,3 32-33-16,-3-32 28 0,4 25-41 0,-4-25 32 15,3 20-50-15,-3-20 36 16,0 0-40-16,0 26 40 0,0-26-45 0,0 0 18 0,3 25-32 0,-3-25-35 16,0 0-28-16,0 23-21 0,0-23-26 0,0 0-7 15,0 21-73-15,0-21-33 0,0 0-13 0,0 20-73 16,0-20-52-16,0 0-437 0,0 0-681 0</inkml:trace>
  <inkml:trace contextRef="#ctx0" brushRef="#br0" timeOffset="-169900.9">34544 21307 538 0,'0'0'858'0,"0"0"-316"0,-10-13-95 0,10 13-114 0,0 0 9 0,0 0-108 0,0 0 20 0,0 0-36 15,0 0-33-15,0 0-38 0,16-6-29 0,-16 6-23 16,0 0-23-16,24 5-12 0,-24-5-18 0,13 1-12 16,-13-1-28-16,27 4-26 0,-27-4-20 0,26 5-28 15,-26-5-44-15,30 4-20 0,-30-4-65 0,33 7-42 16,-33-7-40-16,37 4-54 0,-24-1-385 0,10-3-342 16</inkml:trace>
  <inkml:trace contextRef="#ctx0" brushRef="#br0" timeOffset="-169714.01">35225 21357 623 0,'0'0'852'0,"0"0"-256"0,23 0-100 0,-23 0-68 15,0 0-60-15,23 0-71 0,-23 0-41 0,0 0-28 16,20 2-37-16,-20-2-31 0,0 0-31 0,20 1-24 16,-20-1-24-16,0 0-17 0,23 3-8 0,-23-3-19 15,17 1-9-15,-17-1-33 0,20 3-28 0,-20-3-41 16,23 2-38-16,-23-2-50 0,24 1-46 0,-24-1-40 15,26 3-39-15,-26-3-44 0,27 1-67 0,-27-1-342 0,30 0-382 16</inkml:trace>
  <inkml:trace contextRef="#ctx0" brushRef="#br0" timeOffset="-169532.76">35780 21382 895 0,'0'0'592'0,"0"0"-163"0,0 0-94 0,20 0-87 16,-20 0-53-16,0 0-40 0,0 0-21 0,23-2-15 0,-23 2-33 15,0 0-13-15,20-1-14 0,-20 1-18 0,20 1-20 16,-20-1-17-16,23 3-9 0,-23-3-33 0,30 4-20 16,-30-4-2-16,33 7-76 0,-16-5-29 15,3-1-78-15,0-1-88 0,3-1-232 0,-3 1 51 0</inkml:trace>
  <inkml:trace contextRef="#ctx0" brushRef="#br0" timeOffset="-168730.66">33660 21004 977 0,'0'0'801'0,"-17"-3"-205"0,17 3-80 0,0 0-100 0,0 0-66 0,-16 7-90 0,16-7-29 0,0 0-59 16,0 18-5-16,0-18-35 0,0 0-10 0,0 28-8 15,0-28-8-15,7 25 1 0,-7-25-11 0,13 28-3 16,-10-12-10-16,4-2-10 0,3 1-2 0,-7-1-10 16,10-1-11-16,-6 1-10 0,3-2-9 0,-10-12-9 15,13 19-5-15,-13-19-1 0,17 14-6 0,-17-14-5 16,16 10-4-16,-16-10-4 0,0 0-6 0,27 2-15 16,-27-2-13-16,13-9-14 0,-13 9-17 0,14-14-11 15,-14 14-19-15,10-25-17 0,-10 25-5 0,3-33-33 16,-3 33 27-16,3-39-28 0,-3 19 56 0,-3-1-21 15,3-1 60-15,-3 4-16 0,-7-1 61 0,10 0 5 16,-7 3 61-16,0 2 5 0,7 14 47 0,-13-23 9 0,13 23 23 16,-17-13-24-16,17 13-8 0,0 0-31 15,-13-7-7-15,13 7-20 0,0 0-3 0,-13 14-16 16,13-14-1-16,-7 19-17 0,7-19-5 0,-3 23-11 16,3-23-19-16,0 29-25 0,0-29-20 0,3 31-23 0,-3-31-27 15,7 32-27-15,-7-32-35 0,10 30-36 0,-4-16-38 16,-2 1-35-16,2-1-31 0,4-1-107 0,-10-13-294 15,14 21-352-15</inkml:trace>
  <inkml:trace contextRef="#ctx0" brushRef="#br0" timeOffset="-168568.16">33916 21321 375 0,'0'0'1238'0,"0"0"-534"0,0 23-147 0,0-23-69 0,0 0-134 15,0 23-73-15,0-23-54 0,0 0-68 0,0 23-26 16,0-23-64-16,0 0-39 0,0 20-79 0,0-20-22 15,0 0-84-15,7 19-9 0,-7-19-79 0,0 0-17 16,6 13-57-16,-6-13-92 0,0 0-283 0,13 8-288 16</inkml:trace>
  <inkml:trace contextRef="#ctx0" brushRef="#br0" timeOffset="-168127.15">34155 21036 529 0,'0'0'1095'0,"-3"-19"-438"0,3 19-251 0,-4-19-95 0,4 19-74 0,0 0-52 15,-3-23-51-15,3 23-21 0,0 0 7 0,0-20-59 16,0 20-17-16,0 0-9 0,0 0-1 0,10-14-9 16,-10 14 4-16,0 0 14 0,0 0 0 0,0 0 13 15,20 7 4-15,-20-7 12 0,7 13 6 0,-7-13 4 16,3 14 11-16,-3-14-13 0,7 16 0 0,-7-16 5 15,0 0-9-15,3 23-13 0,-3-23-6 0,0 0-14 16,0 20-8-16,0-20-7 0,0 0-5 0,0 0-6 16,-7 20-7-16,7-20-7 0,0 0-15 0,0 0-10 15,-13 12-11-15,13-12-14 0,0 0-26 0,0 0-10 16,0 0-8-16,0 0-8 0,0 0-8 0,0 0-3 16,0 0 4-16,-13 1 5 0,13-1 1 0,0 0 13 15,0 0 21-15,0 0 15 0,0 0 23 0,0 0 17 16,6 20 18-16,-6-20 14 0,7 19 7 0,-7-19 21 0,0 21 11 15,0-21 19-15,7 25 10 0,-7-25 12 0,3 26 22 16,-3-26-4-16,0 24 4 0,0-24-2 16,-3 19-8-16,3-19-11 0,-7 19-17 0,7-19-13 0,-7 15-17 15,7-15-20-15,-10 10-17 0,10-10-23 0,-13 6-24 16,13-6-34-16,0 0-38 0,-20 3-39 16,20-3-41-16,0 0-43 0,-16-4-49 0,16 4-53 0,0 0-60 15,0 0-458-15,0 0-624 0</inkml:trace>
  <inkml:trace contextRef="#ctx0" brushRef="#br0" timeOffset="-166976.78">38278 22653 136 0,'0'0'869'0,"0"0"-254"0,7-16-162 0,-7 16-61 0,0 0-12 0,0 0-8 16,0 0 2-16,0 0-4 0,0 0 15 0,0 0-7 0,0 0-15 15,16 9-68-15,-16-9-18 0,3 20-41 0,-3-20-34 16,7 32-34-16,-7-12-31 0,3-1-29 16,1 1-25-16,-4-2-18 0,3 3-30 0,0-3-39 0,1 2-28 15,-1-3-51-15,-3 2-67 0,0-19-65 16,7 30-57-16,-7-30-56 0,6 26-86 0,-6-26-105 15,7 20-98-15,-7-20-325 0,7 17-900 0</inkml:trace>
  <inkml:trace contextRef="#ctx0" brushRef="#br0" timeOffset="-166667.09">38374 23517 812 0,'0'0'1216'0,"0"0"-408"0,0 0-168 0,0 0-123 0,0 0-88 0,0 0-56 0,-6 16-92 16,6-16-46-16,0 0-65 0,3 27-17 0,-3-27-47 15,0 25-6-15,0-25-17 0,0 26-22 0,0-26-29 16,7 33-25-16,-7-33-27 0,3 30-35 0,-3-30-40 16,0 27-34-16,0-27-72 0,3 23-44 0,-3-23-126 15,7 19-62-15,-7-19-103 0,7 14-381 0,-7-14-829 16</inkml:trace>
  <inkml:trace contextRef="#ctx0" brushRef="#br0" timeOffset="-165982.91">40225 22653 278 0,'0'0'1406'0,"0"0"-601"0,0 0-159 0,0 0-125 16,0 0-78-16,0 0-57 0,-7 13-58 15,7-13-34-15,-3 23-65 0,3-23-22 0,0 36-69 0,-4-13 4 16,4-1-57-16,0 2 5 0,0 3-44 0,0 2 2 16,4-2-46-16,-4 3-16 0,0-2-31 0,3-3-29 15,-3 0-42-15,3 0-51 0,-3-1-51 0,0 0-43 16,0-2-77-16,4-2-37 0,-4 3-122 0,0-6-431 15,0 3-858-15</inkml:trace>
  <inkml:trace contextRef="#ctx0" brushRef="#br0" timeOffset="-165531.91">40195 23583 915 0,'0'0'827'0,"-7"-14"-278"0,7 14-154 0,0 0-105 15,0 0-56-15,0-26-54 0,0 26-48 16,7-17-28-16,-7 17-14 0,3-19-24 0,-3 19-13 0,10-20-7 16,-10 20 8-16,10-14 24 0,-10 14 28 0,0 0 34 15,10-13 31-15,-10 13 11 0,0 0-3 0,0 0-10 16,20 12-8-16,-20-12-24 0,7 18-20 0,-7-18 5 15,6 30-37-15,-6-30 4 0,7 33-29 0,-7-14-1 16,3 0-23-16,-3 0 0 0,0 1-22 0,0-2-19 16,-3 2-26-16,3-1-31 0,-3 0-23 0,-1-2-30 0,4-17-24 15,-6 31-24-15,6-31-24 0,-14 23-18 16,14-23-14-16,-10 17-11 0,10-17-4 0,-13 6-2 16,13-6 7-16,0 0 12 0,-23-3 1 0,23 3 13 15,-13-10 24-15,13 10 78 0,-10-14-26 0,10 14 74 16,-7-13-13-16,7 13 105 0,0 0-10 0,-3-17 111 15,3 17-1-15,0 0 47 0,0 0 1 0,0 0-10 16,0 0-24-16,13 7-16 0,-13-7-21 0,10 19-19 0,-10-19-27 16,13 24-16-16,-3-11-16 0,0 0-43 15,0 0-65-15,0 1-105 0,3-1-83 0,1 3-207 16,2-4-282-16,1-1-394 0</inkml:trace>
  <inkml:trace contextRef="#ctx0" brushRef="#br0" timeOffset="-164612.02">42045 22662 1270 0,'0'0'868'0,"0"0"-197"0,0 0-115 0,4-20-98 0,-4 20-88 16,0 0-59-16,0 0-56 0,0 0-37 0,0 0-24 15,0 24-41-15,0-24-25 0,3 26-33 0,-3-26-13 16,0 33-28-16,0-13-13 0,0 3-31 0,3-3-25 0,-3 5-29 16,0-2-30-16,0 1-43 0,4 0-43 15,-4 1-41-15,0-1-48 0,0-1-65 0,-4 1-23 16,4-2-119-16,0 1-426 0,0-1-728 0</inkml:trace>
  <inkml:trace contextRef="#ctx0" brushRef="#br0" timeOffset="-164138.58">42062 23516 991 0,'0'0'810'16,"0"0"-244"-16,0-19-117 0,0 19-74 0,0 0-84 16,3-18-70-16,-3 18-49 0,0 0-38 0,10-16-16 15,-10 16-18-15,0 0-10 0,13-12-10 0,-13 12-10 16,0 0-13-16,20-1-8 0,-20 1 10 0,0 0-6 16,20 9 3-16,-20-9 0 0,14 11-2 0,-14-11 2 15,13 14 7-15,-13-14 9 0,13 16 3 0,-13-16 3 0,10 17 5 16,-10-17-4-16,7 18-1 0,-7-18-15 15,6 15-8-15,-6-15-11 0,0 0-11 0,0 22-9 0,0-22-9 16,0 0-12-16,-3 14-17 0,3-14-8 0,0 0-17 16,0 0-15-16,-10 12-20 0,10-12-9 15,0 0-17-15,0 0-15 0,0 0-15 0,0 0-4 16,-20-3-5-16,20 3 3 0,0 0 0 0,0 0 11 0,0 0 14 16,0 0 13-16,0 0 17 0,0 0 17 0,0 0 12 15,0 0 18-15,0 19 21 0,0-19-10 0,4 20 16 16,-4-20 15-16,6 26 12 0,-6-26 15 0,10 31 6 15,-7-12 18-15,1-3 8 0,-4 1 3 0,0-17-5 16,3 34-1-16,-3-34-1 0,0 29 3 16,0-29-4-16,-3 24-13 0,3-24-11 0,-10 23-12 0,10-23-15 15,-10 20-17-15,10-20-17 0,-17 13-17 0,17-13-21 16,-16 8-27-16,16-8-28 0,-20 1-35 16,20-1-47-16,0 0-57 0,-27-1-54 0,27 1-118 0,-13-7-267 15,13 7-295-15</inkml:trace>
  <inkml:trace contextRef="#ctx0" brushRef="#br0" timeOffset="-163378.86">43839 22646 1139 0,'0'0'907'0,"0"0"-276"0,0 0-115 0,0 0-78 15,0 0-49-15,0 0-45 0,0 0-34 0,0 0-26 16,0 0-50-16,0 0-21 0,0 27-60 0,0-27-11 16,4 22-58-16,-4-22 7 0,0 25-36 0,0-25-1 15,3 31-46-15,-3-31-18 0,0 36-21 0,0-36-32 16,3 37-30-16,-3-17-44 0,3-1-57 0,-3 1-26 16,4-3-38-16,-4 3-67 0,0-3-19 15,0-17-100-15,3 36-39 0,-3-36-322 0,0 35-505 0</inkml:trace>
  <inkml:trace contextRef="#ctx0" brushRef="#br0" timeOffset="-162894.96">43716 23622 691 0,'0'0'1064'0,"4"-17"-405"0,-4 17-133 0,0 0-85 0,0 0-59 0,0 0-64 15,0-16-22-15,0 16-53 0,0 0-50 0,0 0-26 0,0 0-30 16,13 9-9-16,-13-9-20 0,7 14-17 15,-7-14-14-15,13 22-11 0,-7-9-8 0,1 0-15 0,3 0-1 16,-3 0-4-16,3-1-13 0,-4 1 0 0,4-1-14 16,-3 1 4-16,-7-13-19 0,20 20-1 0,-20-20-13 15,13 17-16-15,-13-17-21 0,17 13-16 0,-17-13-22 16,13 7-20-16,-13-7-24 0,0 0-19 0,20 4-18 16,-20-4-15-16,0 0-25 0,17-11 4 0,-17 11-52 15,10-17 37-15,-10 17-38 0,6-20 64 0,-6 20-25 16,7-25 79-16,-7 25-15 0,7-18 122 0,-7 18 14 15,0 0 117-15,3-19-4 0,-3 19 46 0,0 0-10 16,0 0 8-16,0 0-8 0,3 32-6 0,-3-32-4 16,0 38-21-16,0-12-32 0,3 4-4 0,-3 2-24 15,4-1 4-15,-4 0-40 0,3 2-34 0,4-2-21 16,-4 1-79-16,0-5-10 0,1 0-73 0,-1-1-95 16,4-6-428-16,-4-1-382 0</inkml:trace>
  <inkml:trace contextRef="#ctx0" brushRef="#br0" timeOffset="-156240.15">38092 22707 1044 0,'0'0'668'0,"0"0"-241"0,0 0-47 16,0 0-131-16,0 0-2 0,0 0-111 0,0 0 33 15,0 0-90-15,0 0 17 0,0 0-63 0,0 0 41 16,0 0-58-16,0 0 52 0,0 0-45 0,0 0 18 16,10-11 11-16,-10 11 12 0,0 0 9 0,0 0 13 15,0 0 2-15,10-13 5 0,-10 13 19 0,0 0 12 16,0 0-23-16,0 0 1 0,6-13-6 0,-6 13-11 16,0 0-10-16,0 0-15 0,0 0-11 0,7-17-10 15,-7 17-8-15,0 0-6 0,0 0-6 0,7-20 2 16,-7 20-9-16,0 0-1 0,3-17-3 0,-3 17 0 15,0 0-3-15,3-19 0 0,-3 19 5 0,0 0-4 16,4-20 3-16,-4 20 2 0,0 0 2 0,3-20-3 0,-3 20-1 16,0 0-1-16,3-23-1 0,-3 23-2 0,0 0-1 15,4-28-2-15,-4 28 9 0,0-22-7 16,0 22 5-16,3-23-12 0,-3 23 12 0,0-23-13 0,0 23 12 16,0-26-11-16,0 26 8 0,3-24-8 15,-3 24 8-15,0-26-7 0,0 26 4 0,4-27-4 16,-4 27 9-16,0-26-11 0,0 26 10 0,0-29-10 0,0 29 10 15,0-29-11-15,0 29 10 0,0-28-7 0,0 28 6 16,0-32-8-16,0 32 9 0,0-31-9 0,0 31 11 16,-4-32-12-16,4 32 10 0,0-29-10 0,0 29 13 15,0-29-12-15,0 29 8 0,0-25-8 0,0 25 12 16,0-29-8-16,0 29 7 0,-3-27-8 0,3 27 7 16,0-28-9-16,0 28 12 0,0-27-12 0,0 27 9 15,-3-30-8-15,3 30 8 0,0-30-8 0,0 30 2 0,0-33-1 16,0 33 5-16,-4-33-6 0,4 33 10 15,0-30-10-15,0 30 9 0,-3-29-9 0,3 29-1 16,0-32 5-16,0 32-5 0,0-30 2 0,0 30 0 0,-3-33-1 16,3 33 2-16,-4-31-2 0,4 31 5 0,0-35-5 15,0 35 1-15,-3-33 1 0,3 33 0 0,0-35 1 16,0 35 0-16,-3-32-3 0,3 32 2 16,0-33 2-16,0 33-39 0,-4-33 45 0,4 33-2 0,-3-32 0 15,3 32-4-15,0-30 0 0,0 30-1 0,0-29-1 16,0 29 1-16,-3-30 1 0,3 30 2 0,0-33-6 15,0 33 1-15,0-34 1 0,0 34 0 0,-4-32 1 16,4 32-1-16,0-33 2 0,0 33-2 0,-3-32 1 16,3 32 0-16,0-28 0 0,0 28 0 15,0-29 3-15,0 29-5 0,-3-29 0 0,3 29-1 0,0-28 1 16,0 28 0-16,0-30-1 0,0 30 4 0,-4-29-3 16,4 29 1-16,0-33 0 0,0 33 0 15,0-32 1-15,0 32-1 0,-3-33 0 0,3 33 1 0,0-33-1 16,0 33 0-16,0-33-3 0,0 33 5 0,-3-31 1 15,3 31-4-15,0-33 0 0,0 33-1 0,0-32 2 16,0 32-1-16,0-30 1 0,0 30 3 0,0-30-3 16,0 30 2-16,0-29-3 0,0 29 2 0,-3-33-3 0,3 33 2 15,0-35 3-15,0 35-3 0,0-33-1 0,0 33-1 16,0-34 2-16,0 34 0 0,0-33-1 16,0 33 1-16,0-34 1 0,0 34-2 0,0-35 0 0,0 35 1 15,0-34 1-15,0 34 2 0,0-34-3 0,0 34 0 16,0-32-38-16,0 32 47 0,0-35-42 0,0 35 46 15,0-30-39-15,0 30 43 0,0-32-44 0,0 32 45 16,0-32-37-16,0 32 38 0,0-35-41 16,0 35 39-16,0-34-40 0,0 34 42 0,-4-35-43 0,4 35 43 15,0-33-3-15,0 33 0 0,0-36-6 0,0 36-5 16,0-36 1-16,0 36-1 0,0-37-3 0,0 37 1 16,0-36 3-16,0 36-5 0,0-36 2 0,0 36-3 15,0-37 2-15,0 37-1 0,0-33-1 0,0 33 0 16,0-33 0-16,0 33 0 0,0-28 0 0,0 28 0 15,-3-27 0-15,3 27 3 0,0-27-3 0,0 27-1 16,0-29-1-16,0 29 2 0,0-28-2 0,0 28 2 16,3-30 3-16,-3 30-4 0,0-31 1 0,0 31 0 0,0-28 2 15,0 28-2-15,0-29 1 0,0 29-1 16,0-27 2-16,0 27-1 0,0-26-2 0,0 26 0 16,0-28 1-16,0 28 3 0,0-24-4 0,0 24 0 15,0-27 1-15,0 27-1 0,4-27 0 0,-4 27 0 0,0-28 3 16,0 28-2-16,0-27 1 0,0 27-2 0,0-30 2 15,0 30 1-15,0-30-1 0,0 30 0 16,0-32-1-16,0 32 3 0,0-30-1 0,0 30-2 0,0-29-39 16,0 29 51-16,0-30-45 0,0 30 45 0,0-33-41 15,0 33 46-15,0-33-44 0,0 33 46 16,-4-33-41-16,4 33 42 0,0-34-44 0,0 34 44 0,0-38-39 16,0 38 41-16,0-37-45 0,0 37 43 0,0-36-40 15,0 36 41-15,0-36-42 0,0 36 43 0,0-36-44 16,0 36 47-16,-3-37-48 0,3 37 45 0,0-34-44 0,0 34 45 15,0-35-46-15,0 35 45 0,0-34-44 0,0 34 44 16,0-33-6-16,0 33-3 0,0-32-2 16,0 32-3-16,0-29-2 0,0 29 0 0,0-34-2 15,0 34-2-15,-3-32 2 0,3 32-2 0,0-30 0 0,0 30 4 16,0-29-5-16,0 29 1 0,0-27-1 16,0 27-1-16,0-27 0 0,0 27 2 0,0-27 2 15,0 27-5-15,0-26 0 0,0 26 1 0,0-26 0 0,0 26-2 16,0-26 2-16,0 26 6 0,0-24-7 0,0 24-1 15,0-26 1-15,0 26 1 0,0-26 0 0,0 26 0 16,0-26 0-16,0 26-1 0,0-23 1 0,0 23 1 16,0-20-1-16,0 20 0 0,0-20 3 0,0 20-3 15,0-20 0-15,0 20-2 0,0 0 4 0,3-29-2 16,-3 29 0-16,0 0 5 0,0-27-5 16,0 27 1-16,0 0 0 0,0-26 1 0,0 26 4 0,0 0 16 15,0-25 9-15,0 25-29 0,0 0 52 0,0-21-36 16,0 21 44-16,0 0-41 0,-3-21 39 0,3 21-47 15,0 0 40-15,0 0-49 0,0-21 41 0,0 21-50 16,0 0 42-16,0 0-42 0,0 0 37 0,0-21-42 16,0 21 47-16,0 0-40 0,0 0 46 0,0 0-29 15,3-19 30-15,-3 19-43 0,0 0 45 0,0 0-46 0,0 0 41 16,0 0-43-16,0 0 32 0,7-15-39 0,-7 15 39 16,0 0-43-16,0 0 44 0,9-10-43 15,-9 10 40-15,0 0-36 0,17-6 30 0,-17 6-41 0,0 0 4 16,23-6 2-16,-23 6 6 0,0 0 3 0,27 0 37 15,-27 0-48-15,20 0 44 0,-20 0-48 16,23 0 43-16,-23 0-47 0,23-1 37 0,-23 1-47 0,24 1 41 16,-24-1-42-16,23-1 47 0,-23 1-42 0,20-2 45 15,-20 2-41-15,20-1 46 0,-20 1-46 0,0 0 46 16,23-2-44-16,-23 2 49 0,0 0-40 0,0 0 37 16,20 0-42-16,-20 0 44 0,0 0-44 0,0 0 44 15,0 0-45-15,20 2 37 0,-20-2-36 0,0 0 41 16,0 0-43-16,0 0 45 0,0 0-41 0,0 0 41 15,20 4-42-15,-20-4 45 0,0 0-45 0,0 0 46 16,3 22-43-16,-3-22 46 0,0 18-41 0,0-18 35 16,0 26-38-16,0-26 41 0,0 36-42 0,0-36 47 15,0 33-45-15,-3-13 34 0,3 0-35 0,0 2 43 16,0-1-33-16,0 4 30 0,0-1-39 0,0 3 36 16,0 1-40-16,3 0 40 0,-3-1-41 0,0 2 42 15,3 0-42-15,-3 1 8 0,4 0 0 0,-1 2 0 16,-3 0 5-16,3 0 0 0,1 0 4 0,-1 7 4 0,0-2-1 15,1 1 2-15,-1 0 3 0,-3 3 7 0,3-1-2 16,1 0 2-16,-1 1 28 0,-3-2-35 16,3 1 29-16,1 1-27 0,-4-1 24 0,3 0-24 0,-3 2 21 15,0-4-15-15,3 2 13 0,-3 1-26 0,0-8 22 16,0 7-22-16,0 0 18 0,0 2-20 0,0-1 21 16,0 0-23-16,0-1 21 0,-3 0-21 0,3 0 16 15,-3-1-17-15,3 1 20 0,-4 0-19 0,4-1 0 16,-3-6 2-16,3 1 0 0,0 1 9 15,-3 0-10-15,3-1 0 0,0-1 17 0,0 4-22 16,-4-4 18-16,4 3-15 0,0-3 14 0,0 3-22 0,0-3 19 16,0 2-18-16,0-2 20 0,-3 4-5 0,3 2-2 15,0-1-3-15,-3 1 5 0,3-5 0 0,-4 0 4 16,1 0 3-16,3 1-3 0,0-1 1 0,-3-1 2 16,-1 0-2-16,4 0-2 0,0-2-1 0,-3 1-1 15,3 0-2-15,0-1-5 0,-3 1-7 0,3 1 13 16,-4 0-13-16,4 0 15 0,0-2-13 0,-3 2 10 0,3 0-11 15,-3 0 12-15,3-1-11 0,-4 3 12 16,4-2-9-16,-3 1 7 0,0-1-6 0,3 0 19 16,-3 0-10-16,-1 0 14 0,4 0-9 0,-3-1 8 0,0-2-9 15,3 2 3-15,-4-1-5 0,1-1 3 0,0-1-5 16,3 0-2-16,-4-1-6 0,4 1 2 0,-3-3 3 16,3 1-1-16,-3 2-2 0,-1-2-1 0,4 2 1 15,-3-2-2-15,3 0-1 0,-3-1 3 0,-1 1 0 16,4-1 0-16,-3-3-15 0,3 0 13 0,-3-1 1 15,3 2 4-15,-4-4-4 0,4 3-1 16,-3-3-2-16,3 3 4 0,0-4-2 0,0 1-2 0,0 0 2 16,-3 0 2-16,3 0-1 0,0 0 1 0,0 0-5 15,0 0 5-15,0 0-1 0,-4 1-1 0,4-1 1 16,0 2 1-16,0 1-1 0,-3-2-4 0,3 2 3 16,0-2-3-16,-3 1 6 0,3-2-9 0,-4 2 11 15,4-1-9-15,-3-2 6 0,3 1-8 0,0-20 6 16,0 36-6-16,0-36 10 0,-3 37-7 0,3-37 3 15,0 33-9-15,0-33 13 0,0 33-2 0,0-33-2 0,3 32 3 16,-3-32-6-16,0 31 6 0,0-31-2 16,0 30 4-16,0-30 5 0,3 28-1 0,-3-28 0 0,0 25-2 15,0-25 0-15,0 23 2 0,0-23-3 0,4 19-2 16,-4-19-2-16,0 20 2 0,0-20-2 0,3 19-2 16,-3-19-2-16,0 19 5 0,0-19-3 15,0 0 1-15,3 27-3 0,-3-27 3 0,0 0 0 0,4 27 3 16,-4-27-2-16,0 20 0 0,0-20-1 15,3 17 1-15,-3-17 1 0,0 19-3 0,0-19 0 0,0 0 1 16,3 23-2-16,-3-23-6 0,0 0 3 0,0 0-1 16,4 22-16-16,-4-22-1 0,0 0-2 0,0 0 0 15,0 0-8-15,3 18 9 0,-3-18 4 16,0 0-8-16,0 0-8 0,0 0-10 0,0 0-14 0,0 0-30 16,0 0-55-16,3 17-58 0,-3-17-84 0,0 0-48 15,0 0-96-15,0 0-123 0,0 0-531 0,0 0-1226 16</inkml:trace>
  <inkml:trace contextRef="#ctx0" brushRef="#br0" timeOffset="-153003.91">39919 22820 343 0,'0'0'778'0,"0"0"-283"0,0 0-98 0,0 0-63 16,0 0-48-16,0 0-28 0,0 0-32 0,0 0-23 15,0 0-23-15,0 0-8 0,0 0 2 0,0 0-12 0,0 0-12 16,0 0 2-16,0 0-3 0,20-4 1 0,-20 4-8 15,0 0 0-15,0 0-22 0,10-15-10 16,-10 15-18-16,0 0-13 0,7-14-19 0,-7 14-5 16,0 0-17-16,10-22-4 0,-10 22-10 0,6-17 0 0,-6 17-9 15,7-23 0-15,-7 23-2 0,6-27-5 16,-6 27 3-16,7-29-1 0,-4 10-1 0,1 2-3 0,-1-1 1 16,-3 0 4-16,3-5 7 0,-3 5 15 0,0-4-13 15,0-1 10-15,0 0-9 0,0-1 2 0,0 1-11 16,-3-3 1-16,3 0-5 0,-3 0 4 0,3-2-8 15,0 0 6-15,-4-2-10 0,4 2 7 0,-3-1-7 16,0-3 7-16,3 2-6 0,0 0 4 16,-4 1-6-16,1-2 4 0,3 0-3 0,-3 1 7 0,3 0-12 15,0 2 10-15,-3 0-5 0,3-3 14 0,0 2-12 16,-4 0-8-16,4 3 8 0,-3-1 3 0,3 0-3 16,-3 0 0-16,3-1 0 0,0 1 0 0,-4 1 3 15,4-1-5-15,-3-2-7 0,3 5-29 0,0-2 46 16,0 3-4-16,0-2 0 0,0 1 3 0,0 1-6 15,-3-3 1-15,3 2-1 0,0 1-1 0,0-1 1 16,0-1-3-16,0-3 2 0,0-1-2 0,0 2 0 16,0-1 0-16,0-2 0 0,0 1-1 0,0 1 1 0,0-2 0 15,0-1-12-15,0 1 16 0,3 0-7 16,-3 0 5-16,0-3-6 0,0 4 13 0,0 0-5 16,0 1-6-16,0-1 5 0,0 0 1 0,0 1 0 0,0-1-1 15,-3 0 0-15,3 1-2 0,0-1-2 0,0 2 1 16,0-1 0-16,0 1-1 0,0 0 2 0,0-2-3 15,0 2 4-15,0-2-2 0,3 2 0 0,-3-2 1 16,0 1-2-16,0 0 3 0,3 2-38 0,-3-3 44 16,0 2-40-16,4 0 46 0,-4 0-40 0,0-2 43 15,3 2-40-15,-3-2 42 0,0 0-3 0,0 2-6 16,0-1-1-16,3 0-2 0,-3-1 0 0,0 1-1 16,4-3-4-16,-4 3 0 0,0-1 1 0,3-1-1 15,-3 1 1-15,0-1 2 0,3 2-3 0,-3 1-1 16,3 0 2-16,-3-2-3 0,4 2 0 0,-4 0 3 15,3 1 1-15,-3 0-6 0,3-2 4 0,-3 3-2 16,4-2 0-16,-4 1 6 0,0 3-8 0,3-1 12 16,0 1-14-16,-3 1 3 0,4-1 1 0,-1-3-1 0,-3 1 2 15,3 0 3-15,1 1-4 0,-4-2-9 0,3 3 19 16,0 0 15-16,1-3-35 0,-1 3 51 16,-3-1-39-16,3 2 35 0,1-4-41 0,-1 5 46 0,-3-2-49 15,3 0 43-15,1-1-48 0,-1-2 15 0,0 0-9 16,-3 3 38-16,4-3-45 0,-1 1 41 0,-3 1-45 15,3 1 43-15,-3 0-43 0,4 0 39 16,-4 0-41-16,3 3 46 0,-3-3-45 0,0 2 37 0,3-1-36 16,-3 2 33-16,4 0-36 0,-4 0 41 0,0 20-43 15,3-38 42-15,-3 38-39 0,0-35 39 0,0 16-38 16,0 19 32-16,3-36-39 0,-3 36 46 0,3-37-43 16,-3 18 46-16,0 19-44 0,4-34 39 0,-4 15-42 15,0 19 43-15,3-37-41 0,-3 37 43 0,0-33-41 16,0 33 33-16,3-28-34 0,-3 28 40 0,4-27-41 15,-4 27 42-15,3-26-33 0,-3 26 32 0,0-27-38 16,0 27 38-16,3-26-43 0,-3 26 39 0,0-28-42 16,0 28 41-16,4-29-51 0,-4 29 43 0,3-33-46 15,-3 33 47-15,3-34-40 0,-3 34 46 0,4-29-40 0,-4 29 42 16,0-29-41-16,0 29 39 0,3-23-34 0,-3 23 39 16,0-23-39-16,0 23 43 0,0-26-40 15,0 26 37-15,0-23-45 0,0 23 44 0,0-24-47 0,0 24 43 16,0-25-47-16,0 25 41 0,0-24-44 15,0 24 44-15,0-24-43 0,0 24 47 0,3-25-38 0,-3 25 42 16,0-20-41-16,0 20 45 0,-3-21-44 0,3 21 44 16,0 0-43-16,0-27 45 0,0 27-32 0,0 0 28 15,0-24-47-15,0 24 44 0,0 0-55 0,-3-26 40 16,3 26-46-16,0 0 38 0,0-24-44 0,0 24 46 16,0 0-39-16,0-24 47 0,0 24-37 0,0 0 46 15,0-23-41-15,0 23 47 0,0 0-41 0,-4-22 44 16,4 22-41-16,0 0 43 0,0-20-45 0,0 20 43 15,0 0-42-15,0 0 44 0,0-23-43 0,0 23 44 16,0 0-43-16,-3-16 38 0,3 16-45 0,0 0 44 16,-7-17-41-16,7 17 43 0,0 0-43 0,-6-14 47 15,6 14-46-15,0 0 45 0,0 0-42 0,-7-17 44 0,7 17-40 16,0 0 51-16,0 0-43 0,-7-15 48 0,7 15-42 16,0 0 42-16,0 0-46 0,0 0 45 0,0 0-45 15,0 0 42-15,-6-13-45 0,6 13 46 0,0 0-49 16,0 0 44-16,0 0-50 0,0 0 38 0,0 0-44 15,0 0 42-15,0 0-52 0,0 0 48 16,0 0-36-16,0 0 41 0,3-17-42 0,-3 17 44 16,0 0-45-16,0 0 44 0,20-4-47 0,-20 4 53 0,0 0-43 15,20 0 36-15,-20 0-45 0,0 0 45 16,23 4-43-16,-23-4 44 0,17 3-30 0,-17-3 29 0,0 0-42 16,20 10 46-16,-20-10-44 0,13 7 6 0,-13-7 3 15,13 10 2-15,-13-10 4 0,10 9 2 0,-10-9 0 16,10 13 11-16,-10-13-3 0,7 11 5 0,-7-11 0 15,10 15 35-15,-10-15-52 0,0 0 44 0,10 20-49 16,-10-20 46-16,7 14-49 0,-7-14 42 0,6 13-47 16,-6-13 44-16,7 17-42 0,-7-17 40 0,3 17-39 15,-3-17 40-15,7 23-41 0,-7-23 43 0,3 29-43 0,-3-29 41 16,7 33-41-16,-7-14 50 0,3 0-36 0,-3 2 36 16,3 2-43-16,-3 3 43 0,4 1-46 15,-4 2 47-15,3-2-47 0,-3 3 41 16,0-1-44-16,3 2 42 0,-3-1-42 0,4 1 42 0,-4 3-37 0,3-1 32 15,-3 3-32-15,0-1 47 0,0 5-43 16,3 0 49-16,-3 0-41 0,0-1 42 0,0 3-40 16,0-2 3-16,4 1 5 0,-4 1 3 0,0 0 1 15,0 1 4-15,0-3-8 0,0 3 27 0,0-1-34 0,0 1 29 16,0-2-38-16,-4 2 31 0,4 0-33 0,0-1 30 16,-3 1-33-16,3 0 32 0,0 0-4 0,-3-1 0 15,3-1 0-15,0 2 1 0,0-2 1 0,-4 1-1 16,4-1-2-16,-3-1 1 0,3 2-7 0,0-1-6 15,-3-2-15-15,3 4 25 0,-4-2-26 0,4 0 23 16,-3 2-20-16,3-3 16 0,-3 2-18 0,3-2 24 16,-4 2-23-16,4-3 21 0,-3-5-22 0,3 6 22 15,-3 2-21-15,-1-2 23 0,4 0-2 0,-3 0-4 16,0-1 2-16,3-1 0 0,-3 0-5 0,-1 1 8 16,1 0-3-16,3-5-2 0,0 3-1 0,-3 2-1 15,-1-6-2-15,1 0-7 0,3 2 4 0,-3-1 1 16,3 1-1-16,-4-1 1 0,4-1-2 0,-3 6 0 15,3-5 1-15,-3-2 2 0,-1 8 0 0,1-7 0 0,3 7 0 16,-3-7-4-16,3 2-1 0,-4-2 6 16,1-2-18-16,3 2 23 0,0-4-18 0,-3 3 18 0,3-4-14 15,0 3 17-15,0-3-17 0,-4-1 16 0,4-1-18 16,0-3 17-16,0 3-3 0,0-3-4 0,4 1 2 16,-4 4 2-16,0-1 0 0,0 0-2 0,0 1-4 15,0 0 5-15,0 1-12 0,0-2 16 0,0 1-2 16,0 0-3-16,-4-2 0 0,4 1-6 15,0-1-1-15,0 2 5 0,0-4-1 0,-3-1 1 0,3 1-29 16,0-1 33-16,0 0-28 0,0 0 26 0,0 0 3 16,0 0-26-16,0 0 32 0,0-2-1 0,0 0-28 15,0-1 34-15,0 0-27 0,0 0 27 0,0 0-24 0,0 0 27 16,0-20-29-16,0 39 24 0,0-39-23 16,0 37 21-16,0-17-3 0,0-20-2 0,0 38 1 15,0-20-7-15,0-18 3 0,0 39-1 0,0-39-2 16,3 36 0-16,-3-36-3 0,0 36 1 0,0-36-2 15,4 37-1-15,-4-37 6 0,0 30-3 0,0-30-1 0,3 29 0 16,-3-29 0-16,0 26 0 0,0-26-11 16,3 24 12-16,-3-24 0 0,4 26 0 0,-4-26 1 0,3 22-2 15,-3-22-1-15,3 24 6 0,-3-24-3 0,4 23-2 16,-4-23 3-16,3 26 1 0,-3-26-5 16,3 27-3-16,-3-27 7 0,4 26-3 0,-4-26 3 0,3 32-1 15,-3-32 1-15,7 30 15 0,-7-30-11 0,3 31 1 16,-3-31 3-16,3 32 1 0,-3-32-2 0,4 31-28 15,-4-31 27-15,3 32-20 0,-3-32 23 0,3 29-20 16,-3-29 18-16,3 27-24 0,-3-27 25 0,0 26-23 16,0-26 23-16,4 26-26 0,-4-26 21 0,3 24-41 15,-3-24 10-15,0 20-45 0,0-20 18 0,3 17-50 16,-3-17-32-16,0 0-59 16,4 21-75-16,-4-21-61 0,0 0-76 0,10 12-136 0,-10-12-556 0,0 0-1248 15</inkml:trace>
  <inkml:trace contextRef="#ctx0" brushRef="#br0" timeOffset="-150471.92">41839 22761 616 0,'0'0'937'0,"0"0"-327"0,0 0-148 0,0 0-61 15,0 0-55-15,0 0-59 0,0 0-42 0,-13 7-35 16,13-7-22-16,0 0-20 0,0 0-18 0,0 0-10 0,0 0-12 16,0 0-11-16,0 0 5 0,0 0 1 0,0 0-5 15,0 0 8-15,0 0-12 0,0 0 13 16,0 0-35-16,0 0 18 0,0 0-20 0,0 0 3 0,0 0 7 16,0 0-4-16,-10-11-24 0,10 11-10 0,0 0-2 15,0-25-13-15,0 25-7 0,3-24-11 16,-3 24-6-16,4-33-3 0,-1 14-3 0,-3-4-3 0,3 0-5 15,-3-4-1-15,4 1-3 0,-4-4-2 0,0 0-26 16,3-3 32-16,-3 0-28 0,0 0 32 0,0-2-32 16,-3-6 14-16,3-1-7 0,-4 1 17 0,4-2-15 15,-3 0 27-15,3 0-25 0,-3-1 24 0,-1-2-5 16,1 0-3-16,3-1 2 0,-3-2-2 0,-1-4-3 16,1 7-1-16,3 0-1 0,-3-1-16 0,-1-6 10 15,4 4-12-15,0 3 16 0,-3 0-2 0,3 0-1 16,0 0-2-16,0-1 1 0,0 1 2 0,3 0 0 15,-3 2-1-15,0 0 0 0,0 0 0 0,0-2-10 16,4 1 9-16,-4-2 5 0,0 1-4 0,3 1-1 16,-3-2-3-16,3 1-2 0,1 0-2 0,-4-1 5 15,3 1-1-15,-3 3 1 0,3 1 1 0,-3-1-21 16,4 3 26-16,-4 0-20 0,3 0 27 0,-3 4-24 16,0 3 24-16,0 1-22 0,3-1 24 0,-3 0-22 0,0 0 23 15,0 0-24-15,0-1 25 0,0-1-24 0,0 1 21 16,4 1-17-16,-4-2 14 0,0 1-20 15,0-6 26-15,0 0-4 0,0-1-2 0,0 4-3 0,3-2-1 16,-3 4-2-16,0 0 3 0,0 0-1 0,0 0-3 16,0 0 4-16,0 2-4 0,0-1-2 15,3 2 3-15,-3-1 3 0,0 3-1 0,0 0-23 0,4-2 27 16,-4 2-24-16,0 0 22 0,0-2-22 0,3 2 32 16,-3-3-31-16,0 3 30 0,0-1-26 0,0-1 10 15,3 2-19-15,-3-2 1 0,0-1 4 0,0 2 2 16,4-2 3-16,-4 1 1 0,0-1 3 0,0 0-1 15,0 2 28-15,0 0-30 0,0-1 28 0,0 1-30 16,0-1 22-16,0 1-27 0,-4-1 30 0,4-1-38 0,0-1 33 16,-3 2-43-16,3 2 36 0,0-3-42 0,-3 0 35 15,3 0-39-15,-4 0 37 0,1 0-2 16,3-3-1-16,-3 5 2 0,3-2 2 0,-4 2-6 16,1-2-29-16,3 5 51 0,0 0-46 0,-3-2 47 15,3 0-39-15,0 3 38 0,-4-2-35 0,4 2 45 16,0 0-43-16,0 2 41 0,0 3-44 0,0 0 51 15,0 0-42-15,0 1 39 0,0-1-44 0,0 2 44 0,0 20-41 16,0-37 45-16,4 18-47 0,-4 19 28 0,0-37-26 16,0 37 46-16,0-36-46 0,0 36 5 0,0-36 6 15,0 36 3-15,3-33-3 0,-3 33 2 16,0-35 2-16,0 35-1 0,0-28 2 0,0 28 0 0,0-33 38 16,0 33-43-16,3-29 41 0,-3 29-47 15,0-27 44-15,0 27-46 0,4-27 40 0,-4 27-44 0,0-29 43 16,0 29-44-16,0-26 44 0,0 26-45 0,3-26 49 15,-3 26-46-15,0-27 40 0,0 27-47 0,3-33 45 16,-3 33-48-16,4-35 35 0,-4 35-43 0,3-33 43 16,-3 33-38-16,3-33 45 0,-3 33-43 0,4-30 49 15,-4 30-40-15,3-27 42 0,-3 27-41 0,0-26 42 16,0 26-41-16,0-24 40 0,0 24-41 0,0-23 45 16,0 23-40-16,3-24 35 0,-3 24-44 0,0-24 44 0,0 24-44 15,0-23 43-15,0 23-6 0,0-26 0 16,0 26-2-16,0-25-5 0,0 25-4 0,0-28-1 0,0 28 5 15,0-30-44-15,0 30 49 0,0-28-3 16,0 28-1-16,0-33 0 0,-3 14-40 0,3 19 51 16,0-26-40-16,0 26 36 0,0-23-42 0,0 23 46 15,-3-22-40-15,3 22 40 0,0-23-42 0,0 23 42 0,-4-20-43 16,4 20 38-16,0-18-47 0,0 18 45 0,0 0-40 16,-3-25 46-16,3 25-40 0,0 0 45 0,0-20-40 15,0 20 49-15,0 0-35 0,0 0 54 0,-3-20-36 16,3 20 41-16,0 0-50 0,0 0 40 0,-4-17-49 15,4 17 41-15,0 0-46 0,0 0 38 0,0 0-39 16,0 0 43-16,-3-19-46 0,3 19 49 0,0 0-33 16,0 0 39-16,0 0-32 0,0 0 38 0,0 0-45 15,0 0 35-15,0 0-47 0,0 0 38 0,0 0-44 16,0 0 33-16,0 0-39 0,0 0 44 0,3-20-44 16,-3 20 39-16,0 0-53 0,0 0 13 0,24-3-8 15,-24 3 42-15,0 0-48 0,23 0 41 0,-23 0-38 16,0 0 39-16,23 5-37 0,-23-5 47 0,17 4-43 15,-17-4 45-15,16 4-39 0,-16-4 44 0,14 6-37 16,-14-6 39-16,13 10-46 0,-13-10 44 0,13 10-42 0,-13-10 44 16,13 10-45-16,-13-10 42 0,14 10-44 0,-14-10 43 15,10 13-39-15,-10-13 42 0,10 13-36 0,-10-13 38 16,10 17-36-16,-10-17 45 0,6 20-45 16,-6-20 46-16,7 23-43 0,-7-23 37 0,3 26-37 0,-3-26 34 15,7 31-43-15,-4-13 43 0,0-1-44 0,1 3 44 16,-1 2-44-16,0 2 41 0,1 2-42 15,-1 0 47-15,4 1-48 0,-4 0 47 0,-3 3-42 0,7 1 34 16,-4-1-37-16,0 7 4 0,4-1 3 0,-4 3 8 16,1 0 0-16,-1-1 4 0,0 2 13 0,1 2 38 15,-1-1-42-15,0 0 42 0,4-2-40 0,-4 5 35 16,1-1-41-16,-1 0 33 0,-3 2-38 0,3-2 34 16,1 2-33-16,-1 0 29 0,-3 1-33 0,3 0 26 15,0 0-23-15,-3 2 28 0,4 1-31 0,-4 6 28 0,0 1-28 16,3 0 27-16,-3-1-27 0,0-6 4 15,0 7 3-15,-3-6 7 0,3 0 2 0,0 6 5 16,0-7-4-16,0-3 15 0,0 3-21 0,-4-2 16 0,4 0-13 16,0-1 6-16,0 0-8 0,0-2 11 0,-3 0-7 15,3 0-1-15,0 2 0 0,0-3-6 16,-3 0-6-16,3-1 8 0,0-3-2 0,0 4-2 0,0 0 4 16,-3 0-7-16,3 0-7 0,-4 0-2 0,1-1 19 15,3-2-17-15,-3 2 17 0,-1-2-12 16,1 1 15-16,3-2-16 0,-3 1 16 0,-1-7-11 0,4 2 11 15,-3-2-14-15,3-1 9 0,-3-1-11 0,3 2 12 16,0-1-14-16,-4-1 14 0,4 1-14 0,0-1 12 16,-3 1-15-16,3-2 12 0,0 2 1 0,-3-1 1 15,3 4-4-15,0-4 0 0,0 2-3 0,0 0 0 16,0 0 1-16,0 0-2 0,-4-2 2 0,4 0 0 16,0 2-1-16,0-1-12 0,0 1 10 0,0 0 6 15,0-2-2-15,0 2 0 0,0 0 0 0,-3 1-3 0,3 0 3 16,0 0 1-16,0 1-2 0,-3 6 0 0,-1-2-3 15,4 0 2-15,-3-1-11 0,0 0 6 16,-1-4-4-16,4 1 12 0,-3-2-16 0,3 1 14 0,-3-4-11 16,-1 2 11-16,4-2 2 0,-3 0 0 0,3-1-3 15,-3-3 2-15,3 0-2 0,0-2-3 16,0-1-1-16,-4 0 5 0,4 0 1 0,0 1 0 0,0 1 0 16,0 1 0-16,0 2-1 0,-3-1-3 0,3 1 4 15,0 2 3-15,0 0-1 0,0-1 1 0,0 0 0 16,0-1 8-16,-3-2 4 0,3-2-1 15,0 1-4-15,0-4-23 0,0 2 24 0,0 0-26 0,0-4 22 16,0 1 0-16,-4 0-22 0,8 2 23 0,-8-2-22 16,4 1 17-16,0 1 5 0,0-1-3 0,-3 1-1 15,3 2-2-15,0-1 2 0,0 0-6 0,-3 0 0 16,3 0 3-16,0-1 0 0,0 2-2 0,0 1 1 16,0-1 2-16,0-1-5 0,0-1 4 0,-3-1 0 15,3-1-3-15,0 2 5 0,0-2-4 0,0-20 1 16,3 38-2-16,-3-19 0 0,0 1 7 0,0-20 3 15,0 36-2-15,3-16 0 0,-3-20 3 0,0 36 4 0,0-36-1 16,3 36-2-16,-3-36 0 0,0 37-2 0,0-37-3 16,4 33-6-16,-4-33 3 0,0 33-2 0,0-33 2 15,0 30-2-15,0-30 0 0,3 26-3 16,-3-26 1-16,0 24-2 0,0-24-2 0,3 22-25 16,-3-22 15-16,0 19-33 0,0-19 14 0,0 0-38 15,4 23 20-15,-4-23-46 0,0 0-16 0,3 20-59 0,-3-20-72 16,0 0-53-16,0 0-59 0,0 0-123 15,10 9-151-15,-10-9-388 0,0 0-1103 0</inkml:trace>
  <inkml:trace contextRef="#ctx0" brushRef="#br0" timeOffset="-144381.15">43753 22886 987 0,'0'0'659'0,"0"0"-223"0,0 0-60 0,-7 16-83 0,7-16-36 0,0 0-38 0,0 0-37 0,0 0-29 0,0 0-21 0,0 0-30 0,0 0-5 15,0 0-23-15,0 0 12 0,0 0-17 0,0 0 8 16,0 0 24-16,0 0-2 0,0 0 20 0,0 0 6 15,0 0-3-15,3-18-4 0,-3 18-13 0,0 0-13 16,4-25-1-16,-4 25-10 0,3-25-11 0,-3 25-16 16,3-30-9-16,-3 30-9 0,4-36-5 15,-1 16-1-15,-3-3-6 0,3-4-1 0,1-1-9 0,-4 0 4 16,0-4 1-16,3-1 1 0,-3-3 2 0,0-5 2 16,0-1-2-16,-3-5-3 0,3 2 0 0,-4-1-3 15,4-3 8-15,0-6-3 0,-3-1 5 0,0 0-10 16,3 1 7-16,0-2-17 0,0-1 12 0,-4-2-10 15,4 0 6-15,-3-4-12 0,3 4 11 0,-3-2 2 16,3-2-7-16,-4 2-13 0,4-4 13 0,0-9-11 16,-3 1 8-16,0 1-10 0,3 9 13 0,0 3-19 15,-3-1 17-15,3 2-9 0,-4 2 11 0,4-1-12 16,-3 3 12-16,3 0-11 0,0-1 11 0,-3 10-13 0,3-1 18 16,0-1-10-16,0 1-1 0,-4-1 3 0,4-3 0 15,4-4-3-15,-4 0 1 0,0 0-2 0,0-1 8 16,3-2-9-16,-3 2 0 0,0 2-1 15,3 0-10-15,-3-2 13 0,0 10-10 0,4-2 11 0,-4 0-29 16,0 9 38-16,0-6-21 0,0 1 17 0,0 2-9 16,0-1 9-16,0 2-5 0,0 1 3 0,0 0-5 15,0 0-1-15,-4-1 4 0,4 1-2 0,0-2 0 16,0 1-5-16,0-1 6 0,0 1-8 0,0-1-38 16,0-1 42-16,0 1-1 0,0-2-5 0,-3 2-2 15,3 2 5-15,0 0-3 0,0 7 0 0,0-2 3 16,0 1-4-16,0 2 4 0,0 0 0 0,0 3 2 15,0 0-1-15,0 0-1 0,0 0-1 0,0-1-10 16,3 1-8-16,-3-1 0 0,0-1-3 0,4 2 0 16,-4-4 5-16,3 1 4 0,-3 0-1 0,3-1 4 0,-3-4 0 15,3-1 1-15,1 2 3 0,-4-2 0 16,3 5 2-16,0-1 6 0,-3 2-4 0,4 1 4 16,-4-1 1-16,3-1-4 0,-3 1 1 0,3 0 0 15,-3 0-2-15,4-3-43 0,-4 2 46 0,0-2-2 0,0 3-10 16,0-8-2-16,0 1-6 0,0-1 3 15,0-1 2-15,0 2 2 0,0 0 3 0,0 4 1 0,0 1 10 16,-4 1-8-16,4-2 11 0,0 2-9 0,0-1 8 16,4 1-5-16,-4 2 7 0,0-1-9 0,0 4 9 15,0 1-6-15,0-1 10 0,3 0-9 0,-3 1 6 16,0-1-8-16,0 0 0 0,0 1 1 0,0 0 2 16,0 0 0-16,0-1 5 0,0 3-3 0,0-3-2 15,3 2 4-15,-3-2-3 0,0 0 1 0,0 2-1 16,4 0 0-16,-4-2 0 0,3 4 0 0,-3-3 2 15,3 5 0-15,-3 1 0 0,4 1-38 0,-4-2 45 16,3 0-41-16,-3 2 44 0,3-1-1 0,1-1-3 16,-1 0-1-16,-3 0 4 0,3 0-6 0,1 0-2 15,-4 0 0-15,3 1 1 0,0 1 1 0,-3 1-1 16,4 0-1-16,-4 1 3 0,3-1 0 0,-3 3 3 16,0 17 6-16,3-34 6 0,-3 34 6 0,4-30-1 0,-4 30 6 15,3-28-11-15,-3 28-8 0,0-27 0 16,0 27-1-16,0-26 5 0,0 26 5 0,0-21 4 0,0 21 2 15,0-22 2-15,0 22 7 0,0 0-3 16,0-23 1-16,0 23 3 0,0 0 2 0,0-22 5 0,0 22 3 16,0 0 2-16,0 0-9 0,0-20-2 0,0 20-6 15,0 0-10-15,0 0-5 0,0 0-12 16,0-18 5-16,0 18-15 0,0 0 3 0,0 0 3 0,0 0-1 16,13-15 1-16,-13 15 1 0,0 0-4 0,20-5-4 15,-20 5 3-15,23-2 3 0,-23 2-5 0,24 3-6 16,-24-3 1-16,30 7-1 0,-30-7 3 15,26 13-2-15,-9-6 7 0,-4 3 0 0,0 0 3 0,1 0 1 16,-1 3-1-16,3 0 2 0,-2 1-1 16,-4-2 8-16,3 1-45 0,-3 2 46 0,0-2-38 0,0 1 34 15,-3-1-23-15,-1 1 45 0,4 0-41 0,-3 1 45 16,-7-15-39-16,10 27 40 0,-4-13-40 0,1 2 46 16,-4 1-43-16,4 3 45 0,-4-1-45 0,4 1 44 15,-4 4-42-15,1 3 34 0,-1 0-44 0,0 0 39 0,1 3-42 16,-1 3 40-16,-3-1-5 0,3 2-5 15,1 5-4-15,-1 1-1 0,-3 1-3 0,0 2 1 16,3 1-1-16,-3 3-2 0,4 1 3 0,-4-1 3 0,3 6 5 16,-3 2 1-16,3 1-26 0,-3-2 35 15,0 1-25-15,3-1 30 0,1 1-24 0,-4 2 23 16,3 1-20-16,-3-2 11 0,0 1-18 0,3-1 22 16,-3 0-5-16,0 3-19 0,0-2 15 0,0 2-2 0,-3-3-18 15,3 3 16-15,-3 1-5 0,3-1-2 0,-4 1 1 16,1-2-2-16,0 1-3 0,0 1 7 0,3-4-1 15,-4 1 2-15,1 1-13 0,3-3 23 0,-3 2-8 16,3-1 14-16,-4-2-9 0,4 2 15 0,-3-2-1 16,3 0-2-16,-3 3-4 0,3-2-3 0,-4 1 1 15,1-1-4-15,3 1-1 0,-3 1 1 0,-1-1-4 0,4-2-1 16,-3 2-3-16,3-2 1 0,-3-7 3 16,3 3-3-16,-4-3 3 0,4 2-5 0,-3-6 6 15,3 3-1-15,0 0-1 0,-3 0 2 0,3 0 1 16,-4 0-2-16,4 0-6 0,-3-3 11 0,0 2-1 15,3-2 2-15,-4 1 0 0,1-1 0 0,0 0-4 16,-1 0-1-16,1-2-1 0,3 0-7 0,-3 2 2 0,-1-3-2 16,1-1-14-16,3 1 11 0,-3-7-9 0,3 2 15 15,0-3-17-15,-3 1 17 0,3-2-10 0,-4 2 15 16,4-1-10-16,0-1 12 0,0-1-13 16,-3 0 15-16,6 0-13 0,-3 0 10 0,0 0 1 0,0 0-7 15,4 0 2-15,-4 1-5 0,3 1 1 0,-3-2-2 16,3 0 0-16,0 0 2 0,-3 0 2 0,4-2-5 15,-1 2 6-15,0-1-4 0,1-2 1 0,-4 3-2 16,3-3 0-16,0 1 0 0,1-1-7 0,-4-1 7 16,3-1-1-16,-3-2-2 0,3-1-2 0,-3 1 1 15,4 0-4-15,-4 0 4 0,3 1-2 0,-3 4 3 16,0-1-12-16,0-4 13 0,3 1-12 0,-3-1 8 16,0 0-7-16,0 1 14 0,0 1-13 0,0-3 13 15,0 2-11-15,0-1 15 0,0 0-15 0,0 0 14 0,0 0-17 16,0-2 15-16,0 2-11 0,0-1 11 15,0 2-9-15,0-2 14 0,4 1-15 0,-4 1 13 16,0-1-12-16,0 0 10 0,0 4-14 0,0 2 1 0,0 0 4 16,0-2 11-16,3 3-13 0,-6-3 11 15,3 2-14-15,0 1 11 0,0-2-10 0,0 2 11 0,0 0-10 16,0 2 12-16,-4-1-3 0,4 1 0 16,0 1-3-16,-3 0 5 0,3 1-2 0,0-1-13 0,-3 0 16 15,-1 5-10-15,1-1 16 0,3-6-12 0,-3 8 13 16,-1-2-10-16,1 2 9 0,0-7-11 0,-1-2 6 15,1 0-9-15,0 2 6 0,3-5-11 0,-4 3-1 16,1-4-8-16,0-3-5 0,3-2-9 0,0-2-13 16,-3 0-13-16,3-19-21 0,-4 34-23 0,4-34-32 15,-3 28-30-15,3-28-25 0,-3 21-44 0,3-21-56 16,0 0-63-16,-4 20-27 0,4-20-33 0,0 0-136 16,0 0-61-16,0 0-349 0,-13-8-928 0</inkml:trace>
  <inkml:trace contextRef="#ctx0" brushRef="#br0" timeOffset="-143345.25">34733 15753 640 0,'0'0'904'0,"0"0"-261"0,0 0-222 0,-10-10-42 15,10 10-152-15,0 0-8 0,0 0-94 0,0 0 38 16,0 0-82-16,0 0 29 0,17-3-73 0,-17 3 41 0,0 0-61 16,30 0 38-16,-30 0-56 0,23-1 41 0,-23 1-80 15,37 1 22-15,-37-1-56 0,36-1 2 16,-36 1-37-16,37 0-27 0,-37 0-41 0,36 0-46 15,-16 1-54-15,-20-1-70 0,37 0-280 0,-17 2-136 0</inkml:trace>
  <inkml:trace contextRef="#ctx0" brushRef="#br0" timeOffset="-143157.95">35673 15701 683 0,'0'0'714'0,"27"-1"-227"0,-27 1-113 0,20 1-61 15,-20-1-86-15,20 2-9 0,-20-2-84 0,23 1-1 16,-23-1-56-16,23 3 6 0,-23-3-53 0,24 3-4 16,-24-3-44-16,26 6-22 0,-26-6-37 0,33 4-47 15,-16-1-43-15,3 0-56 0,0 0-84 0,0-2-295 16,6 3-64-16</inkml:trace>
  <inkml:trace contextRef="#ctx0" brushRef="#br0" timeOffset="-142977.36">36720 15757 775 0,'0'0'761'0,"23"3"-187"0,-23-3-165 0,17 3-15 15,-17-3-141-15,16 4 3 0,-16-4-120 0,0 0 25 16,24 5-60-16,-24-5 5 0,0 0-74 0,23 5 41 0,-23-5-63 16,20 5 34-16,-20-5-75 0,23 5-32 0,-23-5-16 15,30 9-14-15,-14-5-34 0,1-1-53 0,3 1-56 16,0 1-55-16,3-2-78 0,4-2-248 0,-1 2-107 15</inkml:trace>
  <inkml:trace contextRef="#ctx0" brushRef="#br0" timeOffset="-142809.36">37700 15826 573 0,'0'0'841'0,"20"2"-311"0,-20-2-76 0,20 2-126 15,-20-2 15-15,16 3-127 0,-16-3 8 0,0 0-103 0,24-1 27 16,-24 1-83-16,0 0 38 0,23-6-72 0,-23 6 19 15,20-6-86-15,-20 6-2 0,23-7-61 16,-23 7-46-16,23-7-68 0,-23 7-84 0,27-7-125 0,-27 7-230 16,23-6-198-16</inkml:trace>
  <inkml:trace contextRef="#ctx0" brushRef="#br0" timeOffset="-142619.41">38693 15737 78 0,'20'2'1043'0,"-20"-2"-470"16,33 0-122-16,-33 0-86 0,34 1-94 0,-34-1 10 16,29 3-108-16,-29-3 5 0,30 4-83 0,-30-4 23 15,37 3-69-15,-37-3 33 0,33 4-49 16,-13-2 0-16,0 1-66 0,7-2 2 0,-1 2-43 0,4-2-31 16,3 2-48-16,-3 0-58 0,10 0-63 0,-3 1-58 15,6-5-286-15,-3 5-99 0</inkml:trace>
  <inkml:trace contextRef="#ctx0" brushRef="#br0" timeOffset="-142460.59">40321 15908 65 0,'30'5'944'0,"-3"0"-413"0,-1-2-121 0,1 0-64 0,-4 0-69 0,0-2-13 0,0-1-84 16,-3 2-5-16,4-2-70 0,-1 0 10 15,-3 0-58-15,6-2 17 0,1-1-43 0,-4 1 19 0,4 0-37 16,3-1 14-16,0 2-57 0,-4-2 3 0,4 3-50 15,0-3-45-15,0 2-54 0,0-2-52 0,3 1-76 16,-3 1-332-16,3-2-153 0</inkml:trace>
  <inkml:trace contextRef="#ctx0" brushRef="#br0" timeOffset="-142279.78">41816 15993 416 0,'30'6'862'0,"-30"-6"-356"15,23 5-90-15,-23-5-106 0,20 2-11 0,-20-2-98 16,20 1-5-16,-20-1-79 0,20-1 11 0,-20 1-67 16,23-2 27-16,-23 2-87 0,27-5-25 0,-27 5-47 15,33-6-62-15,-16 2-56 0,-1-1-53 0,4-2-82 16,0-4-294-16,3 5-107 0</inkml:trace>
  <inkml:trace contextRef="#ctx0" brushRef="#br0" timeOffset="-142114.3">42786 15865 188 0,'0'0'916'0,"0"0"-422"0,20-4-142 0,-20 4-90 0,0 0-74 0,20-2-42 0,-20 2-44 0,0 0-54 0,20 0-49 0,-20 0-15 15,0 0-97-15,23 0-48 0,-23 0-105 0,20 0-253 16,-20 0 174-16</inkml:trace>
  <inkml:trace contextRef="#ctx0" brushRef="#br0" timeOffset="-141991.72">43367 15875 174 0,'14'7'519'0,"-14"-7"-339"16,0 0-237-16,0 0-177 0,0 0 59 0</inkml:trace>
  <inkml:trace contextRef="#ctx0" brushRef="#br0" timeOffset="-141160.62">33374 15587 937 0,'7'-27'913'0,"-7"27"-169"0,7-17-100 0,-7 17-135 0,0 0 5 16,6-21-89-16,-6 21-21 0,0 0-17 0,0 0-35 15,0 0-22-15,0 0-34 0,17 11-39 0,-14 5-38 16,1 2-45-16,2 3-27 0,-6 4-31 0,7 0-25 15,-4 3-22-15,1-1-15 0,-1-1-17 0,0-2-47 16,0-3-9-16,1 1-35 0,-1-2-35 0,0-3-32 16,1 0-46-16,-4-17-63 0,0 27-74 0,0-27-35 15,13 21-107-15,-13-21-27 0,10 16-100 0,-10-16-544 16,0 0-1285-16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4-01-16T00:41:08.63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22003 8216 573 0,'0'0'812'0,"0"0"-279"0,0 0-113 15,0 0-74-15,0-22-34 0,0 22-18 16,0 0-22-16,0 0-11 0,0-19-2 0,0 19 5 0,0 0 7 16,0 0 6-16,6-17-27 0,-6 17 42 0,0 0-18 15,0 0 18-15,0 0 3 0,0 0-12 0,0 0-11 16,7 12-35-16,-7-12-20 0,3 24-31 0,1-7-35 16,-4 3-14-16,3 3-26 0,-3 3-17 0,3 1-23 15,1 0-11-15,2 2-15 0,-6-2-15 0,7-1-30 16,-7-1 0-16,3-1 0 0,0-4 0 0,4 0 0 15,-4-1-35-15,1-2-41 0,-4-17-35 0,6 26-49 16,-6-26-53-16,4 23-72 0,-4-23-49 0,6 17-130 16,-6-17-62-16,0 0-99 0,7 16-637 0,-7-16-1563 15</inkml:trace>
  <inkml:trace contextRef="#ctx0" brushRef="#br0" timeOffset="6511.58">21923 9034 538 0,'0'0'799'0,"0"0"-246"0,0-21-97 0,0 21-123 0,0 0 52 0,7-21-14 16,-7 21-33-16,6-16-11 0,-6 16-9 0,7-13-53 15,-7 13 54-15,6-14-56 0,-6 14 14 0,0 0-33 16,0 0 18-16,17-6-4 0,-17 6-11 0,7 12-6 16,-7-12-34-16,6 28-18 0,-2-12-25 0,-1 5-27 15,0 0-24-15,1 5-23 0,-4 0-20 0,0-3-14 16,3 2-13-16,4-2-11 0,-7-1-16 0,0-1-25 15,6-1-27-15,-6 0-24 0,0-1-26 0,4 0-27 16,-4-19-33-16,3 31-39 0,-3-31-43 0,7 25-15 0,-7-25-98 16,0 20-15-16,0-20-80 0,6 20-41 0,-6-20-80 15,4 14-520-15,-4-14-1209 0</inkml:trace>
  <inkml:trace contextRef="#ctx0" brushRef="#br0" timeOffset="9193.35">21724 10674 637 0,'0'0'1110'0,"0"0"-447"16,-17-14-93-16,17 14-177 0,0 0-47 0,-10-13-119 0,10 13 13 0,0 0-88 0,-7-19 23 15,7 19-79-15,0 0 26 0,4-20-71 16,-4 20 34-16,0 0-62 0,13-20 42 0,-13 20-56 0,0 0 42 16,10-13-30-16,-10 13 50 0,0 0-42 0,20-1 50 15,-20 1-41-15,20 4 42 0,-20-4-49 0,13 20 47 16,-13-20-41-16,17 19 50 0,-17-19-45 0,13 23 51 15,-13-23-36-15,10 24 8 0,-10-24-6 0,10 28 3 16,-10-28 10-16,7 21 5 0,-7-21 1 0,3 22-6 16,-3-22-8-16,0 20-11 0,0-20-10 0,-3 17-5 0,3-17-11 15,-7 14-6-15,7-14 4 0,0 0-34 0,-13 13-16 16,13-13-57-16,0 0 28 0,-14 7-11 16,14-7-18-16,0 0-14 0,0 0-11 0,0 0 27 0,-16 6-54 15,16-6 37-15,0 0-37 0,0 0 50 0,0 0-38 16,0 0 62-16,0 0-38 0,3 26 58 0,-3-26-45 15,13 23 10-15,-13-23 15 0,7 30 16 0,-4-11 8 16,4-2 10-16,0 3 11 0,-4 0 12 0,4-1 60 16,-4 1-41-16,4-1 63 0,-7-1-35 15,0-18 52-15,6 35-38 0,-6-35 50 0,-6 30-49 0,6-30 27 16,-10 29-55-16,10-29 32 0,-14 20-56 0,14-20 9 16,-20 13-69-16,20-13 15 0,-20 5-81 0,20-5-44 15,-23-1-59-15,23 1-42 0,-26-9-48 0,26 9-74 16,-27-12-527-16,27 12-820 0</inkml:trace>
  <inkml:trace contextRef="#ctx0" brushRef="#br0" timeOffset="11011.44">21724 9850 732 0,'0'0'591'0,"0"0"-196"0,0 0-52 0,0 0-70 0,0 0-47 16,0 0-30-16,0 0-19 0,-7-11-19 0,7 11-9 16,0 0-2-16,0 0-12 0,0 0 10 0,0 0 24 15,0 0 20-15,0 0 6 0,0 0-4 0,0 0-6 16,3-16-17-16,-3 16-9 0,0 0-20 0,0 0-12 0,14-13-10 15,-14 13-19-15,10-10-14 0,-10 10-13 16,13-10-5-16,-13 10-14 0,16-9-9 0,-16 9-6 16,20-8-2-16,-20 8 0 0,17-4 4 0,-17 4-4 15,27-3 10-15,-27 3 6 0,16 3-33 0,-16-3 55 16,27 8-44-16,-27-8 58 0,20 16 0 0,-10-6-4 16,3 3-6-16,-6 0-4 0,-1 1-12 0,1 3-1 15,-1-1-13-15,4 1-6 0,-10-1-9 0,7 3-3 0,-7-2-10 16,0 3-5-16,0-1 0 0,0 1-18 0,0 0-20 15,-7 0-17-15,1-3-17 0,-1 2-16 0,1-2-23 16,-1-2 7-16,0-1-66 0,7-14 22 0,-16 21-54 16,16-21 18-16,-14 13-17 0,14-13-16 0,0 0-56 15,-16 3 40-15,16-3-17 0,0 0 49 16,-20-13 2-16,20 13 58 0,0 0 4 0,-7-17 44 0,7 17 0 16,0 0 62-16,0 0 6 0,0-21 99 0,0 21-31 15,0 0 76-15,0 0-32 0,0 0 61 0,0 0-52 16,27 1 44-16,-27-1-55 0,10 11 34 0,-10-11-72 15,13 15 33-15,-13-15-61 0,20 20 34 0,-20-20-16 16,20 17-74-16,-20-17-5 0,23 17-59 0,-23-17-61 16,20 13-63-16,-20-13-65 0,23 8-78 0,-23-8-88 15,17 4-419-15,-17-4-670 0</inkml:trace>
  <inkml:trace contextRef="#ctx0" brushRef="#br0" timeOffset="12877.87">21787 11564 216 0,'0'0'890'0,"0"0"-355"0,13-14-90 0,-13 14-98 0,0 0 4 16,3-13-67-16,-3 13 39 0,0 0-81 0,0 0 47 15,7-16-69-15,-7 16 40 0,0 0-58 0,0 0 46 0,0 0-56 16,7-15 40-16,-7 15-56 0,0 0 8 16,0 0 5-16,0 0-4 0,0 0 2 0,0 0 1 15,0 0-2-15,0 0-11 0,13 17-15 0,-13-17-13 0,7 26-20 16,-1-8-27-16,-6 1-25 0,0-2-9 0,4 5-15 15,-1-2-15-15,0 0-13 0,0-2-34 0,1 1-39 16,-1-1-36-16,0-1-49 0,-3-17-66 0,7 31-79 16,-7-31-49-16,7 23-129 0,-7-23-51 0,3 20-96 15,-3-20-531-15,0 0-1320 0</inkml:trace>
  <inkml:trace contextRef="#ctx0" brushRef="#br0" timeOffset="13780.49">21936 12275 891 0,'0'0'759'0,"0"0"-202"0,0 0-69 0,0-19-26 15,0 19-27-15,0 0-18 0,0 0-8 0,0 0-2 0,0 0-76 16,0 0 22-16,0 0-110 0,0 0 8 0,0 0-83 15,0 0 18-15,-6 19-65 0,6-19 12 0,-4 30-50 16,1-14 9-16,3-16-21 0,-7 36-20 0,7-36-13 16,0 31-34-16,0-31-36 0,-6 29-36 0,6-29-37 15,0 23-50-15,0-23-49 0,0 24-3 0,0-24-100 16,-4 20-12-16,4-20-63 0,0 0-58 16,0 25-61-16,0-25-478 0,0 0-997 0</inkml:trace>
  <inkml:trace contextRef="#ctx0" brushRef="#br0" timeOffset="14258.65">21979 13173 887 0,'0'0'914'16,"0"0"-137"-16,0 0-172 0,0 0-10 0,4-17-95 16,-4 17-20-16,0 0-20 0,0 0-41 0,0 0-35 15,0 0-43-15,0 0-34 0,0 0-47 0,6 24-30 0,-6-24-50 16,4 32-15-16,-4-11-51 0,0-1-6 15,0 4-39-15,3-1-7 0,-3-3-33 0,7 3-10 16,-7-3-64-16,0-1-12 0,0-1-74 0,6 1-15 0,-6-19-101 16,4 30-29-16,-4-30-75 0,3 24-81 15,-3-24-58-15,3 19-42 0,-3-19-147 0,0 0-366 0,4 20-1154 16</inkml:trace>
  <inkml:trace contextRef="#ctx0" brushRef="#br0" timeOffset="16494.78">3605 14297 1037 0,'0'0'797'0,"10"-14"-202"0,-10 14-113 0,9-10-52 0,-9 10-51 0,0 0-36 0,10-19-6 0,-10 19-38 0,0 0-14 16,0-20-44-16,0 20-20 0,0 0-61 0,-6-21 2 16,6 21-56-16,-13-15 21 0,13 15-34 0,-20-12 31 15,20 12-22-15,-24-12 24 0,24 12-19 0,-30-3 17 0,30 3-28 16,-29 0 8-16,29 0-34 0,-27 7 0 16,14 2-33-16,-1 1 2 0,4 3-28 0,-3 3 7 15,6 2-39-15,1 5 12 0,3 0-41 0,-1 0 12 0,4 2-42 16,4 2 22-16,-1-2-43 0,3 2 20 15,4-1-39-15,0-2-15 0,4 0-27 0,-1-1-43 16,0 0-23-16,1-3-40 0,2-1-34 0,4-2-105 0,-3-3-29 16,3-1-73-16,3-3-403 0,-3-1-813 0</inkml:trace>
  <inkml:trace contextRef="#ctx0" brushRef="#br0" timeOffset="16998.39">3904 14623 1611 0,'0'0'1040'0,"0"0"-280"0,0 0-187 0,10 13-107 16,-10-13-115-16,0 0-52 0,13 17-78 0,-13-17-33 15,13 13-44-15,-13-13-30 0,17 15-41 0,-17-15 4 16,23 9-36-16,-23-9 7 0,23 5-31 0,-23-5 0 16,23 2-35-16,-23-2 9 0,24-2-15 0,-24 2-8 15,23-4-6-15,-23 4 6 0,17-10-2 0,-17 10 5 0,13-13-3 16,-13 13-14-16,7-19-14 0,-7 19-16 0,-4-24-17 15,4 24-22-15,-10-32-14 0,0 15-12 16,-3-2-1-16,0-1 17 0,-7-1 4 0,-4 1 26 16,5 0 25-16,-5 2 24 0,4 4 37 0,0 4 34 15,1 0 27-15,2 1 13 0,0 4 6 0,17 5-9 16,-30-5-16-16,30 5-11 0,-20 6-11 0,20-6-1 16,-16 13-2-16,16-13 1 0,-3 21 1 0,3-21 0 0,0 28-2 15,0-28-4-15,6 31-3 0,1-15-13 0,-1 1 15 16,4-1-18-16,0 1 14 0,0-3-15 0,0 1 11 15,4-4-16-15,-4 1 14 0,0-2-24 0,3-2-5 16,-13-8-24-16,23 13-30 0,-23-13-25 0,17 6-21 16,-17-6-13-16,20-3-20 0,-20 3-21 0,13-10-26 15,-13 10-16-15,13-16-17 0,-13 16 38 0,4-24-48 16,-4 24 75-16,6-29-21 0,-6 29 99 0,0-25 3 16,0 25 113-16,0-25 14 0,0 25 114 0,-3-20 12 15,3 20 33-15,0 0 5 0,-3-21-16 0,3 21-27 16,0 0-43-16,0 0-8 0,0 0-25 0,0 0-16 15,0 0-14-15,0 0-9 0,6 21-13 0,-6-21-36 16,10 23 15-16,-3-10-29 0,-1 1-29 0,4-1-49 16,-3 1-64-16,0 1-58 0,3-1-57 15,0-1-92-15,0-3-338 0,0 2-319 0</inkml:trace>
  <inkml:trace contextRef="#ctx0" brushRef="#br0" timeOffset="17350.2">4209 14509 825 0,'0'0'1188'0,"0"0"-441"15,0 0-186-15,0 0-154 0,0 0-92 0,0 0-65 0,0 0-45 16,13 15-32-16,-13-15-36 0,7 16-15 0,-7-16-33 16,7 19-9-16,-7-19-25 0,10 18-3 0,-10-18-19 15,6 16-6-15,-6-16-9 0,10 16 2 0,-10-16-17 16,0 0-7-16,10 17-39 0,-10-17-10 0,0 0-19 15,0 0-26-15,14 10-9 0,-14-10-17 0,0 0-18 16,10-10-22-16,-10 10-23 0,6-16-22 0,-6 16-4 16,4-23 16-16,-4 23 58 0,6-30-16 0,-6 30 68 15,7-30-18-15,-7 30 96 0,6-24-10 0,-6 24 90 16,7-22 37-16,-7 22 48 0,0 0 30 0,7-18-4 16,-7 18 5-16,0 0-6 0,0 0-14 0,13 11-23 15,-13-11-23-15,13 23-26 0,-9-7-21 0,6-2-19 16,-4 3-28-16,1 2-13 0,3 0-64 0,0-1-10 0,0-2-71 15,-4 0-1-15,4-3-80 0,0 0-16 0,0-2-65 16,-10-11-54-16,14 16-102 0,-14-16-268 16,16 9-337-16</inkml:trace>
  <inkml:trace contextRef="#ctx0" brushRef="#br0" timeOffset="17583.43">4545 14069 1712 0,'0'0'950'0,"0"0"-272"15,0 0-160-15,0 0-104 0,0 26-85 0,0-26-56 0,6 33-55 0,1-10-29 0,0 3-63 0,-1 11-8 0,4-4-33 0,0 2-11 16,4-1-20-16,-5 3-1 0,5-2-18 0,-4 0-2 0,3-3-7 16,-3 0-6-16,0-5-8 0,0-2-21 15,-3-4-22-15,3-1-28 0,-4-3-25 0,-6-17-53 16,10 29-39-16,-10-29-86 0,7 19-13 0,-7-19-95 15,0 0-6-15,0 0-37 0,0 0-461 0,0 0-702 16</inkml:trace>
  <inkml:trace contextRef="#ctx0" brushRef="#br0" timeOffset="17751.2">4621 14438 219 0,'0'0'1224'0,"0"0"-509"0,0 0-200 0,0 0-94 0,0 0-74 15,0 0-72-15,0 0-53 0,10 13-50 0,-10-13-31 16,10 13-26-16,-10-13-28 0,17 13-22 0,-17-13-31 0,16 19-34 15,-16-19-33-15,20 15-39 0,-20-15-87 0,23 16-16 16,-23-16-75-16,24 12-65 0,-24-12-102 0,23 11-322 16,-23-11-378-16</inkml:trace>
  <inkml:trace contextRef="#ctx0" brushRef="#br0" timeOffset="18080.14">4987 14483 804 0,'0'0'1453'0,"0"0"-563"0,0 0-271 0,0 0-151 0,0 0-115 0,0 0-75 0,19 4-71 0,-19-4-38 0,0 0-46 15,0 0-30-15,20 4-40 0,-20-4-34 0,0 0-16 16,20-3-30-16,-20 3-3 0,0 0-24 0,20-5 8 0,-20 5-13 16,0 0 21-16,17-12-11 0,-17 12 16 0,0 0 2 15,10-17 21-15,-10 17-12 0,0 0 14 0,0-23-18 16,0 23 15-16,-7-20-22 0,7 20 15 15,-10-21-16-15,10 21 17 0,-16-21-17 0,6 11 29 0,10 10-15 16,-20-17 26-16,20 17-2 0,-24-13 42 0,24 13-4 16,-16-6 16-16,16 6-27 0,0 0 2 15,-23 6-21-15,23-6 11 0,-14 16-16 0,14-16 11 0,-6 25-11 16,6-25 8-16,-4 32-15 0,4-32 12 16,4 38-12-16,-4-20 6 0,6 0-23 0,-2 2-6 0,2-2-31 15,1-2-12-15,0 1-54 0,-1-1 1 0,4-2-75 16,-3 1-28-16,3-4 1 0,-4 2-67 0,-6-13-21 15,20 19-60-15,-20-19-399 0,20 14-434 0</inkml:trace>
  <inkml:trace contextRef="#ctx0" brushRef="#br0" timeOffset="18516.66">5322 14530 1051 0,'0'0'1180'0,"0"0"-392"0,0 0-166 0,-17-6-132 15,17 6-117-15,0 0-61 0,0 0-77 0,0 0-43 16,0 0-52-16,0 0-20 0,4 23-32 0,-4-23-13 15,10 16-24-15,-10-16-2 0,20 17-10 0,-20-17-12 16,20 20-2-16,-7-11-10 0,0-2-4 0,1 2-6 16,-5-2-14-16,-9-7-12 0,27 11-6 0,-27-11-8 15,20 7-6-15,-20-7-7 0,17 3 8 0,-17-3-7 16,0 0 2-16,20-10-22 0,-20 10-4 0,9-16-25 16,-9 16 1-16,0-24-37 0,0 24 18 0,-6-31 2 15,-1 12 3-15,1-1 20 0,-8 0 18 0,4-2 13 0,-6 2 19 16,-1 2 24-16,0 2 33 0,1 2 27 0,-1 1 24 15,4 4 33-15,-4 2-5 0,17 7 2 16,-26-7-32-16,26 7-6 0,-23 3-31 0,23-3-2 16,-17 12-29-16,17-12-5 0,-10 19-43 0,10-19-20 15,-7 23-61-15,7-23-11 0,4 24-95 0,-4-24-31 0,6 26-66 16,-6-26-74-16,14 23-416 0,-14-23-563 16</inkml:trace>
  <inkml:trace contextRef="#ctx0" brushRef="#br0" timeOffset="29559.18">5418 22613 1090 0,'0'0'1061'16,"0"0"-328"-16,0 0-145 0,0 0-119 0,14 12-79 0,-14-12-71 0,0 20-49 0,0-20-49 0,3 28-48 0,-3-28-41 15,3 34-28-15,1-16-23 0,-4 2-25 0,3 0-15 16,0-1-27-16,1 0-26 0,-4-1-36 0,3 1-45 16,-3-19-18-16,7 32-46 0,-7-32-26 0,3 25-37 15,-3-25-51-15,3 20-28 0,-3-20-102 16,4 19-30-16,-4-19-399 0,0 0-581 0</inkml:trace>
  <inkml:trace contextRef="#ctx0" brushRef="#br0" timeOffset="30446.47">5276 23381 1377 0,'0'0'899'0,"0"0"-265"0,0 0-114 0,0 0-147 0,0 0-61 16,0 0-85-16,0 0-38 0,0 0-53 0,0 0-11 16,0 0-44-16,0 0 3 0,6-13-30 15,-6 13 5-15,0 0-30 0,0 0 14 0,23-4-22 0,-23 4 10 16,0 0-18-16,24 7 16 0,-24-7-17 0,16 6 22 16,-16-6-11-16,20 10 24 0,-20-10-22 0,17 10 30 15,-17-10-21-15,13 11 17 0,-13-11-5 0,13 12 2 16,-13-12-1-16,14 10-6 0,-14-10 0 0,0 0-5 15,13 16-3-15,-13-16-4 0,0 0-12 0,0 0-8 16,7 14-2-16,-7-14-8 0,0 0-3 0,0 0-10 16,0 0-6-16,-14 13-12 0,14-13-8 0,0 0-3 15,0 0-21-15,-20 1 9 0,20-1-24 0,0 0 17 16,0 0-18-16,-23-1 14 0,23 1-15 0,0 0 7 16,0 0-12-16,0 0 2 0,0 0-16 0,0 0 27 15,-16 4 5-15,16-4 23 0,0 0 1 16,3 16 15-16,-3-16-8 0,10 20 17 0,-10-20-1 0,13 26 9 0,-13-26-4 15,10 29 9-15,-3-14-11 0,-1-3 20 16,1 3-14-16,0-3 12 0,-7-12-1 0,10 26 10 16,-10-26-2-16,6 20 13 0,-6-20 1 0,4 20 9 15,-4-20 9-15,0 0-1 0,-4 26-4 0,4-26-3 16,-6 13-11-16,6-13-7 0,-10 13-24 0,10-13 8 16,-14 7-20-16,14-7 0 0,0 0-32 0,-19 4-12 15,19-4-32-15,0 0-44 0,0 0-33 0,-24 0-97 0,24 0-21 16,0 0-132-16,0 0-318 0,0 0-391 0</inkml:trace>
  <inkml:trace contextRef="#ctx0" brushRef="#br0" timeOffset="30708.55">5714 23450 1590 0,'0'0'996'0,"0"0"-262"0,0 0-146 0,0 0-104 0,0 0-106 15,0 0-82-15,0 0-63 0,0 0-52 0,7 17-27 0,-7-17-24 16,3 33 7-16,-3-13-48 0,3 0 21 0,-3 3-47 16,4-1 23-16,-4-2-46 0,3 3 21 15,0-3-45-15,1 3 24 0,-4-6-52 0,3 2 2 0,0-2-76 16,-3-17-29-16,7 26-70 0,-7-26-79 0,7 23-64 15,-7-23-114-15,6 14-76 0,-6-14-508 0,0 0-1119 16</inkml:trace>
  <inkml:trace contextRef="#ctx0" brushRef="#br0" timeOffset="31526.48">6927 22686 219 0,'0'0'1212'0,"0"0"-520"0,3-20-184 0,-3 20-92 0,0 0-63 0,0 0-59 16,0 0-30-16,0 0-16 0,0 0-15 0,0 0-12 0,0 0 11 15,3-16 12-15,-3 16-19 0,0 0 22 0,0 0-7 16,0 0-28-16,7 13 12 0,-7-13-32 0,7 20-1 15,-7-20-45-15,3 32-22 0,0-12-38 0,1-2-4 16,-4 0-34-16,3 2-6 0,0 2-51 0,1-2-17 16,-1 0-49-16,0-1-6 0,1-1-54 0,-1 1-28 15,0-3-57-15,-3-16-57 0,3 30-63 0,-3-30-32 0,7 24-50 16,-7-24-121-16,3 21-49 0,-3-21-326 16,0 21-829-16</inkml:trace>
  <inkml:trace contextRef="#ctx0" brushRef="#br0" timeOffset="32107.31">6887 23490 1051 0,'0'0'894'0,"0"0"-300"0,0 0-111 0,-3-20-105 0,3 20-77 0,0 0-69 15,3-20-33-15,-3 20-52 0,0 0-13 0,6-17-36 16,-6 17 14-16,0 0-21 0,14-16 16 0,-14 16-27 15,0 0 15-15,16-6-8 0,-16 6-11 16,0 0 1-16,24 3-9 0,-24-3-2 0,13 7-3 16,-13-7 1-16,13 12-2 0,-13-12-12 0,13 11 7 0,-13-11-4 15,10 10 0-15,-10-10 1 0,0 0-9 0,10 16-2 16,-10-16-11-16,0 0-6 0,7 14-8 16,-7-14-4-16,0 0-10 0,0 0-14 0,0 0-13 0,0 21 0 15,0-21-5-15,0 0-11 0,0 0-10 0,0 0-12 16,-7 12-13-16,7-12-18 0,0 0-15 15,0 0-15-15,0 0-11 0,0 0 15 0,0 0 0 0,-10 10 18 16,10-10-5-16,0 0 14 0,0 0 8 0,0 0 23 16,0 0-4-16,4 28 30 0,-4-28 7 0,3 21 3 15,-3-21 5-15,7 24 3 0,-7-24 2 0,6 31 3 16,-2-15 4-16,-4-16 10 0,10 31 9 0,-10-31 7 0,3 32 7 16,-3-32 8-16,7 26 4 0,-7-26 10 15,0 24 5-15,0-24 1 0,0 0-10 0,-4 26-30 16,4-26-1-16,0 0-14 0,-10 13-15 0,10-13-17 0,0 0-22 15,-20 0-23-15,20 0-26 0,-16-6-34 0,16 6-44 16,-17-11-3-16,17 11-87 0,-13-12 7 16,13 12-124-16,-13-10-315 0,13 10-313 0</inkml:trace>
  <inkml:trace contextRef="#ctx0" brushRef="#br0" timeOffset="32608.53">7362 23496 775 0,'0'0'1105'0,"-3"-19"-443"0,3 19-196 15,0 0-120-15,0-18-98 0,0 18-63 0,0 0-48 16,0 0-53-16,6-22-48 0,-6 22-38 0,0 0-25 0,0 0-7 15,0 0-3-15,23 0 9 0,-23 0 8 0,10 10 24 16,-10-10 27-16,14 16 37 0,-14-16 28 0,10 14 29 16,-10-14 23-16,10 16 17 0,-10-16 6 0,3 17 0 15,-3-17-4-15,0 0-8 0,7 25-24 16,-7-25-14-16,0 0-28 0,-4 20-13 0,4-20-26 0,0 0-14 16,-6 14-22-16,6-14-13 0,0 0-19 0,0 0-19 15,-14 7-15-15,14-7-18 0,0 0-21 0,0 0-12 16,0 0-15-16,-20-4-15 0,20 4-11 0,0 0 4 15,0 0 2-15,0 0 4 0,0 0 3 0,0 0 12 16,0 0 15-16,0 0 18 0,0 0-3 0,0 0 8 16,0 0 13-16,14 14 9 0,-14-14 11 0,10 18 12 15,-10-18 19-15,10 23 8 0,-10-23 29 0,10 27-25 16,-10-27 72-16,6 26 19 0,-6-26 11 0,4 24 14 0,-4-24-22 16,0 23 30-16,0-23-6 0,0 22-6 15,0-22-12-15,-7 20-21 0,7-20-23 0,-10 14-18 0,10-14-28 16,-13 10-33-16,13-10-40 0,-17 7-48 0,17-7-45 15,-17 6-120-15,17-6-67 0,0 0-121 0,-19 1-361 16,19-1-570-16</inkml:trace>
  <inkml:trace contextRef="#ctx0" brushRef="#br0" timeOffset="33297.48">8903 22606 407 0,'0'0'1348'0,"0"0"-463"0,7-16-176 0,-7 16-121 15,0 0-83-15,0 0-92 0,0 0-74 0,0 0-69 16,7 25-49-16,-7-25-35 0,3 30-35 0,-3-10-30 16,3 1-24-16,1 4-21 0,-4 1-45 0,3 1 19 15,0 0-41-15,1 3 13 0,-1-4-52 0,4 1 3 16,-4-1-52-16,0-1-35 0,4-3-42 0,-4 0-57 16,1-3-51-16,-1-3-55 0,3 1-99 0,-2-1-34 15,-4-16-553-15,6 27-1071 0</inkml:trace>
  <inkml:trace contextRef="#ctx0" brushRef="#br0" timeOffset="33842.18">8870 23474 1267 0,'0'0'727'0,"0"0"-219"0,-6-20-128 0,6 20-87 0,0 0-68 15,0-21-53-15,0 21-38 0,0 0-23 0,3-20-22 16,-3 20-11-16,0 0 1 0,10-17 0 0,-10 17 0 16,0 0-5-16,0 0 3 0,23 0-2 0,-23 0 0 0,17 11 9 15,-17-11 1-15,13 13 4 0,-13-13 10 16,13 17 2-16,-13-17 7 0,14 22-1 0,-14-22-21 15,10 24 20-15,-10-24-3 0,9 17 8 0,-9-17-28 16,10 13 10-16,-10-13-30 0,0 0 8 0,4 20-31 0,-4-20 1 16,0 0-35-16,0 0-3 0,-4 17-19 0,4-17-4 15,0 0-12-15,0 0-7 0,-16 9-7 0,16-9-11 16,0 0-10-16,0 0-20 0,0 0 3 0,0 0-14 16,-20 0-2-16,20 0-4 0,0 0 0 15,0 0 0-15,0 0 3 0,0 0 17 0,0 0 17 0,0 0 11 16,0 21 8-16,0-21 4 0,7 17 8 0,-7-17 6 15,10 24 6-15,-10-24 9 0,9 27-2 0,-2-12-10 16,-4 0 47-16,4 0-15 0,-7-15 37 0,7 30-2 16,-7-30 30-16,6 27-14 0,-6-27 18 0,4 24-22 15,-4-24 15-15,0 25-22 0,0-25 6 0,-4 20-28 16,4-20-4-16,-6 18-32 0,6-18-1 0,-10 13-13 16,10-13-12-16,-14 12-15 0,14-12-16 0,-9 8-20 15,9-8-31-15,0 0 28 0,-20 8-52 0,20-8 26 16,0 0-59-16,-20 1 18 0,20-1-26 0,0 0-20 15,-14-6-42-15,14 6-47 0,0 0-58 0,0 0-270 16,0 0-126-16</inkml:trace>
  <inkml:trace contextRef="#ctx0" brushRef="#br0" timeOffset="34229.03">9136 23591 1597 0,'0'0'935'0,"0"0"-238"0,7-15-181 0,-7 15-123 0,0 0-86 0,0 0-64 0,10 15-45 0,-10-15-38 0,6 17-37 0,-6-17-23 0,10 20-28 16,-10-20-13-16,13 23-12 0,-6-10-8 0,0 0-12 15,3-2-3-15,-4 2-8 0,-6-13-1 16,17 22-8-16,-17-22-2 0,17 17-18 0,-17-17-5 0,13 14-18 15,-13-14-6-15,13 10-21 0,-13-10 9 0,0 0-28 16,20 5 5-16,-20-5-12 0,0 0-15 0,20-9-13 16,-20 9-41-16,10-13-6 0,-10 13 49 0,7-17 9 15,-7 17 20-15,10-20 18 0,-10 20 25 0,3-16 40 16,-3 16 63-16,0 0 40 0,7-14 34 0,-7 14-1 16,0 0-15-16,0 0-4 0,0 0-6 0,3 27 6 0,-3-27-14 15,3 33-9-15,1-13-24 0,-4 2-12 0,3-1-23 16,0 1-25-16,0-1-43 0,4 2-59 15,-4-2-70-15,4-3-76 0,0-1-109 0,3-1-58 0,0-4-540 16,0-1-909-16</inkml:trace>
  <inkml:trace contextRef="#ctx0" brushRef="#br0" timeOffset="34983.39">10648 22577 502 0,'0'0'1345'0,"0"0"-467"0,0 0-180 0,0 0-142 16,0 0-79-16,0 0-64 0,9 10-62 0,-9-10-74 16,7 23-43-16,-7-23-39 0,7 33-43 0,-1-13-30 15,-2 5-27-15,2-2-46 0,1 6 18 0,0-1-46 0,-4-2 22 16,4 1-54-16,-1 1 15 0,1-3-53 15,0-2-3-15,-1 2-47 0,-2-5-43 0,2-2-38 0,1 0-56 16,-4-1-41-16,-3-17-68 0,10 27-86 0,-10-27-40 16,7 23-499-16,-7-23-971 0</inkml:trace>
  <inkml:trace contextRef="#ctx0" brushRef="#br0" timeOffset="35476.18">10661 23357 1044 0,'0'0'775'0,"0"0"-224"0,0 0-126 0,-7-19-71 0,7 19-65 0,0 0-52 0,3-17-31 0,-3 17-17 15,0 0-21-15,10-14-11 0,-10 14-13 0,0 0-9 16,20-7-12-16,-20 7-13 0,0 0-14 0,24 7-15 15,-24-7-8-15,13 13 0 0,-13-13-10 0,17 15 4 0,-17-15-3 16,16 18-1-16,-16-18 25 0,10 18 0 16,-10-18 16-16,7 20-18 0,-7-20 30 0,6 20-32 0,-6-20 25 15,4 18-45-15,-4-18 18 0,0 0-48 16,-7 22 11-16,7-22-49 0,0 0 17 0,-10 19-35 0,10-19 8 16,0 0-36-16,-16 10-6 0,16-10-32 0,0 0-18 15,-14 7-23-15,14-7-14 0,0 0-12 0,0 0-7 16,-16 5 4-16,16-5 4 0,0 0 14 0,0 0 16 15,0 0 20-15,-10 15 20 0,10-15 17 16,0 0 16-16,6 22 4 0,-6-22 14 0,7 26 6 0,-7-26 6 16,10 31 13-16,-3-13 4 0,-1-1-10 0,-2 0 23 15,2 0-16-15,1 2 33 0,-1 0-19 16,-2-2 34-16,-1-3-19 0,-3-14 30 0,7 27-29 0,-7-27 26 16,3 23-30-16,-3-23 13 0,0 0-27 0,0 26 6 15,0-26-38-15,0 0 12 0,-13 15-40 0,13-15 13 16,0 0-45-16,0 0 19 0,-23-2-61 0,23 2 34 15,-14-7-67-15,14 7-7 0,-13-12-40 0,13 12-44 16,-7-12-56-16,7 12-65 0,0 0-267 0,-6-25-173 0</inkml:trace>
  <inkml:trace contextRef="#ctx0" brushRef="#br0" timeOffset="35862.58">11086 23434 1233 0,'0'0'1009'0,"0"0"-290"15,0 0-123-15,-23 3-117 0,23-3-80 16,0 0-51-16,-17 10-90 0,17-10-28 0,-13 16-71 0,13-16-17 16,-7 21-45-16,7-21 0 0,-3 29-31 0,3-29 16 15,0 37-8-15,3-18-4 0,1 1-3 0,-1 1-3 16,0 3-13-16,4-3 3 0,-1 4-8 0,1-1-9 15,0-2-7-15,3-1-9 0,-4-4-7 0,1-1-5 16,0-2-15-16,-1-1-21 0,-6-13-29 0,14 23-26 0,-14-23-24 16,16 13-24-16,-16-13-22 0,0 0-47 15,20 0-17-15,-20 0-60 0,10-13-2 0,-10 13-70 16,7-24 12-16,-7 24 1 0,6-33 10 0,-6 33 39 0,-3-37 42 16,0 20 84-16,-1-1 109 0,1 1 123 0,-4 4 111 15,1-3 74-15,6 16 23 0,-13-14 20 16,13 14-14-16,-14-7-12 0,14 7-56 0,-16 4-41 0,16-4-40 15,-14 12-26-15,14-12-36 0,-6 21-47 0,6-21-81 16,-7 22-61-16,7-22-110 0,0 24-80 0,0-24-49 16,7 23-81-16,-7-23-445 0,10 20-721 0</inkml:trace>
  <inkml:trace contextRef="#ctx0" brushRef="#br0" timeOffset="42616.77">5342 22837 761 0,'0'0'674'16,"0"0"-171"-16,0 0-173 0,0 0-48 0,17 3-73 0,-17-3 7 15,0 0-57-15,0 0-7 0,0 0-42 16,0 0-11-16,0 0-32 0,6-17 1 0,-6 17-20 16,0 0 1-16,0 0-10 0,4-22 5 0,-4 22 1 0,0 0 12 15,6-20-4-15,-6 20 4 0,0 0-3 16,4-24 9-16,-4 24-15 0,0 0 26 0,0-26 1 0,0 26-13 15,0 0-13-15,3-26-10 0,-3 26-5 0,0-22-6 16,0 22-8-16,3-23-2 0,-3 23-5 0,0-24 1 16,0 24-4-16,0-26-3 0,0 26-5 15,-3-31 7-15,3 31 1 0,0-26 3 0,0 26 2 0,0-27 2 16,0 27-4-16,-3-32-4 0,3 32 4 0,-4-30-13 16,4 30 8-16,-3-33-9 0,3 33 8 0,-3-32-12 15,3 32 9-15,-4-33-11 0,4 14 14 0,0 19-12 16,-3-34 11-16,0 17-12 0,3 17 11 0,0-37-9 15,-4 18 14-15,4 19-13 0,-3-36 8 0,3 36-10 16,-3-34 11-16,3 34-9 0,-4-35 11 0,4 35-13 16,-3-33 18-16,3 33-5 0,-3-29 13 0,3 29-20 0,-4-27 21 15,4 27-15-15,-3-23 17 0,3 23-14 16,-3-23 14-16,3 23-18 0,-4-21 12 0,4 21-18 16,-3-22 16-16,3 22-27 0,-3-20 26 0,3 20-13 15,-4-21 9-15,4 21-21 0,-6-20 25 0,6 20-3 16,-4-19 28-16,4 19-12 0,-3-19 19 0,3 19-6 15,0 0-6-15,-3-23-4 0,3 23-6 0,0 0 0 0,-3-23-6 16,3 23-4-16,0 0-3 0,0-19-1 0,0 19-1 16,0 0 2-16,0 0 5 0,3-23 10 15,-3 23 5-15,0 0 6 0,6-15 5 0,-6 15 3 0,0 0-7 16,10-15 9-16,-10 15-1 0,14-7-5 0,-14 7-7 16,13-10-7-16,-13 10-1 0,17-9-26 0,-17 9 18 15,23-5-2-15,-23 5-3 0,30-6-5 0,-30 6-4 16,33-3 1-16,-33 3 0 0,37-3-3 0,-37 3-1 15,33 0 1-15,-33 0-3 0,36 0 1 0,-36 0-7 16,34 0 8-16,-34 0-4 0,26 3-15 0,-26-3 21 16,27 3 1-16,-27-3-3 0,20 3-3 0,-20-3 8 15,20 4-2-15,-20-4 1 0,16 3-4 0,-16-3 2 16,13 6 0-16,-13-6-7 0,0 0 7 0,17 10 0 16,-17-10 1-16,0 0-5 0,13 11 2 0,-13-11 0 15,0 0-1-15,10 17 0 0,-10-17 1 0,0 0-8 16,4 23 8-16,-4-23-2 0,3 23-4 0,-3-23 12 15,0 27-3-15,0-27 1 0,3 35-3 0,1-12 6 16,-4 0 2-16,0 6-7 0,3 0 6 0,4 1 1 16,-7 1-5-16,6 5 12 0,-2 0-13 0,2-1 7 0,-2-1-20 15,2-2 20-15,1-1-12 0,-4-1 9 0,4-1-12 16,-4 0 16-16,4-2-16 0,-4-1-1 16,4-3 5-16,-4 0 22 0,0-3-12 0,1-3 25 0,-1-1-21 15,-3-16 27-15,3 30-30 0,-3-30 23 0,4 23-28 16,-4-23 21-16,3 17-30 0,-3-17 8 0,0 0-48 15,3 25-7-15,-3-25-33 0,0 0-44 0,4 17-38 16,-4-17-57-16,0 0-51 0,0 0-98 0,3 21-85 16,-3-21-43-16,0 0-421 0,0 0-834 0</inkml:trace>
  <inkml:trace contextRef="#ctx0" brushRef="#br0" timeOffset="43404.44">4555 21720 928 0,'-4'-18'884'0,"4"18"-281"0,0 0-107 0,0 0-84 0,0 0-49 0,0 0-65 0,0 0-4 0,0 0-60 16,0 0-19-16,10-12-36 0,-10 12-39 15,0 0-27-15,0 0-22 0,24 0-22 0,-24 0-18 0,0 0-10 16,23 2-10-16,-23-2-20 0,20 1-21 0,-20-1-21 16,20 0-36-16,-20 0-24 0,23-1-44 0,-23 1-19 15,20 0-40-15,-20 0-59 0,20 0-17 0,-20 0-99 16,20-2-19-16,-20 2-438 0,20-3-564 0</inkml:trace>
  <inkml:trace contextRef="#ctx0" brushRef="#br0" timeOffset="43583.09">4890 21627 656 0,'0'0'974'0,"0"0"-340"0,0 0-146 0,14-6-77 15,-14 6-65-15,0 0-47 0,0 0-31 0,16-1-30 0,-16 1-30 16,0 0-35-16,20 1-30 0,-20-1-31 0,0 0-23 16,23 3-28-16,-23-3-10 0,17 4-40 0,-17-4-42 15,13 6-42-15,-13-6-54 0,20 5-30 0,-20-5-63 16,17 5-38-16,-17-5-106 0,20 5-26 0,-20-5-446 15,16 5-595-15</inkml:trace>
  <inkml:trace contextRef="#ctx0" brushRef="#br0" timeOffset="43715.91">5226 21676 1470 0,'0'0'756'0,"0"0"-228"0,0 0-148 0,20 4-83 15,-20-4-93-15,0 0-60 0,20 6-81 0,-20-6-71 16,0 0-70-16,23 4-143 0,-23-4-64 0,20 2-138 15,-20-2-237-15,0 0-232 0</inkml:trace>
  <inkml:trace contextRef="#ctx0" brushRef="#br0" timeOffset="44345.01">3781 21610 13 0,'0'0'1179'0,"0"0"-551"0,-4-19-104 0,4 19-84 0,0 0-46 0,0 0-7 0,-6-18-38 0,6 18 23 0,0 0-16 0,0 0-28 0,0 0-35 15,0 0-32-15,0 0-85 0,0 0-2 0,0 0-83 16,0 25 0-16,0-25-21 16,3 30-29-16,0-12-1 0,1 0-7 0,-1-2-13 0,0 1-20 15,1 0-23-15,-1 2-25 0,-3-19-29 0,10 30-55 0,-10-30-26 16,7 25-58-1,-7-25-31-15,9 19-38 0,-9-19-91 0,10 14-31 0,-10-14-84 0,14 10-398 16,-14-10-747-16</inkml:trace>
  <inkml:trace contextRef="#ctx0" brushRef="#br0" timeOffset="45751.32">6751 22718 582 0,'0'0'755'15,"0"0"-319"-15,0 0-28 0,0 0-128 0,0 0-39 16,0 0-25-16,0 0-14 0,0 0-28 0,0 0-20 15,16-3-29-15,-16 3-12 0,0 0-10 0,0 0-10 0,7-14-13 16,-7 14 0-16,0 0-5 0,3-15-1 16,-3 15-5-16,0 0-5 0,7-21-5 0,-7 21-10 15,0 0 2-15,6-28 4 0,-6 28-5 0,4-21-10 16,-4 21-5-16,3-24-7 0,-3 24-5 0,3-31 2 16,-3 31-7-16,4-31-3 0,-4 31-3 0,6-36-2 15,-6 36-2-15,0-39-2 0,-3 19 3 0,3-1-4 16,-3 0-3-16,-1-6 3 0,4 7 0 0,-3-4-2 0,0 2 4 15,-1-2 7-15,1 5 5 0,-3-4 12 0,2 3 8 16,1 0 2-16,0 0 0 0,-1 3-2 16,1-2-3-16,0 2-4 0,3 17-3 0,-7-31-1 0,7 31 5 15,-7-27 8-15,7 27 1 0,-6-21 12 0,6 21 4 16,-4-19 6-16,4 19 5 0,-6-16 5 0,6 16-2 16,0 0-1-16,-4-20 20 0,4 20-29 15,0 0 12-15,0 0-33 0,0 0 12 0,-3-20-35 16,3 20 12-16,0 0-20 0,0 0 14 0,0 0-21 0,0 0 16 15,17-11-26-15,-17 11 20 0,0 0-24 0,16-5 19 16,-16 5-17-16,17-2 14 0,-17 2-21 0,23-3 17 16,-23 3-29-16,27-2 19 0,-27 2-17 0,30 0 10 15,-30 0-13-15,39 2 10 0,-22-1-20 0,3 2 3 16,0 0 6-16,0 0 2 0,-4-2 5 0,4 3 1 16,-3-1 5-16,0 3 3 0,-17-6-4 0,30 4 6 0,-30-4 2 15,29 2-4-15,-29-2-3 16,20 1-10-16,-20-1 22 0,20 3 1 0,-20-3 4 0,0 0 2 15,24 2 5-15,-24-2-1 0,0 0 11 0,20 4 8 16,-20-4 17-16,0 0-25 0,9 8 9 0,-9-8-15 16,0 0 7-16,7 23-15 0,-7-23 8 15,3 23-10-15,-3-23 7 0,0 38-8 0,0-17 6 0,0 7-9 0,0 2 9 16,4 1-7-16,-4 4 13 0,0-1-3 0,3-2 12 16,-3 1-16-16,3-2 11 0,1 1-16 0,-1-5 10 15,0 1-12-15,1-3 7 0,-1-3-13 0,0 1 11 16,1-6-26-16,-4 0 0 0,0-17-12 0,6 29-21 15,-6-29-14-15,4 21-28 0,-4-21-9 0,6 18-16 16,-6-18-26-16,0 0-30 0,4 15-35 0,-4-15-51 16,0 0-79-16,0 0-76 0,0 0-491 0,0 0-807 15</inkml:trace>
  <inkml:trace contextRef="#ctx0" brushRef="#br0" timeOffset="48302.88">8671 22811 310 0,'0'0'1056'0,"0"0"-432"0,0 0-151 0,0 0-92 0,0 0-45 0,0 0-52 0,0 0-34 0,0 0-23 15,0 0-20-15,3-20-25 0,-3 20-39 0,0 0-5 0,0 0-33 16,0 0 2-16,7-16-23 0,-7 16 5 0,0 0-20 16,0 0-4-16,6-15-15 0,-6 15 0 15,0 0-17-15,10-15 2 0,-10 15-13 0,0 0 5 16,7-21-12-16,-7 21 7 0,7-16-6 0,-7 16 1 0,3-19-8 16,-3 19 6-16,7-20-8 0,-7 20-3 15,3-23 9-15,-3 23-8 0,3-26 5 0,-3 26-9 16,4-26 7-16,-4 26-9 0,0-30 10 0,0 30-12 0,3-30 8 15,-3 30-8-15,0-37 7 0,0 37-6 0,0-34 5 16,0 34-3-16,-3-36 0 0,3 36-3 0,0-35 6 16,0 35-7-16,0-36 5 0,0 36-2 0,-4-33 5 15,4 33-3-15,-3-33 1 0,3 33-6 0,-3-31 7 16,3 31-9-16,0-33 10 0,0 33-4 0,-4-32 3 16,4 32-9-16,0-33 10 0,0 33-8 0,-3-33 7 0,3 33-6 15,0-32 3-15,0 32-4 0,-3-30 7 16,3 30-7-16,0-30 6 0,0 30-6 0,0-27 8 0,0 27-6 15,0-27 6-15,0 27-7 0,0-28 6 0,0 28-6 16,0-26 7-16,0 26-6 0,0-27 5 0,0 27-5 16,0-27 4-16,0 27-4 0,-4-29 7 0,4 29-8 15,0-28 5-15,0 28-6 0,-3-28 9 16,3 28-10-16,0-27 6 0,0 27-2 0,0-26 6 16,0 26-6-16,-3-26 5 0,3 26-7 0,0-26 6 15,0 26-9-15,-4-24 13 0,4 24-10 0,0-23 3 16,0 23-6-16,0-24 9 0,0 24-5 0,-3-22 5 0,3 22-5 15,0-21 6-15,0 21-8 0,0-19 9 0,0 19-10 16,0 0 10-16,-3-27-7 0,3 27 7 0,0 0-5 16,0-25 2-16,0 25-6 0,0 0 1 0,0-26 0 15,0 26 1-15,0 0 0 0,-4-27 4 0,4 27-4 16,0 0 1-16,0-27 0 0,0 27 0 0,0 0 2 16,4-27-1-16,-4 27 0 0,0 0 0 0,0-26 0 15,0 26 0-15,0 0-3 0,0-25 7 0,0 25 0 16,0 0-5-16,0-25 1 0,0 25 0 0,0 0-2 15,0-26 2-15,0 26 1 0,0 0 1 0,3-29-3 16,-3 29 0-16,0-19 1 0,0 19-1 0,3-20 8 0,-3 20-6 16,0-19 4-16,0 19-8 0,4-17 12 15,-4 17-7-15,0 0 10 0,0-26 12 0,0 26 9 16,0 0 3-16,0-18 0 0,0 18 3 0,0 0-4 0,0 0-6 16,0-20-2-16,0 20-9 0,0 0-5 15,0 0 0-15,0 0-4 0,0-19-3 0,0 19-1 0,0 0 0 16,0 0 9-16,0 0 10 0,0 0 13 15,0 0 13-15,0 0 11 0,0 0 3 0,0 0 3 16,0-22-6-16,0 22-6 0,0 0-10 0,0 0-11 0,0 0-4 16,0 0-16-16,0 0 2 0,0 0-5 0,0 0 0 15,0 0-2-15,13-11-3 0,-13 11-1 0,0 0-1 16,0 0 0-16,20-4 0 0,-20 4-1 0,0 0-2 16,30-2-5-16,-30 2 0 0,20 0 9 0,-20 0-2 15,26 0-1-15,-26 0-1 0,27 3 3 0,-27-3-4 16,30 3-1-16,-30-3 2 0,30 7-2 0,-30-7-7 15,30 9-3-15,-30-9 1 0,26 11-5 0,-12-5-33 16,-14-6 42-16,26 11 3 0,-26-11-4 0,23 13-5 0,-23-13-3 16,20 12 5-16,-20-12-12 0,17 11 3 0,-17-11 0 15,13 10-2-15,-13-10 4 0,13 10-5 16,-13-10 5-16,14 9 0 0,-14-9 1 0,10 10 4 16,-10-10-1-16,6 14 2 0,-6-14 2 0,7 14 2 15,-7-14-1-15,7 18 2 0,-7-18-1 0,6 19-2 0,-6-19 2 16,4 24 1-16,-4-24-6 0,3 26 3 15,-3-26 1-15,7 32 2 0,-7-32-3 0,3 33 1 0,-3-33-12 16,3 34 13-16,-3-15-9 0,4-1 9 0,-4 2-15 16,0 2 19-16,3-1-8 0,0 1 9 0,-3 0-6 15,4 4 10-15,-4-1-8 0,3 1 8 0,0 0-11 16,0 0 15-16,1 0-17 0,-1-1 15 0,0 1-8 16,1 0 10-16,-1 0-9 0,4-3 5 0,-4 4-5 15,0-2 7-15,1-1-8 0,-1 0 10 0,0 2-10 16,1-3 8-16,-1 3-6 0,0-3 9 0,1 1-19 15,-1-1 19-15,0-1-11 0,1-2 11 0,-4 3-12 16,3-3 15-16,0 3-13 0,1-3 7 0,-4 3-7 16,0-1 8-16,3-2 1 0,0 0-3 0,-3 1 4 0,4-2-2 15,-4 1-4-15,0 0 0 0,0 0 2 16,3-1-1-16,-3 0-1 0,0-19 0 0,0 37 1 16,0-37-7-16,3 37 15 0,-3-37-5 0,0 36 9 0,0-36-9 15,0 35 13-15,0-35-27 0,3 31 40 0,-3-31-17 16,0 33 17-16,0-33-20 0,0 27 23 0,0-27-28 15,0 26 17-15,0-26-21 0,4 24 21 0,-4-24-25 16,0 18 21-16,0-18-27 0,0 20 19 16,0-20-18-16,0 0 17 0,0 22-23 0,0-22 8 15,0 0-27-15,0 0 5 0,3 18-13 0,-3-18 3 16,0 0-16-16,0 0-22 0,0 0-30 0,0 0-70 0,0 0-35 16,0 0-64-16,0 0-121 0,0 0-80 0,0 0-516 15,0 0-1032-15</inkml:trace>
  <inkml:trace contextRef="#ctx0" brushRef="#br0" timeOffset="51124.36">10461 22660 370 0,'0'0'667'0,"0"0"-269"0,0 0-114 0,0 0-54 15,0 0-42-15,4 19-44 0,-4-19-9 0,0 0-42 16,0 0-5-16,0 0 1 0,0 0 16 0,0 0 13 16,0 0 15-16,0 0-35 0,-4 19 58 0,4-19-48 15,0 0 50-15,0 0-36 0,0 0 31 0,0 0-34 0,0 0 16 16,0 0-39-16,0 0 9 0,0 0-38 0,0 0 10 16,0 0-39-16,0 0 12 0,0 0-30 15,0 0 13-15,0 0-29 0,0 0 17 0,0 0-20 0,0 0 15 16,0 0-15-16,0 0 36 0,0 0-11 0,0 0 24 15,0 0-15-15,0 0 19 0,0 0-15 0,0 0 14 16,0 0-7-16,0-22 15 0,0 22-17 0,0 0 1 16,4-23-15-16,-4 23-5 0,6-21 0 15,-6 21 4-15,4-29-14 0,-4 29 8 0,3-30-11 0,-3 30 12 16,3-37-6-16,-3 18 8 0,0-1-6 16,0-3 10-16,0 0-6 0,0 2 3 0,0-1 0 0,-3-1 4 15,3-3-2-15,-3 0 1 0,-1 0-5 0,4-1-3 16,-3 1-3-16,0-1-2 0,-1 1-1 0,1 0-4 15,0 1-3-15,0 0 1 0,-1 0-1 0,1 0-1 0,0 0 0 16,-1 0-4-16,1 0 1 0,3-1 4 0,-3 5 4 16,-1-1-11-16,4-2 2 0,-3 1-1 15,3 2 1-15,-3-1-2 0,3 1 2 0,0 0-2 0,-4 1 1 16,4-3 4-16,0 3 6 0,0 0 0 0,-3-2-2 16,3 2-1-16,0 0-1 0,0 0-1 0,-3-1 2 15,3 1-6-15,0 20 0 0,0-39-2 0,0 19 1 16,0 20-3-16,0-38 2 0,0 18 3 0,0-1-4 15,0 1 0-15,0-1-1 0,-4 1 0 0,4 0-1 16,0 0 4-16,0 0-3 0,0-1 8 16,-3 1-11-16,3 0 1 0,0 0 2 0,0 20-2 0,-3-38 4 15,3 21-3-15,0 17-1 0,0-35 8 0,0 35-9 16,-4-33 1-16,4 33 1 0,-3-33-2 0,3 33 3 16,-3-30 0-16,3 30-5 0,0-29 4 0,0 29-4 15,0-28 8-15,0 28-9 0,-4-29 2 0,4 29 2 16,0-27 4-16,0 27-6 0,0-26 4 0,0 26-2 15,-3-22 5-15,3 22-7 0,0-23 7 0,0 23-4 16,0-23 5-16,0 23 0 0,0-18-1 0,0 18-13 16,0-20 12-16,0 20-5 0,0-22 6 0,0 22-9 15,0-23 9-15,0 23-6 0,0-23 4 0,0 23-4 16,0-24 2-16,0 24-2 0,0-26 0 0,0 26 0 0,0-24 5 16,0 24-24-16,0-25 27 0,0 25-4 15,0-23 3-15,0 23-7 0,0-20 10 0,0 20-3 16,0-23-8-16,0 23 7 0,0-23 0 0,0 23-2 15,0-23-1-15,0 23 4 0,0-24-4 0,0 24-16 16,0-25 18-16,0 25-1 0,-3-23 1 0,3 23-1 16,0-22 1-16,0 22 2 0,0-22-3 0,0 22 0 15,0-21 1-15,0 21-1 0,0 0 4 0,0-28-5 16,0 28 3-16,0 0-2 0,0-27 1 0,0 27 0 0,0 0-1 16,0-21 4-16,0 21-5 0,0 0 1 15,-4-18 2-15,4 18 0 0,0 0 0 0,0 0 0 0,0-20 3 16,0 20 0-16,0 0 6 0,0 0 11 0,0 0 2 15,0 0 1-15,0 0 1 0,0-22-10 0,0 22-3 16,0 0-4-16,0 0-4 0,0 0-3 0,0 0 5 16,0 0 8-16,0 0 5 0,0 0 4 0,10-10-2 15,-10 10-2-15,0 0-6 0,0 0 0 0,24 0-6 16,-24 0-4-16,20 5 2 0,-20-5-4 0,20 5-4 0,-20-5-1 16,23 3 6-16,-23-3-6 0,30 5-16 15,-30-5 18-15,30 5 3 0,-14 1-2 0,1-2-7 16,-4 1 3-16,4 0-9 0,-4 1 6 0,4 1-2 0,-4-1 3 15,0 3 0-15,0 0 2 0,1-1 3 0,-14-8-7 16,20 17 5-16,-20-17 1 0,20 18-2 16,-20-18-1-16,13 14 2 0,-13-14-1 0,13 14 0 0,-13-14 4 15,10 16 4-15,-10-16-2 0,10 17 0 0,-10-17 5 16,7 17-6-16,-7-17-2 0,3 22 3 0,-3-22-2 16,7 23 0-16,-7-23-1 0,3 29 7 0,-3-29-11 15,7 31 5-15,-7-12 1 0,3-1-3 0,0-1 0 16,1 1 1-16,-1 2 0 0,0 0-4 0,1 0 5 15,-1 2 1-15,0 2-5 0,4-1 4 0,-4 2 5 16,4 0-5-16,0 1 1 0,-4 0-2 0,3 0 1 16,1-1-1-16,-4 0 2 0,4 1 3 0,0 1-40 15,-1-1 43-15,1 1-42 0,0-1 47 0,-4 1-43 16,4-1 46-16,-1 0-3 0,-2 1-6 0,2-1 2 16,1 0 0-16,0 2-4 0,-4-3 1 0,4 3 1 15,-4 0-1-15,3-1-3 0,-2 2 2 0,-1-2 6 16,0 1 2-16,1 0 2 0,-1-1 0 0,0 0-7 0,1 0 10 15,-4 0 2-15,3 2-3 0,0-2 0 0,1-1-2 16,-4 0-2-16,0-2 0 0,3 2-5 0,-3-3 2 16,3 1-6-16,-3 0 1 0,4-2-8 15,-4 0 6-15,3 1 2 0,-3 0-1 0,3-2-2 0,-3 1 1 16,0-1-3-16,4-1-5 0,-4 2 3 16,0-2-14-16,0 1 22 0,3 1-2 0,-6-5 1 15,3 5-1-15,0-2 0 0,3 2 0 0,-3-2 0 16,0 1 2-16,0-1-1 0,0 3 0 0,3-3-3 0,-3 0 6 15,0 0 0-15,0 2-2 0,0-2-32 0,0 2 39 16,0-1-35-16,0 0 36 0,0 0-2 16,0 2-1-16,0 0-5 0,0 0 0 0,-3 1-2 0,3 1-8 15,0 0 8-15,-3 3-2 0,3-1 2 0,0 0 3 16,0-1 5-16,-4-1-50 0,4-1 54 0,-3-2-21 16,3 0 36-16,0-1-39 0,-3-3 33 0,3-18-42 15,0 33 34-15,0-33-31 0,0 27 33 0,0-27-42 16,0 19 20-16,0-19-39 0,0 0 13 0,-4 27-34 0,4-27 9 15,0 0-18-15,0 0-2 0,4 20-40 0,-4-20-20 16,0 0-36-16,0 0-54 0,0 0-39 0,0 0-85 16,0 0-81-16,0 0-97 0,0 0-392 0,0 0-829 15</inkml:trace>
  <inkml:trace contextRef="#ctx0" brushRef="#br0" timeOffset="61503.25">21425 13944 112 0,'0'0'1495'0,"0"0"-736"0,0 0-132 0,0 0-180 0,0 0-52 0,0 0-123 0,0 0 5 16,0 0-84-16,0 0 4 0,0 0-81 0,0 0 26 15,0 0-48-15,3 22 39 0,-3-22-54 0,3 23 41 16,-3-23-35-16,0 36 47 0,4-16-52 0,-4 0 36 16,0 0-51-16,0 3-3 0,3 0 2 0,-3-1-10 15,0 1-6-15,3-1-12 0,-3 0-10 0,0-2-11 16,0 2-7-16,0-22-18 0,4 38-11 0,-4-38-26 15,0 33 20-15,0-33-70 0,3 30 15 0,-3-30-74 16,3 25 14-16,-3-25-69 0,3 26 10 0,-3-26-75 16,7 20 4-16,-7-20-22 0,0 20-42 0,0-20-41 15,3 14-74-15,-3-14-318 0,0 0-436 0</inkml:trace>
  <inkml:trace contextRef="#ctx0" brushRef="#br0" timeOffset="61979.34">21750 14068 165 0,'0'0'1080'0,"0"0"-348"0,0 0-289 0,0 0-9 0,0-22-119 0,0 22 25 0,0 0-96 0,0 0 14 16,0 0-81-16,0 0 29 0,0 0-71 0,0 0 43 16,-20 3-55-16,20-3 28 0,0 0-56 0,-6 20 35 15,6-20-52-15,-7 22 33 0,7-22-54 0,-3 30 41 16,3-10-47-16,0 0 39 0,0 0-40 0,0 2 39 0,3-1-53 16,0-1 32-16,1 2-48 0,2 1 32 15,-2-2-56-15,6 2 45 0,-4-3-49 0,1-4 38 16,-1 0-49-16,4-1 42 0,0-1-57 0,0-1 25 0,4-2-53 15,-4-2 38-15,-10-9-45 0,20 11 38 0,-20-11-48 16,23 3 34-16,-23-3-12 0,20-6-10 16,-20 6-3-16,20-14-10 0,-10 3-17 0,3-4-8 15,-10 0-10-15,4-4-3 0,0 1 5 0,-7-2 9 0,3-3 14 16,-3 0 21-16,-3-4 10 0,-1 0 14 16,-2 1 11-16,-1 0-36 0,0 2 86 0,-6 2-10 0,3 2 83 15,0 6-34-15,0 1 46 0,3 0-60 0,7 13 37 16,-19-13-61-16,19 13 23 0,-17-9-88 0,17 9 0 15,0 0-57-15,0 0-79 0,-23 3-17 0,23-3-42 16,0 0-46-16,-14 15-50 0,14-15-87 0,0 0-274 16,0 0-308-16</inkml:trace>
  <inkml:trace contextRef="#ctx0" brushRef="#br0" timeOffset="67800.66">26255 8279 502 0,'0'0'1045'0,"0"0"-435"0,0 0-72 0,0 0-85 0,0 0-69 15,0 0-58-15,0 0-40 0,0 0-28 0,0 0-28 16,0 0-71-16,7-13 30 0,-7 13-65 0,0 0 35 16,0 0-59-16,0 0 40 0,0 0-46 0,0 0 45 15,0 0-52-15,0 0-9 0,0 0-13 0,0 0 1 16,-7 17-4-16,7-17 6 0,0 0-1 0,0 27-4 16,0-27-1-16,0 23-10 0,0-23-4 0,7 30-6 15,-1-16-10-15,1 4-7 0,3-3-6 0,-3 1-5 16,-1-2-10-16,7 1 7 0,-3-2-7 0,-3-1-2 15,6-1-1-15,1-2 2 0,-4-1-7 0,3-2-1 16,-13-6-1-16,30 7 1 0,-30-7-4 0,20 2 8 0,-20-2-6 16,23-6-1-16,-23 6-45 0,27-13 58 0,-27 13-7 15,16-20-4-15,-3 7-7 0,-6-1-16 16,0-2-7-16,-4 0-13 0,4-3-13 0,-1-1 34 0,-6-3-50 16,7 2 38-16,-7-4-40 0,0 2 37 0,-7-2-36 15,1-3 54-15,6 1 4 0,-10 1 8 0,3 3 11 16,0 3-22-16,1 3 55 0,-7 1-6 0,3 3 55 15,3 0-32-15,7 13 32 0,-20-16-38 0,20 16 13 16,-23-5-37-16,23 5 25 0,-20 2-40 0,20-2 30 16,-17 10-41-16,17-10 23 0,-13 16-33 0,13-16-40 15,-13 20 22-15,13-20-64 0,-10 22 18 0,10-22-69 16,-7 25 8-16,7-25-78 0,0 24 4 0,0-24-78 16,0 24 2-16,0-24-66 0,0 22-52 0,0-22-103 15,7 23-303-15,-7-23-546 0</inkml:trace>
  <inkml:trace contextRef="#ctx0" brushRef="#br0" timeOffset="68035.98">26710 8413 1294 0,'0'0'754'0,"0"0"-183"0,0 0-104 0,0 0-92 0,0 24-87 16,0-24-57-16,0 0-50 0,0 28 10 0,0-28-89 16,0 23 20-16,0-23-71 0,0 26 25 15,0-26-86-15,7 24 14 0,-7-24-80 0,0 23 16 0,0-23-84 16,6 19-8-16,-6-19-43 0,7 19-55 0,-7-19-47 16,0 0-80-16,3 18-365 0,-3-18-387 0</inkml:trace>
  <inkml:trace contextRef="#ctx0" brushRef="#br0" timeOffset="68317.97">26993 8040 335 0,'0'0'1208'0,"0"0"-430"0,0-20-134 0,0 20-91 0,0 0-99 0,0 0-84 0,0 0-57 0,0 0-51 0,0 0-80 0,13 19 9 0,-13-19-79 15,0 36 19-15,6-15-67 0,-6 6 26 16,7 0-57-16,-4 1 7 0,4 2-27 0,0 0-12 0,-7-1-24 16,6-2 12-16,1 1-73 0,0-3 15 0,-1-2-75 15,4-3 5-15,-3-1-97 0,0-3-8 0,-7-3-56 16,0-13-62-16,13 20-62 0,-13-20-451 0,6 17-713 15</inkml:trace>
  <inkml:trace contextRef="#ctx0" brushRef="#br0" timeOffset="68986">26581 9061 387 0,'0'0'820'15,"-7"-13"-283"-15,7 13-94 0,-10-10-48 0,10 10-62 0,0 0-29 0,-13-14-27 0,13 14-13 16,0 0-13-16,-7-8-7 0,7 8-11 0,0 0-11 0,0 0-13 15,0 0-66-15,-23 3 32 0,23-3-64 0,0 0 34 16,-7 18-47-16,7-18 39 0,0 21-42 16,0-21 37-16,0 29-48 0,0-29 1 0,7 34-2 0,3-12-7 15,-4-4-15-15,1 2-10 0,0 2-10 16,-1-3-7-16,4-1-6 0,4 1-9 0,-8-5-4 0,8-1-6 16,-5 0 4-16,5-3-7 0,-8 1-3 15,-6-11-3-15,24 11-3 0,-24-11-3 0,20 4-2 0,-20-4-5 16,23-3-9-16,-23 3-19 0,20-12-13 0,-20 12 23 15,13-22-65-15,-10 7 16 0,4-3-58 0,0-1 32 16,-7-3-36-16,0 1 28 0,0-2 8 0,0-3 16 16,-7-1-20-16,-3 1 61 0,3 0-29 0,1 3 59 15,-7 2-26-15,-1 2 91 0,4 0-7 0,-3 3 66 16,6 5-32-16,-9 1 41 0,16 10-44 0,-20-10 27 16,20 10-61-16,-17-3 27 0,17 3-51 0,-13 7 35 15,13-7-58-15,-13 15 29 0,13-15-65 0,-14 24 22 16,14-24-64-16,-3 29 7 0,3-29-22 0,0 30-25 0,0-30-31 15,0 33-34-15,0-16-29 0,0-17-49 0,10 33-23 16,-10-17-35-16,7 0-40 0,-7-16-80 16,13 26-293-16,-6-13-390 0</inkml:trace>
  <inkml:trace contextRef="#ctx0" brushRef="#br0" timeOffset="69151.48">26890 9341 1374 0,'0'29'1022'0,"0"-29"-361"0,0 25-99 16,0-25-175-16,0 26-63 0,0-26-130 0,0 28-33 0,0-28-122 15,6 25-30-15,-6-25-133 0,0 23-51 0,0-23-42 16,10 25-30-16,-10-25-76 0,7 18-20 0,-7-18-439 16,13 16-465-16</inkml:trace>
  <inkml:trace contextRef="#ctx0" brushRef="#br0" timeOffset="69418.62">27149 8965 1435 0,'0'0'935'0,"0"-23"-216"0,0 23-111 0,0 0-137 15,0 0-28-15,0 0-117 0,0 0-20 0,0 0-110 0,0 0 6 0,0 0-64 0,-7 28-1 16,7-28-55-16,0 40 15 0,7-16-52 0,-7 3 22 16,0 2-49-16,0-1 14 0,3 2-77 15,4-1 0-15,-7-2-91 0,0-1-16 0,6-1-101 16,-6-4-25-16,7-2-93 0,0-1-89 0,-7-3-99 16,0-15-364-16,6 29-837 0</inkml:trace>
  <inkml:trace contextRef="#ctx0" brushRef="#br0" timeOffset="70069.25">26451 10135 775 0,'0'0'865'0,"0"0"-300"0,-17-15-42 0,17 15-119 0,0 0 10 0,-13-13-103 16,13 13 24-16,0 0-67 0,-13-11 30 0,13 11-69 0,0 0 29 15,0 0-79-15,0 0-33 0,0 0-28 0,0 0-28 16,-17 7 20-16,17-7-59 0,0 17 26 0,0-17-45 15,10 23 36-15,-3-7-44 0,-1-2 23 0,8 3-39 16,-4 2-1-16,3-6 6 0,0 3-12 0,1 0 1 16,2-2-8-16,-3-2 0 0,11-1-5 0,-11-4-9 15,0 1-15-15,-13-8 31 0,30 5-51 0,-30-5 32 16,23-1-49-16,-23 1 35 0,27-13-48 0,-17 4 38 16,3-4-53-16,-6-1 32 0,0-2-64 0,-7-4 23 15,6 0-56-15,-6-5 34 0,0-2-40 0,-6 0 28 16,-1-2 22-16,0-4 26 0,-6 2 28 0,3-1 38 15,-10 4 47-15,4 0 40 0,2 5 40 0,1 9 36 16,-4-4 17-16,4 4 14 0,-7 4 5 0,10 4-29 16,10 6-26-16,-26-3-25 0,26 3-15 0,-17 9-21 15,17-9-17-15,-13 20-6 0,13-20-7 0,-14 27 37 16,14-27-64-16,-6 28 15 0,6-28-65 0,3 34 19 16,0-15-67-16,4-2 12 0,0-1-72 0,-1 1-2 0,1-2-56 15,0 0-68-15,3 0-34 0,-4-1-49 16,7 0-63-16,-6-2-432 0,10 1-681 0</inkml:trace>
  <inkml:trace contextRef="#ctx0" brushRef="#br0" timeOffset="70255.39">26896 10218 124 0,'0'0'1850'0,"4"22"-915"0,-4-22-166 0,6 24-212 0,-6-24-112 0,0 27-99 15,0-27-83-15,0 26-93 0,0-26-28 0,7 27-115 0,-7-27-24 16,6 26-111-16,-6-26-16 0,7 23-64 16,-7-23-70-16,7 20-63 0,-7-20-68 0,6 19-69 0,-6-19-428 15,10 13-738-15</inkml:trace>
  <inkml:trace contextRef="#ctx0" brushRef="#br0" timeOffset="71344.3">26341 10904 317 0,'0'0'1204'0,"0"0"-508"0,0 0-66 0,0 0-129 15,0 0-29-15,0 0-104 0,0 0 5 0,0 0-123 16,0 0-52-16,0 0-45 0,0 0-31 0,0 0-26 16,7 20-14-16,-7-20-13 0,10 25-3 0,3-13-20 15,-6 4-9-15,6 0-7 0,-3 1-8 0,3-2-2 16,7-3-9-16,-10 1 9 0,10 0-18 0,-6-3-4 16,-4-4-3-16,3 1-8 0,-13-7-6 0,30 4-4 15,-30-4-10-15,26-2-2 0,-26 2-4 0,24-13-9 16,-11 1-18-16,-6-2-13 0,2-3-8 0,5-3-13 15,-8-5 33-15,-6 2-50 0,7 0 54 0,-7-1-31 16,-7-5 56-16,1 2-35 0,6 1 63 0,-14 1 28 16,5 1 35-16,2 1 39 0,-6 3 33 0,-4 3-22 0,4 0 56 15,6 5-46-15,-6 2 36 0,-4 2-66 0,17 8 35 16,-20-9-70-16,20 9 16 0,-16 1-62 0,16-1 24 16,-14 12-65-16,14-12 23 0,-6 17-68 0,6-17 11 15,-7 26-61-15,7-26 17 0,7 30-72 0,-1-13-33 16,1 2-16-16,0-3-21 0,3 1-12 0,-4 3-49 15,7-4-15-15,-6 1-136 0,10-2-274 16,-4 2-394-16</inkml:trace>
  <inkml:trace contextRef="#ctx0" brushRef="#br0" timeOffset="71555.59">26976 10961 1633 0,'7'16'1038'0,"-7"-16"-248"0,0 0-147 0,0 29-193 0,0-29-44 0,0 24-146 16,0-24-22-16,0 27-56 0,0-27-52 0,3 29-53 0,-3-29-48 15,7 29-42-15,-7-29 5 0,0 26-73 16,0-26 1-16,6 24-85 0,-6-24 8 0,0 22-92 16,0-22-7-16,7 17-45 0,-7-17-56 0,0 0-60 15,0 22-471-15,0-22-741 0</inkml:trace>
  <inkml:trace contextRef="#ctx0" brushRef="#br0" timeOffset="71968.28">27232 10687 796 0,'0'0'1063'0,"-4"-23"-390"0,4 23-184 0,-6-18-120 15,6 18-103-15,0-19-54 0,0 19-48 16,0 0-34-16,0-23-27 0,0 23-20 0,0 0-14 0,0 0-14 0,10-13-10 16,-10 13-7-16,0 0-3 0,13 10-2 15,-13-10 8-15,7 12 5 0,-7-12 15 0,13 18-2 16,-13-18-37-16,7 19 69 0,-7-19-37 0,3 24 53 0,-3-24-46 16,7 23 46-16,-7-23-57 0,0 23 37 15,0-23-54-15,0 22 37 0,0-22-55 0,-7 21 33 16,7-21-60-16,-3 15 26 0,3-15-63 0,0 0 19 0,-7 18-61 15,7-18 24-15,0 0-62 0,0 0 15 0,-7 12-69 16,7-12 33-16,0 0-48 0,0 0 26 16,0 0-11-16,0 0 17 0,0 0 6 0,7 22 17 0,-7-22 21 15,7 12 11-15,-7-12 32 0,10 21 12 0,-10-21 24 16,13 28 37-16,-13-28 22 0,6 32 22 0,-6-18 8 16,0-14 14-16,7 33 7 0,-7-33 8 0,7 29 1 15,-7-29-3-15,0 26-7 0,0-26-21 0,-7 20-26 16,7-20-25-16,-7 17-27 0,7-17-2 0,-6 13-50 15,6-13-47-15,0 0-44 0,-23 4-136 0,23-4-76 16,0 0-253-16,-20 0-171 0</inkml:trace>
  <inkml:trace contextRef="#ctx0" brushRef="#br0" timeOffset="73571.89">27202 9918 1031 0,'0'0'697'0,"0"0"-145"0,0 0-173 0,0 0-35 0,0 0-53 16,0 0-4-16,-17-5-100 0,17 5 20 0,0 0-77 15,0 0 29-15,0 0-78 0,0 0 33 0,-6-18-60 16,6 18 46-16,0 0-56 0,13-17 37 0,-13 17-39 15,0 0 6-15,10-18 13 0,-10 18 23 0,13-10 30 16,-13 10 23-16,0 0 21 0,17-8-2 0,-17 8 5 16,0 0-47-16,20 4 47 0,-20-4-16 0,20 11-15 0,-20-11-10 15,16 22-22-15,-3-9-16 16,-6 0-12-16,0 2-14 0,3 0-13 0,-4 0-4 0,1 0-9 16,-7 1-10-16,7 1-13 0,-1-2-14 0,-6-15-20 15,7 31-14-15,-7-31-12 0,3 26-25 0,-3-26-27 0,-3 20 16 16,3-20-63-16,-7 20 22 0,7-20-56 15,-6 14 28-15,6-14-8 0,0 0-7 0,-14 12 2 0,14-12-10 16,0 0-11-16,0 0 44 0,-23-1-21 0,23 1 68 16,0 0-19-16,0 0 64 0,0 0-23 0,0 0 80 15,0 0-9-15,0 0 84 0,-13 5 10 0,13-5 6 16,6 13 11-16,-6-13 2 0,14 20-1 0,-14-20-14 16,10 26-15-16,3-13-15 0,-6-1-11 0,-1 1-16 15,4-2-20-15,4 2-43 0,-14-13-64 0,20 16-71 16,-20-16-94-16,16 16-78 0,-16-16-106 0,27 5-442 15,-27-5-738-15</inkml:trace>
  <inkml:trace contextRef="#ctx0" brushRef="#br0" timeOffset="74476.19">26890 11910 6 0,'0'0'1916'0,"0"25"-953"0,0-25-165 0,0 28-223 0,0-28-119 0,0 29-152 0,0-29-23 15,0 26-123-15,0-26-22 0,0 27-62 0,0-27-59 16,0 26-62-16,0-26-51 0,0 22-44 0,0-22-39 15,6 18-42-15,-6-18-24 0,4 18-18 0,-4-18-23 0,0 0 8 16,13 15-62-16,-13-15-18 0,0 0-398 16,0 0-418-16</inkml:trace>
  <inkml:trace contextRef="#ctx0" brushRef="#br0" timeOffset="76390.64">26537 11646 1148 0,'0'0'981'0,"0"0"-323"0,0 0-48 0,0 0-180 16,0 0-27-16,0 0-119 0,0 0-16 0,0 0-102 0,-16 4 9 15,16-4-81-15,0 0 19 0,0 0-70 0,0 25 33 16,0-25-58-16,3 20 34 0,-3-20-51 0,13 23 41 15,-6-10-32-15,0 1 21 0,-1-1-47 0,1 3 42 16,3-3-42-16,-3-3 42 0,-1 4-46 0,-6-14 42 16,20 20-43-16,-20-20 39 0,17 13-48 0,-17-13 36 15,20 6-50-15,-20-6 33 0,16-3-56 0,-16 3 31 16,14-10-52-16,-14 10 26 0,13-24-58 0,-3 8 38 16,-10 0-45-16,7-2 54 0,-7 0-33 0,6 1 65 15,-6-3-29-15,0 20 73 0,-6-33-19 0,-1 16 78 16,0-1-20-16,4 4 63 0,-10 1-28 0,6 0 74 15,-6 6-35-15,13 7 44 0,-24-13-56 0,24 13 31 0,-23-6-63 16,23 6 26-16,-20 3-70 0,20-3 21 0,-20 6-68 16,20-6 6-16,-16 11-88 0,16-11-7 0,-7 13-101 15,7-13-24-15,0 0-93 0,-7 22-68 0,7-22-93 16,7 14-436-16,-7-14-846 0</inkml:trace>
  <inkml:trace contextRef="#ctx0" brushRef="#br0" timeOffset="77090.67">26521 12328 671 0,'0'0'940'0,"0"0"-268"0,-7-16-115 0,7 16-54 0,0 0-76 0,0 0-62 0,0 0-56 0,0 0-56 15,-7-11-47-15,7 11-26 0,0 0-27 0,-6 19-19 16,6-19-2-16,0 21-4 0,0-21 6 0,0 29-5 0,6-12-7 16,-6 3-9-16,7 2-9 0,-7 2-4 0,7 0-10 15,3 2-9-15,-4-3-10 0,8 1-18 0,-8-1-11 16,4-1-11-16,4-2-6 0,-1-4-15 0,0 3-17 16,-3-5-22-16,3-4-21 0,1 0-18 0,-4-3-23 15,-10-7-16-15,26 7-9 0,-26-7 27 0,17-7-61 16,-17 7 19-16,26-15-58 0,-19 2 34 15,3-2-44-15,-3-2-13 0,-7 0 7 0,6-5 9 0,-6 3 26 16,0-1 26-16,0-3 69 0,-6 0-21 0,-1-1 17 16,0-2 16-16,-3 3 27 0,4 2 44 0,-7-1 37 15,6 5 32-15,-10 0 22 0,11 4 7 0,-8 4-9 16,14 9-10-16,-16-15-11 0,16 15-21 0,-20-5-22 16,20 5-22-16,0 0-19 0,-23 9-25 0,23-9-24 15,-7 14-26-15,7-14-32 0,-7 20 0 0,7-20-43 16,0 23-18-16,0-23-42 0,7 23-10 0,-7-23-94 15,7 25-25-15,-7-25-337 0,9 25-269 0</inkml:trace>
  <inkml:trace contextRef="#ctx0" brushRef="#br0" timeOffset="77284.64">26999 12703 1059 0,'0'0'1177'0,"0"0"-419"0,0 27-106 0,0-27-195 0,0 24-56 0,0-24-137 16,-6 23-16-16,6-23-105 0,0 25-5 0,0-25-105 15,0 24-6-15,0-24-94 0,0 24-9 0,0-24-63 16,0 20-60-16,0-20-60 0,6 20-45 0,-6-20-44 16,0 17-55-16,0-17-437 0,7 14-607 0</inkml:trace>
  <inkml:trace contextRef="#ctx0" brushRef="#br0" timeOffset="77526.05">27228 12294 373 0,'0'0'1398'0,"0"0"-465"0,0-18-249 0,0 18-129 16,0 0-93-16,0 0-87 0,0 0-66 0,0 0-57 15,0 0-79-15,0 0 13 0,10 17-83 16,-10-17 26-16,7 25-68 0,-7-25 31 0,0 33-29 0,7-14-39 16,-7-1-40-16,6 1-44 0,-6 0-9 0,7-2-96 15,-7-1-15-15,0-16-100 0,7 31-35 16,-7-31-62-16,3 26-97 0,-3-26-506 0,7 20-1001 0</inkml:trace>
  <inkml:trace contextRef="#ctx0" brushRef="#br0" timeOffset="78158.58">26667 13208 62 0,'0'0'1281'0,"-13"4"-481"0,13-4-238 0,0 0-32 0,-10 13-157 16,10-13-25-16,0 0-117 0,-7 22-3 0,7-22-89 15,0 21 15-15,0-21-68 0,7 26 21 0,-4-10-64 16,10 0-4-16,-6 2-5 0,6 1-5 0,-3 0 5 15,4-1 15-15,-1 1-13 0,0-2 0 0,4-1-4 0,-4-2 2 16,0-2-15-16,-3-2-1 0,4-3-5 16,-14-7-5-16,23 13 0 0,-23-13-5 0,20 3-15 15,-20-3-14-15,23-7-20 0,-23 7 8 0,13-22-83 0,-6 8 9 16,0-5-89-16,-7-3 21 0,6-2-32 16,-6-3 22-16,-6-2 20 0,6-1 26 0,-7 0 30 0,0 1 35 15,1-1 59-15,-8 4 35 0,4 3 102 0,-3 3 2 16,0 1 94-16,3 4-33 0,-3 3 59 0,-1 2-54 15,14 10 31-15,-23-9-72 0,23 9 20 16,-20 2-79-16,20-2 15 0,-17 10-62 0,17-10 17 16,-13 17-56-16,13-17-2 0,-6 25-70 0,6-25 9 0,0 31-76 15,0-31-2-15,0 32-83 0,6-15-8 0,1 2-9 16,-1-3-16-16,-6 1-57 0,10-1-15 0,-3-2-500 16,6 2-580-16</inkml:trace>
  <inkml:trace contextRef="#ctx0" brushRef="#br0" timeOffset="78329.35">27092 13482 1334 0,'0'0'982'0,"0"23"-288"0,0-23-165 0,0 23-144 0,0-23-97 0,0 22-101 15,0-22-97-15,0 0-85 0,0 28-84 16,0-28-58-16,7 18-54 0,-7-18-57 0,0 18-25 0,0-18-103 15,6 16-32-15,-6-16-244 0,10 13-203 16</inkml:trace>
  <inkml:trace contextRef="#ctx0" brushRef="#br0" timeOffset="78591">27441 13008 407 0,'0'0'1538'0,"0"0"-609"0,0 0-231 0,0 0-62 0,0 0-134 15,0 0-89-15,0 0-64 0,0 0-65 0,0 0-21 16,7 29-37-16,-7-10-37 0,6 5-35 0,-6 3-29 0,7 1-30 16,0 2-24-16,-7-3-20 0,6 2-26 0,-6 0-37 15,7-3-35-15,-4 1-52 0,4-6-88 16,-7-1-30-16,7-2-68 0,-1-3-75 0,1 1-47 0,-7-16-82 15,6 19-53-15,-6-19-454 0,7 11-1043 0</inkml:trace>
  <inkml:trace contextRef="#ctx0" brushRef="#br0" timeOffset="81745.28">17358 14910 219 0,'0'0'1107'0,"0"0"-489"0,0 0-175 0,-6 22-113 0,6-22-53 0,0 23 11 0,0-23-118 0,0 33 17 16,0-13-76-16,0 3 32 0,0-1-29 0,0 2-23 0,0-2-18 15,3 0-16-15,-3 1-13 0,3-3-8 0,-3 2-10 16,4-5-4-16,-4-17-5 0,3 33-7 0,-3-33-3 15,3 24-6-15,-3-24 2 0,0 20-10 0,0-20-6 16,0 0 8-16,4 20 2 0,-4-20 0 0,0 0 3 16,0 0 5-16,0 0-5 0,0 0-3 0,-7-16 2 15,7 16 1-15,-7-24-49 0,7 24 57 16,-10-34-48-16,4 11 56 0,-1-3-49 0,0-7 4 0,-3-1 8 16,0-3 7-16,4-2 49 0,-4 2-58 0,0-1 51 15,3-1-54-15,1 4 54 0,-1 4-5 0,4 1-4 16,-4 3 5-16,4 1 0 0,-1 6 2 0,1 2 10 15,3 18 21-15,-3-31 27 0,3 31 18 0,3-21-1 16,-3 21-6-16,7-12-9 0,-7 12-58 0,0 0 39 16,20 0-55-16,-20 0 43 0,20 9-27 0,-7 1 14 0,0 0-46 15,0 4 43-15,1 2-49 0,2 0 7 16,-2 1 12-16,-1 0 13 0,-3 2 2 0,3-2-3 0,-3 2 34 16,-3-2-50-16,3-1 39 0,-4 0-44 0,-2-1 46 15,-4-15-47-15,6 28 31 0,-6-28-44 0,0 23 28 16,0-23-49-16,0 20 24 0,0-20-61 0,-6 13 28 15,6-13-74-15,-10 10 27 0,10-10-82 0,0 0 35 16,-20 3-76-16,20-3-22 0,0 0-28 0,-17-9-75 16,17 9-20-16,0 0-432 0,-10-13-479 0</inkml:trace>
  <inkml:trace contextRef="#ctx0" brushRef="#br0" timeOffset="82067.92">17654 14981 671 0,'0'0'1194'0,"7"-18"-412"0,-7 18-176 0,0 0-139 0,0 0-102 16,0 0-56-16,0-20-32 0,0 20-23 0,0 0-20 16,0 0-63-16,0 0 36 0,0 0-62 0,0 0 43 15,0 0-87-15,0 0 30 0,13 6-64 0,-13-6 36 0,10 23-24 16,-7-8-12-16,4 3-10 0,-4-2-11 0,4 3-7 15,-1-1-11-15,-2 2-3 0,-1-1-8 0,4-2-4 16,-4-1-6-16,-3-16-9 0,10 27-22 0,-10-27-20 16,7 20-20-16,-7-20-33 0,3 15-22 0,-3-15 40 15,0 0-40-15,0 0 47 0,0 0-56 16,0 0 18-16,0 0-66 0,10-19 21 0,-10 19-58 0,0-24-22 16,0 24 3-16,-3-29 9 0,3 29 3 0,0-30 4 15,0 30 0-15,0-29-9 0,0 29-9 0,0-24-78 16,0 24 20-16,6-22-374 0,-6 22-236 0</inkml:trace>
  <inkml:trace contextRef="#ctx0" brushRef="#br0" timeOffset="82430.78">17886 15083 380 0,'0'0'1300'0,"4"14"-583"0,-4-14-109 0,6 14-176 16,-6-14-52-16,7 15-116 0,-7-15 14 0,10 14-84 0,-10-14 23 15,13 10-75-15,-13-10 20 0,14 10-70 0,-14-10 29 16,16 10-69-16,-16-10 30 0,20 9-55 16,-20-9 31-16,20 7-51 0,-20-7 43 0,20 4-51 0,-20-4 33 15,20 3-61-15,-20-3 26 0,17 3-30 0,-17-3-5 16,0 0-50-16,23-3 49 0,-23 3-50 0,0 0 35 16,16-10-53-16,-16 10 42 0,0 0-53 0,4-23 31 15,-4 23-66-15,-4-20 41 0,4 20-45 0,-9-23 12 16,2 10 15-16,0 0 21 0,-3 2 26 0,0-2 16 15,-3 2 24-15,0 2 27 0,3 0 24 0,10 9 11 16,-27-11 23-16,27 11 16 0,-26-6 10 0,26 6-11 16,0 0-11-16,-24 3-11 0,24-3-7 0,-10 13 29 15,10-13-64-15,-6 20 35 0,6-20-66 0,3 27 32 16,-3-27-65-16,7 32 26 0,-4-15-50 0,4 0 2 16,-1-1-15-16,1 1-24 0,0-3-20 0,3 1-33 15,-4-2-47-15,4-2-58 0,-10-11-70 0,17 17-225 16,-17-17-16-16</inkml:trace>
  <inkml:trace contextRef="#ctx0" brushRef="#br0" timeOffset="82899.98">18073 14711 1464 0,'0'0'951'0,"0"0"-290"0,-7-16-84 0,7 16-180 0,0 0-23 0,0 0-100 0,0 0 20 15,0 0-75-15,0 0-28 0,0 25-30 0,0-25-19 16,7 28-62-16,-1-9 36 0,1 4-55 0,-1 1 38 16,1 1-15-16,0 2-8 0,-1 0-8 15,4 0-8-15,-3-1-3 0,0 0-16 0,-1 0-3 0,1-3-6 16,0 0-8-16,-1-4-5 0,-2-1 9 0,2-2-21 16,-6-16 15-16,7 27-26 0,-7-27-5 0,6 20-28 15,-6-20-4-15,4 16 4 0,-4-16 5 0,0 0 2 16,0 0-11-16,0 0-11 0,0 0-17 0,0 0-16 15,3-17 19-15,-3 17-64 0,-3-22 30 0,3 22-61 16,0-27 38-16,0 27-38 0,-4-31 19 0,4 31 16 16,0-29 22-16,0 29 18 0,0-24 18 0,0 24 14 15,4-22 32-15,-4 22 43 0,0 0 30 0,6-17 17 0,-6 17 1 16,0 0 5-16,0 0 1 0,24 9 41 16,-24-9-51-16,20 20 46 0,-10-9-39 0,-4 3 39 15,8 4-44-15,-4 0 50 0,-1 1-44 0,1 0 5 0,4-1-8 16,-8 1-1-16,1-2-4 0,0-3 21 15,3 2-29-15,-10-16 15 0,6 27-32 0,-6-27 16 0,7 23-33 16,-7-23 3-16,3 20-42 0,-3-20 7 0,0 0-57 16,-6 21-1-16,6-21-70 0,0 0 6 0,-17 8-39 15,17-8-34-15,0 0-42 0,-23 0-37 0,23 0-64 16,-14-7-48-16,14 7-41 0,-13-7-83 0,13 7-316 16,0 0-598-16</inkml:trace>
  <inkml:trace contextRef="#ctx0" brushRef="#br0" timeOffset="83081.08">18641 15256 2059 0,'0'0'1242'0,"0"0"-327"0,0 0-195 0,16 6-173 0,-16-6-140 0,0 0-96 0,0 0-80 0,0 0-79 15,0 0-89-15,0 0-100 0,0 0-116 16,0 0-82-16,10 8-121 0,-10-8-113 0,0 0-192 0,0 0-441 15,0 0-1257-15</inkml:trace>
  <inkml:trace contextRef="#ctx0" brushRef="#br0" timeOffset="85713.38">15571 23533 970 0,'0'0'1041'0,"0"0"-358"0,0 0-131 0,0 0-138 0,0 0-62 0,0 0-72 16,-3 23-38-16,3-23-53 0,6 35-31 0,-2-16-41 16,-4 1-17-16,6 4-32 0,-2 0-12 0,2 2-34 15,1-3-15-15,-1-1-42 0,1-1-11 0,-4-1-52 16,4-3-14-16,0 1-35 0,-1-4-43 0,-6-14-65 15,10 27-72-15,-10-27-70 0,7 20-459 16,-7-20-657-16</inkml:trace>
  <inkml:trace contextRef="#ctx0" brushRef="#br0" timeOffset="85954.63">15544 23446 1566 0,'0'0'864'0,"0"0"-237"0,-10-13-164 0,10 13-103 0,0 0-62 0,0 0-63 0,0 0-60 0,0 0-25 16,0 0-40-16,0 0-15 0,0 0-27 0,14-9-5 15,-14 9-24-15,16 5 1 0,-16-5-17 0,24 8 2 16,-24-8-31-16,29 9-12 0,-12-5-28 0,0 3-30 16,-1-4-22-16,1 1-33 0,0 2-24 0,-1-4-40 15,1 2-50-15,-17-4-45 0,30 7-41 0,-30-7-54 0,20 1-377 16,-20-1-426-16</inkml:trace>
  <inkml:trace contextRef="#ctx0" brushRef="#br0" timeOffset="86164.05">15614 23686 549 0,'0'0'927'0,"0"0"-400"0,0 20-56 0,0-20-125 0,0 0-6 16,10 11-87-16,-10-11-12 0,0 0-63 0,17 9-4 0,-17-9-51 16,20 10 1-16,-20-10-49 0,16 4 8 0,-16-4-40 15,20 7 8-15,-20-7-32 0,17 3-11 0,-17-3-58 16,20 6 1-16,-20-6-74 0,20 4-7 0,-20-4-87 0,13 4-9 16,-13-4-64-16,0 0-78 0,23 3-358 15,-23-3-352-15</inkml:trace>
  <inkml:trace contextRef="#ctx0" brushRef="#br0" timeOffset="86348.4">15691 23879 552 0,'0'0'969'0,"0"0"-316"16,0 0-234-16,0 0-35 0,0 19-93 0,0-19-13 0,0 0-78 15,10 9-11-15,-10-9-64 0,0 0-3 0,23 4-46 16,-23-4 0-16,20 1-53 0,-20-1-8 0,20-1-74 15,-20 1-6-15,26 0-103 0,-26 0-27 0,27 0-65 16,-27 0-70-16,30-3-116 0,-30 3-221 0,30-3-240 16</inkml:trace>
  <inkml:trace contextRef="#ctx0" brushRef="#br0" timeOffset="86764.9">16152 23769 1466 0,'0'0'913'0,"0"0"-224"0,0 0-147 0,-16-5-100 0,16 5-66 0,0 0-62 0,0 0-53 16,-17 9-45-16,17-9-54 0,0 0-37 0,-7 16-37 15,7-16-22-15,-3 18-24 0,3-18-14 0,0 20-6 16,0-20-7-16,3 23-1 0,-3-23-7 0,4 23-3 0,-4-23-13 16,6 19-6-16,-6-19-8 0,7 15-14 0,-7-15-8 15,0 0-12-15,10 14-1 0,-10-14-18 16,0 0 0-16,0 0-39 0,17-10-7 0,-17 10-54 15,3-21 3-15,-3 21-67 0,3-34 4 0,1 11-34 16,-4-4-19-16,-4-3-12 0,4-2-9 0,-6-11 36 0,2 10 64 16,4-5 86-16,-6 0 86 0,6 6 71 15,-7 2 52-15,4 3 70 0,-1 3 87 0,1 4 29 16,0 2 10-16,3 18 1 0,-7-21-18 0,7 21-36 0,0 0-18 16,0 0-34-16,0 0-12 0,-17 13-8 0,17-13-20 15,-3 26-23-15,3-26-22 0,0 37-10 0,3-16-21 16,-3 1-14-16,4-1-6 0,-1 4-9 0,0-2-7 15,1-1-8-15,2-4-8 0,-2 2-22 0,2-1-21 16,-2 0-38-16,2-4-19 0,-2 0-53 0,-4-15-16 16,13 28-66-16,-13-28-2 0,10 19-81 0,-10-19-11 15,10 17-41-15,-10-17-49 0,10 12-378 0,-10-12-478 16</inkml:trace>
  <inkml:trace contextRef="#ctx0" brushRef="#br0" timeOffset="87249.18">16305 23836 656 0,'0'0'891'0,"0"0"-299"16,13 7-145-16,-13-7-68 0,14 6-34 15,-14-6-73-15,13 7-12 0,-13-7-53 0,17 9-3 16,-17-9-48-16,16 8-13 0,-16-8-37 0,20 6-3 0,-20-6-32 16,17 4 1-16,-17-4-24 0,16 3 3 0,-16-3-21 15,0 0 9-15,24-3-21 0,-24 3 10 0,0 0-25 16,16-13-19-16,-16 13-20 0,7-12-4 0,-7 12-37 15,3-18 3-15,-3 18-46 0,0-20 18 0,0 20-47 16,-3-21 1-16,3 21 53 0,-10-25-19 16,10 25 59-16,-13-24-24 0,13 24 68 0,-14-20-7 0,14 20 80 15,-13-16-9-15,13 16 59 0,-13-10-13 0,13 10 33 16,0 0-18-16,-20-6 10 0,20 6-34 0,0 0-2 16,-13 8-35-16,13-8 4 0,0 0-25 0,-10 17 7 15,10-17-22-15,0 0 10 0,-4 21-14 0,4-21 5 0,0 0-15 16,4 29 13-16,-4-29-12 0,0 0 15 0,3 24-16 15,-3-24 13-15,0 0-17 0,7 19 9 16,-7-19-21-16,0 0-5 0,0 0-36 0,6 17 3 0,-6-17-42 16,0 0 7-16,0 0-47 0,0 0-25 0,13-7-23 15,-13 7 34-15,0 0-48 0,10-19 51 0,-10 19-21 16,4-13 64-16,-4 13-11 0,0 0 61 0,6-20-3 16,-6 20 100-16,0 0 4 0,0 0 101 0,4-14-14 15,-4 14 33-15,0 0-31 0,0 0 8 0,0 0-45 16,0 0-2-16,0 0-43 0,0 0 8 0,0 0-42 15,6 16-6-15,-6-16-51 0,0 0-24 0,7 17-29 16,-7-17-39-16,7 13-32 0,-7-13-1 0,0 0-74 16,13 17-10-16,-13-17-65 0,10 7-39 0,-10-7-327 15,0 0-257-15</inkml:trace>
  <inkml:trace contextRef="#ctx0" brushRef="#br0" timeOffset="87634.83">16644 23767 1337 0,'0'0'1008'0,"0"0"-289"0,0 0-127 16,0 0-121-16,0 0-92 0,-7 15-80 0,7-15-64 0,0 18-51 15,0-18-41-15,4 23-33 0,-4-23-26 16,3 23-23-16,-3-23-5 0,7 24-26 0,-7-24 6 16,6 20-15-16,-6-20 0 0,10 18-12 0,-10-18 1 0,7 16-10 15,-7-16-9-15,10 11-11 0,-10-11-5 0,0 0-7 16,13 6-12-16,-13-6-9 0,0 0-31 0,13-14-8 15,-13 14-46-15,10-25-11 0,-10 25-62 0,4-36 10 16,-4 15-80-16,0-9 20 0,0-3 8 0,3-6 35 16,-3-6 41-16,0-2 32 0,0 1 30 0,0 4 36 15,0-1 48-15,0 2 48 0,-3 8 56 16,3 4 86-16,0 6 29 0,0 3 83 0,0 20 25 0,-4-24-14 16,4 24-20-16,0 0-5 0,0 0-28 0,-3 15 2 15,3-15-28-15,0 42-35 0,0-16-28 16,3 5-27-16,-3 1-23 0,4-2-19 0,2 4-13 0,-2 3-20 15,6-4-5-15,-7-3-15 0,4-3-19 0,-1 0-28 16,1-4-27-16,0 0-34 0,-1-6-30 0,-2 0-36 16,-4-17-47-16,10 26-5 0,-10-26-38 0,9 16 13 0,-9-16-84 15,0 0-30-15,0 0-81 0,0 0-492 0,0 0-835 16</inkml:trace>
  <inkml:trace contextRef="#ctx0" brushRef="#br0" timeOffset="187925.25">21136 22650 90 0,'3'-18'978'0,"-3"18"-323"0,0 0-211 0,0 0-85 0,0-25-26 15,0 25-28-15,0 0-26 0,0 0-24 0,0-18-3 0,0 18-7 16,0 0-8-16,0 0-5 0,0 0-16 0,0 0-5 15,0 0 1-15,0 0-55 0,0 0 32 16,0 0-52-16,10 17 17 0,-7 0-23 0,1 2-32 0,-4 2-15 16,9 5-17-16,-9 0-20 0,0 3-8 0,7-2-14 15,-4 2-16-15,1 0-26 0,-1-1-36 0,0-2-34 16,1-2-35-16,2-1-42 0,-2-3-64 0,-1 2-30 16,4-6-49-16,-7-16-76 0,6 29-96 0,-6-29-524 15,4 26-1062-15</inkml:trace>
  <inkml:trace contextRef="#ctx0" brushRef="#br0" timeOffset="188540.08">21023 23295 573 0,'0'0'1156'0,"0"0"-452"0,-7-16-200 0,7 16-110 0,0 0-98 0,0 0-62 0,0-23-43 15,0 23-30-15,0 0-27 0,7-16-28 0,-7 16-33 16,0 0-2-16,20-10-13 0,-20 10-16 0,0 0 1 16,19 2-9-16,-19-2 0 0,24 5-2 0,-24-5 6 15,16 13 9-15,-16-13 7 0,20 16 5 0,-20-16 8 16,14 17 7-16,-14-17-3 0,16 18 3 0,-16-18 9 16,13 17 5-16,-13-17 8 0,7 17-13 0,-7-17 5 0,7 16-27 15,-7-16 10-15,0 0-25 0,0 23 14 16,0-23-29-16,0 0 14 0,-7 22-27 0,7-22 12 0,-7 11-24 15,7-11 14-15,-13 10-38 0,13-10 12 0,0 0-24 16,-16 10 2-16,16-10-17 0,0 0 0 16,-17 7-10-16,17-7-5 0,0 0-3 0,0 0-9 15,-13 10 5-15,13-10-11 0,0 0 19 0,0 0 13 16,-7 15 8-16,7-15 10 0,0 0-4 0,3 25 19 16,-3-25-9-16,4 23 16 0,-4-23-7 0,3 29 13 0,-3-29-4 15,7 32 11-15,-7-32-11 0,6 30 15 0,-6-30-11 16,7 32 9-16,-7-32-7 0,3 30 9 0,-3-30-9 15,4 24 7-15,-4-24-8 0,0 23 9 0,0-23-11 16,-4 20-1-16,4-20-23 0,-3 16 2 0,3-16-25 16,-13 11 3-16,13-11-26 0,0 0 13 0,-17 8-33 15,17-8 12-15,0 0-42 0,-13-8 14 0,13 8-70 16,0 0-10-16,-17-11-56 0,17 11-43 0,0 0-45 16,-10-17-81-16,10 17-311 0,0 0-352 0</inkml:trace>
  <inkml:trace contextRef="#ctx0" brushRef="#br0" timeOffset="188793.51">21471 23429 880 0,'0'0'1209'0,"0"0"-376"16,0 0-148-16,0 0-138 0,0 0-76 0,0 0-81 0,0 0-79 15,0 0-48-15,-3 18-34 0,3-18-28 0,0 27-31 16,0-8-23-16,3 1-19 0,-3 3-18 0,0 1-11 16,3 5-18-16,1-6-16 0,-1 6-20 0,0-3-10 15,1-2-4-15,-1-1-9 0,4-3-17 0,-7 0-25 16,6-1-27-16,-6-19-28 0,4 27-56 0,-4-27-78 16,6 25-66-16,-6-25-98 0,7 15-58 0,-7-15-161 15,0 0-527-15,13 9-1291 0</inkml:trace>
  <inkml:trace contextRef="#ctx0" brushRef="#br0" timeOffset="189680.12">23052 22636 1240 0,'0'0'801'0,"0"0"-173"0,0 0-59 0,0 0-78 0,0 0-44 0,0 0-41 0,0 0-34 0,0 0-78 0,0 0-6 15,0 0-33-15,10 17-32 0,-10-17-27 0,4 33-26 16,-4-14-23-16,0 1-22 0,3 6-25 0,0 1-17 16,-3 3-24-16,7-2-13 0,-7-3-29 0,0 1-4 15,7-3-44-15,-7 0-4 0,0-4-57 16,6 1 3-16,-6-3-61 0,0-17-49 0,4 29-47 0,-4-29-60 16,3 25-52-16,-3-25-96 0,3 20-79 0,-3-20-58 15,4 17-315-15,-4-17-799 0</inkml:trace>
  <inkml:trace contextRef="#ctx0" brushRef="#br0" timeOffset="190218.45">23033 23391 1151 0,'0'0'815'0,"0"0"-272"0,-7-17-150 0,7 17-92 0,0 0-70 0,-3-16-61 0,3 16-38 0,0 0-19 16,3-17-28-16,-3 17-15 0,0 0-15 16,10-10-13-16,-10 10 2 0,0 0 4 0,0 0 8 0,20 0 2 15,-20 0 6-15,10 7 18 0,-10-7 0 0,13 12 30 16,-13-12 11-16,13 14 5 0,-13-14 8 0,7 17-9 15,-7-17-2-15,7 15-3 0,-7-15-23 0,6 15-1 16,-6-15-22-16,0 0 4 0,4 22-36 0,-4-22 12 16,0 0-23-16,0 0 4 0,-4 21-24 0,4-21-3 15,0 0-20-15,0 0-8 0,-10 18-14 0,10-18-13 16,0 0-6-16,0 0-17 0,-10 7 0 0,10-7-19 16,0 0 8-16,0 0-6 0,0 0-4 0,0 0-9 15,-20 5 7-15,20-5 1 0,0 0 7 0,0 0 4 16,0 0 0-16,0 0 18 0,0 0 13 0,-6 19 13 15,6-19 1-15,13 17 16 0,-13-17 3 0,0 20 10 16,0-20 5-16,7 29 12 0,-7-29 13 0,6 31 0 16,-2-13 34-16,-1-1-5 0,-3 3 26 0,3-2-19 0,1 2 10 15,-4-20-8-15,3 34 5 0,-3-34-13 0,0 29-5 16,0-29-17-16,-3 24 0 0,3-24-21 16,-4 20-3-16,4-20-27 0,-6 16-1 0,6-16-23 0,-10 10 3 15,10-10-34-15,0 0 7 0,-20 4-40 0,20-4 6 16,0 0-56-16,-17-7 21 0,17 7-80 0,-13-10-3 15,13 10-49-15,0 0-52 0,-13-14-80 16,13 14-338-16,0 0-375 0</inkml:trace>
  <inkml:trace contextRef="#ctx0" brushRef="#br0" timeOffset="190695.95">23454 23555 445 0,'0'0'1095'0,"-10"-19"-468"0,10 19-200 15,-3-19-106-15,3 19-72 0,-6-17-57 0,6 17-51 0,0 0-31 16,0-28-21-16,0 28-21 0,0 0-10 0,6-21-2 16,-6 21 17-16,0 0 11 0,0 0 8 0,13-10-3 15,-13 10 0-15,0 0 12 0,14 10 7 16,-14-10 8-16,10 16 3 0,-10-16-1 0,10 20-1 0,-10-20 0 15,10 20 1-15,-10-20-11 0,6 19-13 0,-6-19-11 16,7 20 2-16,-7-20-14 0,3 17 0 0,-3-17-17 16,0 0-2-16,4 22-23 0,-4-22-4 0,0 0-22 15,-4 13 0-15,4-13-27 0,0 0 0 0,0 0-13 16,-10 10-18-16,10-10-10 0,0 0-13 0,0 0-18 16,0 0-16-16,-23-4-12 0,23 4-11 0,0 0 2 15,0 0 7-15,-13-9-22 0,13 9 42 0,0 0 13 16,0 0 13-16,0 0 14 0,0 0 18 0,0 0 15 15,0 0 10-15,3 16 6 0,-3-16 12 0,7 20 7 16,-7-20 4-16,10 29 13 0,-10-29 9 0,10 28-13 0,-10-28 42 16,6 33 8-16,-6-33 11 0,0 28 3 15,0-28-5-15,7 24-2 0,-7-24-10 0,0 21-4 16,0-21-13-16,0 0-10 0,-7 25-16 0,7-25-21 0,-6 11-25 16,6-11-29-16,0 0-28 0,-24 10-39 0,24-10-51 15,0 0-108-15,-20 3-54 0,20-3-103 0,0 0-379 16,-19-7-546-16</inkml:trace>
  <inkml:trace contextRef="#ctx0" brushRef="#br0" timeOffset="191347.04">24817 22613 1068 0,'0'0'905'0,"0"0"-222"15,0 0-83-15,0 0-125 0,9 10-68 0,-9-10-70 16,7 17-62-16,-7-17-44 0,7 23-39 0,-7-23-32 16,6 33-43-16,-6-15-19 0,4 0-26 0,-1 1-10 0,0 0-22 15,1-1-10-15,-1 2-45 0,4-1-10 16,-7-2-24-16,6-1-34 0,-6-16-49 0,7 32-48 15,-7-32-58-15,7 28-70 0,-7-28-81 0,3 22-32 0,-3-22-491 16,10 18-813-16</inkml:trace>
  <inkml:trace contextRef="#ctx0" brushRef="#br0" timeOffset="191908.81">24933 23344 317 0,'0'0'1280'0,"0"0"-556"0,0 0-212 0,-13-13-122 0,13 13-97 0,0 0-75 16,0 0-44-16,0-20-44 0,0 20-21 0,0 0-19 0,6-16-23 15,-6 16-11-15,0 0-11 0,13-12-1 0,-13 12 3 16,0 0 10-16,0 0 5 0,24 5 3 16,-24-5 15-16,13 10 16 0,-13-10 13 0,7 14 7 0,-7-14-2 15,10 20 7-15,-10-20 0 0,13 19-5 0,-13-19 8 16,7 20-27-16,-7-20 11 0,0 23-42 16,0-23 28-16,6 19-40 0,-6-19 17 0,0 0-48 0,0 27 28 15,0-27-39-15,-6 17-1 0,6-17-11 0,0 0 15 16,-7 19-30-16,7-19 11 0,0 0-30 0,-13 16 11 15,13-16-23-15,0 0-2 0,-17 10-17 0,17-10-10 16,0 0-3-16,0 0-4 0,-13 8-3 0,13-8 0 16,0 0 1-16,0 0 2 0,0 0-5 0,-14 10-3 15,14-10-2-15,0 0 24 0,0 0 15 0,0 17 11 16,0-17 6-16,7 19 8 0,-7-19 8 0,7 24 4 16,-7-24 10-16,0 30 14 0,6-15 8 0,1 1 11 0,-7-16-6 15,0 32 22-15,0-32-5 0,7 33 21 16,-7-33-9-16,0 25 5 0,0-25-14 0,0 25 4 15,0-25-11-15,-4 20-5 0,4-20-13 0,-3 17-7 16,3-17-24-16,-13 13-4 0,13-13-21 0,0 0 0 16,-14 6-29-16,14-6-9 0,0 0-17 0,-23-5-25 0,23 5-12 15,-6-10-23-15,6 10-28 0,-17-14-26 0,17 14-42 16,-7-14-27-16,7 14-25 0,-3-19-7 0,3 19-428 16,0-19-378-16</inkml:trace>
  <inkml:trace contextRef="#ctx0" brushRef="#br0" timeOffset="192311.81">25238 23433 844 0,'0'0'934'0,"0"0"-277"0,7-20-129 15,-7 20-55-15,0 0-74 0,0 0-46 0,-7-19-37 16,7 19-38-16,0 0-34 0,0 0-23 0,0 0-67 15,0 0-11-15,0 0-37 0,0 0 7 0,0 0-29 0,0 26 17 16,0-26-34-16,7 21 20 0,0-5-41 0,-1-1 23 16,1 0-12-16,-4-2-18 0,4 3-10 15,0-2-2-15,6-1-5 0,-6 3-7 0,-7-16-4 16,16 21-6-16,-16-21-9 0,20 20-21 0,-20-20-16 16,13 14-6-16,-13-14-17 0,17 8 6 0,-17-8-17 15,0 0-13-15,27 0-17 0,-27 0-28 0,10-11-9 0,-10 11-14 16,13-16-14-16,-13 16-3 0,13-23-6 0,-13 23 10 15,7-30 17-15,-7 30 22 0,10-27 27 0,-10 27 24 16,6-22 35-16,-6 22 55 0,7-14 44 0,-7 14 27 16,0 0 6-16,0 0 6 0,0 0-2 0,0 0 2 15,7 18-1-15,-7-18-21 0,0 32-2 0,0-11-26 16,6-2 4-16,-2 7-20 0,-1 0 1 0,7 0-19 16,-10 0-11-16,7-1-55 0,-1 0-27 0,1-4-45 15,3 2-42-15,-4-3-66 0,8-1-89 0,-8-5-54 16,8-2-515-16,-8 1-754 0</inkml:trace>
  <inkml:trace contextRef="#ctx0" brushRef="#br0" timeOffset="193147.95">26607 22640 1037 0,'0'0'869'0,"0"0"-231"0,0 0-99 0,0 0-71 0,0 0-64 0,0 0-37 0,0 0-35 0,0 0-38 0,0 0-51 16,0 0-45-16,0 0-39 0,10 13-24 0,-10-13-24 15,7 30-20-15,-1-13-20 0,-6 3-16 16,7 1-29-16,-7 1 10 0,7-2-26 0,-7 5 7 16,10 0-41-16,-10-1-11 0,6-2-25 0,1-4-31 15,0 1-25-15,-7 0-39 0,6-4-38 0,-6-15-38 0,7 28-62 16,-7-28-78-16,3 24-69 0,-3-24-39 0,7 16-371 16,-7-16-637-16</inkml:trace>
  <inkml:trace contextRef="#ctx0" brushRef="#br0" timeOffset="193710.67">26654 23324 1092 0,'0'0'703'0,"-10"-19"-198"0,10 19-142 0,0 0-86 0,0 0-62 0,10-19-52 0,-10 19-30 0,0 0-34 0,6-13-24 0,-6 13-6 16,0 0-17-16,14-8 5 0,-14 8 5 0,0 0-2 16,16 5 10-16,-16-5 6 0,14 12 14 0,-14-12 9 15,13 13 9-15,-13-13 10 0,6 20 11 0,-6-20 2 16,7 22-3-16,-7-22-12 0,10 20-7 0,-10-20-10 15,7 18-12-15,-7-18-12 0,0 0-9 0,0 26-15 16,0-26-20-16,0 0-11 0,0 19-25 0,0-19-5 16,0 0-13-16,0 0-7 0,-17 13-4 0,17-13-3 15,0 0 0-15,0 0-14 0,-13 1 6 0,13-1-7 16,0 0-4-16,0 0-1 0,-20-1 2 0,20 1 3 16,0 0 1-16,0 0-3 0,0 0 5 0,0 0-9 15,0 0 7-15,0 0 13 0,-17 8 5 0,17-8 6 16,0 0 5-16,7 23 8 0,-7-23 6 0,0 23-2 15,0-23 12-15,10 30 10 0,-10-30 5 0,7 31 7 16,-7-31 6-16,6 32 4 0,-6-32 10 0,7 30 2 16,-7-30-1-16,6 25-18 0,-6-25 18 0,0 23-11 15,0-23 16-15,7 19-20 0,-7-19 3 0,0 0-30 0,-7 24 1 16,7-24-21-16,0 0 4 0,-6 13-12 0,6-13-19 16,0 0 17-16,-20 5-11 0,20-5-20 0,0 0 0 15,-17-6-18-15,17 6-56 0,0 0-21 0,-20-12 13 16,20 12-46-16,0 0-36 0,-13-15-31 0,13 15-18 15,0 0-124-15,-3-19-295 0,3 19-286 0</inkml:trace>
  <inkml:trace contextRef="#ctx0" brushRef="#br0" timeOffset="194112.81">27056 23364 1114 0,'0'0'876'0,"0"0"-251"0,0 0-110 0,-14 6-86 0,14-6-93 0,0 0-77 0,-13 13-54 0,13-13-26 16,-10 13-30-16,10-13-29 0,-7 20-28 0,7-20-14 0,0 25-5 16,0-25 1-16,-6 32-1 0,6-32 2 0,6 40 3 15,-6-23 0-15,0 5 2 0,7-1 10 0,-7 3-19 16,10-3-9-16,-3 2-12 0,-7 0 0 0,6-3-22 15,1-3 3-15,0 1-20 0,-1-3-2 0,-6-15-29 16,17 26-21-16,-17-26-23 0,7 17-24 16,-7-17-22-16,13 9-34 0,-13-9-26 0,0 0-41 0,23-4-69 15,-23 4 4-15,7-18-32 0,-7 18 18 0,6-30-45 16,-6 30 55-16,0-36-28 0,0 36 105 0,0-37 50 16,0 37 142-16,-6-30 65 0,6 30 150 0,-14-21 27 15,14 21 41-15,-16-13-13 0,16 13 0 0,0 0-19 16,-20 0-20-16,20 0-32 0,-17 11-42 0,17-11-36 15,-13 17-42-15,13-17-56 0,-13 19-62 0,13-19-57 16,0 20-56-16,0-20-75 0,0 20-85 16,0-20-75-16,6 22-450 0,-6-22-631 0</inkml:trace>
  <inkml:trace contextRef="#ctx0" brushRef="#br0" timeOffset="196332.59">20933 22751 130 0,'0'0'1140'16,"0"0"-443"-16,0 0-260 0,0 0-50 0,0 0-124 15,0 0-9-15,0 0-98 0,10-13 2 0,-10 13-69 0,0 0 18 16,0 0-60-16,7-11 28 0,-7 11-44 0,0 0 25 15,13-13-42-15,-13 13 43 0,0 0-19 16,3-12 48-16,-3 12-19 0,0 0 37 0,10-13-9 16,-10 13 17-16,0 0-24 0,7-16 15 0,-7 16-23 0,0 0-13 15,6-17-11-15,-6 17-4 0,0 0-18 0,4-23-8 16,-4 23-4-16,6-16-5 0,-6 16-5 0,0-20 2 16,0 20 4-16,7-20-13 0,-7 20 8 0,0-21-12 15,0 21 12-15,3-25-15 0,-3 25 13 0,4-25-14 16,-4 25 12-16,3-28-12 0,-3 28 9 0,0-27-9 15,0 27 12-15,0-30-11 0,0 30 9 0,3-32-12 16,-3 32 12-16,0-34-13 0,0 34 12 0,0-32-14 16,0 32 16-16,0-33-13 0,0 33 15 0,-3-29-14 15,3 29 3-15,0-27 0 0,0 27 13 0,-3-27-11 16,3 27 16-16,-4-26-10 0,4 26 10 0,-3-24-8 16,3 24 13-16,-7-26-8 0,7 26 3 0,0-24-11 15,0 24 8-15,-6-21-7 0,6 21 6 0,-7-20-4 16,7 20 6-16,-3-20-1 0,3 20 4 0,-4-17-5 0,4 17 8 15,-6-19 5-15,6 19 12 0,-4-16 11 16,4 16 4-16,-6-17 8 0,6 17-7 0,0 0 15 16,-7-20 10-16,7 20-6 0,0 0 5 0,-6-17-7 0,6 17-9 15,0 0-6-15,0 0-13 0,-7-17-9 0,7 17-8 16,0 0-4-16,0 0-5 0,0 0-7 0,0 0 0 16,-3-17-13-16,3 17 6 0,0 0-2 15,0 0 1-15,0 0-2 0,0 0-3 0,0 0 3 0,0 0-16 16,0 0 17-16,0 0 8 0,6-16-1 0,-6 16 0 15,0 0 2-15,17-9-9 0,-17 9 3 0,0 0 2 16,20-3-1-16,-20 3-3 0,23-3 0 0,-23 3 1 16,23-1-11-16,-23 1 11 0,30-1-2 0,-30 1 0 15,33-2-1-15,-33 2 0 0,37 0 0 0,-37 0-1 16,30 3 0-16,-30-3 1 0,30 3-1 0,-30-3 3 16,30 4-5-16,-30-4 1 0,23 2 7 0,-23-2 1 15,26 5 0-15,-26-5 2 0,20 6-9 0,-20-6 11 16,20 7-4-16,-20-7 1 0,17 9 0 0,-17-9-3 15,17 8 0-15,-17-8 1 0,13 8-6 0,-13-8 5 16,0 0 3-16,20 10 2 0,-20-10 3 0,0 0-2 16,13 8 4-16,-13-8-13 0,0 0 20 0,10 10-1 15,-10-10-5-15,0 0 0 0,7 15-5 0,-7-15-21 0,0 0 23 16,6 24-2-16,-6-24-3 0,7 23-1 16,-7-23-2-16,0 30 3 0,0-11-5 0,0 1 8 15,0 2 2-15,7 1 1 0,-7 4 4 0,0 0 0 16,0 3-11-16,0 0 17 0,0-3-7 0,3 2 10 15,-3 1-6-15,3-1 8 0,1-2-10 0,-4-2 5 0,0 2-4 16,3-1 4-16,-3-2-5 0,3-1-4 0,-3-3-6 16,4-1 4-16,-4-19-3 0,0 36-8 0,0-36 8 15,3 30-3-15,-3-30 2 0,3 23-16 16,-3-23 10-16,0 21 1 0,0-21-1 0,3 16 1 0,-3-16-6 16,0 0-2-16,0 22 0 0,0-22-8 0,0 0-11 15,7 17-13-15,-7-17-13 0,0 0-17 0,3 20-29 16,-3-20-63-16,0 0-70 0,7 18-62 0,-7-18-104 0,7 12-68 15,-7-12-134-15,10 12-476 0,-10-12-1206 16</inkml:trace>
  <inkml:trace contextRef="#ctx0" brushRef="#br0" timeOffset="197630.89">22797 22669 428 0,'0'0'716'0,"0"0"-247"0,0 0-148 0,0 0 12 0,0 0-128 0,0 0 39 0,0 0-62 15,0 0 54-15,0 0-66 0,0 0-3 0,0 0 16 16,0 0-41-16,0 0 21 0,0 0-35 0,0 0 24 0,0 0-33 16,0 0 15-16,0 0-33 0,13 4 8 0,-13-4-26 15,0 0 0-15,0 0-19 0,0 0 3 0,0 0-14 16,13-13-9-16,-13 13-4 0,0 0-5 0,0 0-5 15,10-15-7-15,-10 15-4 0,0 0-3 0,7-19-2 16,-7 19-6-16,6-16 1 0,-6 16-2 0,4-21 0 16,-4 21 3-16,3-25-6 0,-3 25 0 0,3-30-1 15,-3 30 6-15,4-34-7 0,-4 34 10 0,3-36-9 16,-3 17 6-16,0-2-12 0,0 2 9 0,0 0-9 16,-3-1 8-16,3 0-9 0,-4 1 11 0,4 1-8 0,0-1 9 15,-3 0-10-15,0-1 8 0,-1 3-1 16,4 0 8-16,-3-2-1 0,3 19 10 0,-3-34-6 15,3 34 8-15,-7-30-2 0,7 30 8 0,-6-29 7 16,6 29 1-16,-7-23 2 0,7 23 3 0,-3-22 5 0,3 22-3 16,-4-18 11-16,4 18-24 0,-6-16 19 15,6 16-5-15,0 0 0 0,-4-20-1 0,4 20 2 0,0 0-4 16,0 0-3-16,0-20-3 0,0 20-3 0,0 0 1 16,0 0-8-16,0 0-5 0,0 0 1 0,-6-19-4 15,6 19-5-15,0 0-4 0,0 0 0 16,0 0-2-16,0 0 1 0,0 0 1 0,6-17-2 15,-6 17-1-15,0 0-1 0,10-9-1 0,-10 9-6 0,0 0 2 16,20-10 4-16,-20 10 1 0,0 0-3 0,23-1 0 16,-23 1-4-16,20-2-15 0,-20 2 23 0,24 0-3 15,-24 0-1-15,26 3-2 0,-26-3-1 0,30 6-4 16,-30-6 4-16,27 6 0 0,-11-2 0 0,-16-4-1 16,30 6-1-16,-17-2-3 0,4 3-6 0,-17-7 5 15,27 10 2-15,-14-2 0 0,-13-8 1 0,23 12 3 0,-9-2-7 16,-14-10 6-16,19 15 2 0,-19-15 0 15,24 14 5-15,-24-14 1 0,13 13 0 0,-13-13-8 16,17 16 13-16,-17-16 0 0,6 16 1 0,-6-16-1 0,10 18-2 16,-10-18 3-16,7 21 1 0,-7-21-3 15,6 28 4-15,-6-28 4 0,7 33-3 0,0-13 4 16,-7 3-5-16,0 3 11 0,0 1 0 0,0-1 6 0,0-1-12 16,6 2 8-16,-6 0 0 0,0-2-5 0,0-1-3 15,0-2-6-15,4-1-5 0,-4-2-2 0,0 1-8 16,0-20-1-16,3 33 2 0,-3-33-1 15,3 26-11-15,-3-26-12 0,4 20-14 0,-4-20-8 0,3 18-26 16,-3-18 6-16,0 0-16 0,3 20-28 0,-3-20-37 16,0 0-34-16,10 16-60 0,-10-16-32 0,0 0-102 15,7 13-73-15,-7-13-94 0,0 0-432 0,13 6-983 16</inkml:trace>
  <inkml:trace contextRef="#ctx0" brushRef="#br0" timeOffset="198397.92">24567 22753 219 0,'0'0'154'0,"0"0"-147"0,0 0-127 0,0 0 37 0</inkml:trace>
  <inkml:trace contextRef="#ctx0" brushRef="#br0" timeOffset="199400.15">24561 22740 623 0,'0'0'634'0,"0"0"-138"0,0 0-47 0,0 0-129 0,0 0 27 0,0-19-89 0,0 19 26 0,0 0-71 0,0 0 13 15,3-19-41-15,-3 19 9 0,0 0-42 0,3-20-1 16,-3 20-34-16,4-17-12 0,-4 17-15 0,10-19-13 16,-10 19-4-16,0-23-3 0,0 23-24 0,6-23 7 0,-6 23-14 15,7-27 8-15,-7 27-15 0,7-30 1 16,-7 30-9-16,0-32 5 0,0 32-11 0,0-36 7 15,0 36-4-15,0-35 4 0,0 16-8 0,0-2 3 16,0 0-11-16,0 1 5 0,-7-3-11 0,7-1 7 16,-7-1-5-16,7-1 2 0,-6 2-10 0,6 0 9 15,-10-2-6-15,6 2 6 0,1-1-3 0,0 1-2 16,-1-1-1-16,-2 2 5 0,6 0-6 0,-7-1 5 0,7 2-4 16,-7 2 4-16,7-1-3 0,-10 1 1 15,10 0-4-15,-6 0 6 0,3-1-8 0,-1 1 7 0,4 2-7 16,-6-1 6-16,6 1-6 15,-7 1 8-15,7 0-7 0,0 17 1 0,-7-33 4 0,7 33 0 0,-6-30-2 16,6 30-10-16,-4-26 10 0,4 26 0 0,-3-23 1 16,3 23 7-16,-3-23-7 0,3 23-3 15,-4-21 0-15,4 21 0 0,0-19 1 0,0 19 2 0,-3-20-3 16,3 20 6-16,0-20-5 0,0 20-2 0,0-20 3 16,0 20 0-16,0-20 2 0,0 20 0 15,-7-18-2-15,7 18 1 0,0-20 2 0,0 20-2 0,0 0 3 16,0-26 0-16,0 26 1 0,0 0-2 0,0-21-2 15,0 21 1-15,0 0-4 0,-6-23 1 0,6 23 0 16,0 0 1-16,0-24-40 0,0 24 46 0,0-20-40 16,0 20 47-16,-7-22-3 0,7 22-2 0,0-20 0 15,0 20 1-15,0-19 0 0,0 19 7 0,0 0 12 16,0-27 11-16,0 27-33 0,0 0 39 0,0-20-43 16,0 20 40-16,0 0-47 0,0 0 37 0,0-20-46 0,0 20 44 15,0 0-47-15,0 0 42 0,0 0-43 0,0-21 41 16,0 21-29-16,0 0-11 0,0 0 47 15,0 0 4-15,0-20-36 0,0 20 51 0,0 0-41 0,0 0 50 16,0 0-40-16,7-14 43 0,-7 14-39 0,0 0 40 16,0 0-47-16,16-7 36 0,-16 7-51 15,0 0 23-15,27-2-24 0,-27 2 35 0,17 0-44 16,-17 0 39-16,26 6-40 0,-26-6 30 0,37 5-38 0,-24-4 46 16,10 2-47-16,-3 0 43 0,3 1-40 0,-3 0 40 15,4-1-37-15,-1 6 33 0,3-5-41 0,-2 2 44 16,-4 0-44-16,9 0 45 0,-9 1-46 0,-3 0 43 15,3 0-48-15,0 2 46 0,-3-2-43 0,-1 0 44 16,-3 2-38-16,1-1 35 0,-1 1-35 0,-3 0 45 0,-10-9-49 16,20 20 49-16,-7-9-45 0,-13-11 44 0,10 20-40 15,-10-20 36-15,13 23-40 0,-13-23 41 16,7 22-37-16,-7-22 36 0,7 23-4 0,-7-23-3 16,0 25-3-16,0-25-3 0,3 23 1 0,-3-23-2 0,3 29-3 15,-3-29 5-15,0 30-2 0,0-30-2 0,0 36-1 16,0-36 3-16,0 39-2 0,0-19 6 15,0 3-1-15,4-2 0 0,-4 1-2 0,0 5 1 0,3-1 0 16,0 1-6-16,-3 2 7 0,7-3-2 16,-7 4 2-16,7 0 2 0,-1 3-2 0,-6-4 6 0,7 7 0 15,-4 0 6-15,1-1 0 0,6-3 0 0,-10 3 2 16,6-1 0-16,1-1 1 0,-7 0 4 0,6-3-9 16,-6 0 14-16,7 1-7 0,-7-3 4 0,3 1 1 15,1-2 2-15,-1-4-3 0,4 0 5 0,-7-1-10 16,0-2-5-16,0 0-9 0,0 0 2 0,0-20-2 15,6 33-5-15,-6-33 2 0,0 27 0 0,0-27-4 16,0 23-2-16,0-23-5 0,7 20-5 0,-7-20-15 16,0 0-14-16,0 23-15 0,0-23-19 0,0 0-29 15,0 0-50-15,0 20-64 0,0-20-54 0,0 0-94 16,0 0-65-16,0 0-155 0,0 0-538 0,17 3-1287 16</inkml:trace>
  <inkml:trace contextRef="#ctx0" brushRef="#br0" timeOffset="201134.01">26335 22727 307 0,'0'0'882'16,"0"0"-342"-16,0 0-118 0,0 0-143 0,0 0-7 0,6-17-96 15,-6 17 24-15,0 0-76 0,7-15 46 0,-7 15-77 16,0 0-2-16,0-22-22 0,0 22-9 0,0-17-4 16,0 17 2-16,7-20-11 0,-7 20-6 0,0-23 36 15,0 23-46-15,0-23 33 0,0 23-37 0,3-26 37 16,-3 26-34-16,0-27 25 0,0 27-36 0,7-31 24 15,-7 31-33-15,0-35 25 0,0 35-34 0,0-36 25 16,0 16-29-16,0 20 27 0,-7-39-5 0,7 19-5 16,0-1 3-16,-3 1-8 0,3-2-13 0,0 2-9 15,0-3 25-15,0 1 0 0,-7 1-3 0,7 1 1 16,0-2 3-16,-7 2 13 0,7 0 6 0,0-1-4 16,-6 2-5-16,6-3-3 0,0 4-2 0,0-4-6 15,-7 1-22-15,7 1 22 0,0-2-1 0,0 3-22 16,-7-1 26-16,7-3-28 0,0 3 17 0,0 0-12 15,0 0 21-15,0 0-24 0,0 1 26 0,0 19-21 0,-6-37 18 16,6 37-24-16,0-36 28 0,0 36-26 16,0-34 23-16,0 34-26 0,0-31 26 0,0 31-24 15,0-31 23-15,0 31-21 0,0-34 23 0,0 34-26 16,6-35 3-16,-6 35 7 0,0-33-4 0,0 33 2 16,0-32 1-16,0 32 0 0,7-33 1 0,-7 33 3 15,0-30-1-15,0 30 1 0,7-30 1 0,-7 30-3 0,0-26 0 16,0 26 0-16,0-26 4 0,0 26-4 0,0-25 1 15,0 25 2-15,6-26-4 0,-6 26-1 0,0-27 2 16,0 27 5-16,0-28-4 0,0 28-1 16,7-27 1-16,-7 27-1 0,0-26 2 0,0 26 22 0,0-29-26 15,0 29 19-15,0-27-22 0,0 27 21 0,7-27-23 16,-7 27 22-16,0-29-19 0,0 29 15 0,0-26-21 16,0 26 26-16,3-28-26 0,-3 28 24 0,0-29-25 15,0 29 25-15,7-27-24 0,-7 27 23 0,0-25-20 16,0 25 20-16,0-27-24 0,0 27 26 0,0-25-24 15,0 25 19-15,0-26-20 0,0 26 24 0,0-24-23 16,0 24 22-16,0-23-22 0,0 23 21 0,6-23-21 16,-6 23 26-16,0-21-23 0,0 21 24 0,0-22-18 15,0 22 25-15,0-23-23 0,0 23 18 0,0-20-11 16,0 20 18-16,0-20-19 0,0 20 20 0,7-20-19 16,-7 20 16-16,0-20-23 0,0 20 24 0,0-19-14 15,0 19 28-15,0 0-8 0,0-23 18 0,0 23-5 16,0 0 19-16,7-23-5 0,-7 23 7 0,0 0-3 0,0-21 1 15,0 21 1-15,0 0-2 0,0-22-2 0,0 22-22 16,0 0 17-16,0-20-7 0,0 20-2 16,0 0-2-16,0-20 8 0,0 20-3 0,0 0 10 0,0 0 3 15,6-19 4-15,-6 19-40 0,0 0 41 0,0 0-44 16,0-17 32-16,0 17-44 0,0 0 31 0,0 0-21 16,0 0 9-16,7-16-34 0,-7 16 25 15,0 0-31-15,0 0 33 0,16-7-38 0,-16 7 36 0,0 0-37 16,14-3 34-16,-14 3-37 0,0 0 29 0,23 5-38 15,-23-5 43-15,20 10-25 0,-20-10 27 0,17 11-44 16,-17-11 40-16,26 17-36 0,-16-7 37 0,3-1-31 16,1 2 26-16,-1 2-29 0,-3-1 33 0,3 1-36 15,1 1 36-15,-5 2-45 0,5-2 45 0,-1 3-39 16,-3-2 38-16,3 2-40 0,-6 2 26 0,6-2-18 0,-6-3 40 16,3 5-39-16,-3-2 42 0,-1 2-41 15,1-2 41-15,-1 0-44 0,1 2 42 0,-4 0-42 16,4-1 46-16,0 2-46 0,-7 0 40 0,6 0-34 15,-6-2 41-15,7 4-40 0,-7-1 43 0,0-1-24 0,0 2-14 16,7 1 33-16,-7 1-41 0,0 0 5 16,0-1 3-16,0 0 40 0,0 2-42 0,6-1 32 15,-6 3-34-15,0-2 39 0,0 2-36 0,0 2 36 0,0-2-37 16,-6 5 36-16,6-5-6 0,0 0-4 0,6 0-1 16,-6-2-5-16,0 3-1 0,0 0-8 0,0-1 8 15,0 1-6-15,4 0 1 0,-4-2 0 0,0 4 4 16,6-3-10-16,-6-1 6 0,0 1 10 0,0 2-1 15,0-3-1-15,0 1-2 0,7-1-1 16,-7 0-2-16,0 1 7 0,-7 1 4 0,7 0-5 0,0 2 2 16,7 0 0-16,-7-1 3 0,0 1 5 0,0 0 2 15,0 1-1-15,0-1 1 0,0 0-3 0,0 3-5 16,0-1-13-16,0-1 13 0,0-1-15 0,0 3 13 16,0-1-1-16,0-1-5 0,0-2 4 0,0 4 6 15,0-5 1-15,0 2 0 0,0-2-1 0,0-3 1 16,0-1-8-16,0-2-1 0,0-1-1 0,0-21-3 15,0 37-5-15,0-37-5 0,0 29-14 0,0-29-15 0,7 26-29 16,-7-26 5-16,0 22-19 0,0-22-33 16,0 0-41-16,0 24-46 0,0-24-41 0,0 0-72 15,6 17-20-15,-6-17-121 0,0 0-61 0,0 0-504 0,0 0-1098 16</inkml:trace>
  <inkml:trace contextRef="#ctx0" brushRef="#br0" timeOffset="202050.72">19727 21847 616 0,'0'0'956'0,"0"0"-385"0,0 0-78 15,0 0-123-15,0 0-19 0,0 0-78 0,0 0 6 0,0 0-49 16,0 0-17-16,0 0-49 0,0 0-18 16,7-17-37-16,-7 17-12 0,0 0-35 0,0 0-2 15,23 0-26-15,-23 0-8 0,16 1-47 0,-16-1-9 0,24 3-55 16,-24-3-1-16,23 3-57 0,-23-3 18 16,27 1-81-16,-27-1 4 0,26 2-31 0,-26-2-38 15,27 0-41-15,-27 0-73 0,30-2-308 0,-30 2-290 0</inkml:trace>
  <inkml:trace contextRef="#ctx0" brushRef="#br0" timeOffset="202223.21">20199 21854 380 0,'0'0'839'0,"0"0"-349"0,26 1-17 0,-26-1-143 16,0 0 16-16,24 3-97 0,-24-3-20 16,0 0-37-16,23 3 0 0,-23-3-60 0,0 0-10 0,26 4-49 15,-26-4 11-15,17 3-46 0,-17-3 17 0,20 5-57 16,-20-5 12-16,17 2-77 0,-17-2 2 0,26 3-91 15,-26-3-12-15,23 2-60 0,-23-2-69 0,27 1-110 16,-27-1-259-16,27 0-237 0</inkml:trace>
  <inkml:trace contextRef="#ctx0" brushRef="#br0" timeOffset="202384.69">20787 21841 922 0,'0'0'952'0,"0"0"-365"0,0 0-148 15,0 0-143-15,0 0-39 0,20 4-109 0,-20-4-23 16,0 0-101-16,0 0-5 0,20 3-98 0,-20-3 2 16,0 0-58-16,23 6-52 0,-23-6-61 0,16 4-77 15,-16-4-314-15,17 0-165 0</inkml:trace>
  <inkml:trace contextRef="#ctx0" brushRef="#br0" timeOffset="203252.81">18461 21640 414 0,'0'0'909'0,"0"0"-255"0,0 0-214 0,0 0-21 16,-13 7-106-16,13-7-11 0,0 0-86 0,0 0-1 15,3 24-49-15,-3-24 2 0,7 18-44 0,-7-18 8 16,10 21-34-16,-10-21 6 0,16 23-23 0,-9-10 2 16,3-3-24-16,3 2 9 0,-3-1-17 0,4-2 5 15,-4-1-22-15,3 1 7 0,-13-9-19 0,23 10 10 16,-23-10-15-16,23 6 8 0,-23-6-7 0,24 0 8 15,-24 0-7-15,20-6 0 0,-20 6-11 0,16-10-11 16,-16 10 4-16,13-22-14 0,-13 22 3 0,10-27-20 16,-10 27 4-16,7-34-28 0,-7 34 10 15,-3-38-29-15,3 18 2 0,-4 0 5 0,-2-3 8 0,-1 0 8 16,-3 2 10-16,4-1 14 0,-8 4 6 0,4-1 27 16,-3 4 29-16,3 1 15 0,-3 4 11 0,3 1 9 15,10 9-1-15,-23-14-5 0,23 14-10 0,-20-3-12 16,20 3-12-16,-14 4-8 0,14-4-7 0,-16 15-8 0,16-15-9 15,-7 18-11-15,7-18-9 0,-7 25-31 0,7-25-3 16,-3 29-32-16,3-29 0 0,3 30-43 0,-3-30-2 16,7 33-80-16,-7-33-9 0,7 33-75 15,-1-19-27-15,-2 2-88 0,-4-16-358 0,13 24-435 16</inkml:trace>
  <inkml:trace contextRef="#ctx0" brushRef="#br0" timeOffset="203437.51">18754 21848 633 0,'0'0'1028'0,"6"22"-443"0,-6-22-95 0,0 0-155 0,0 24-47 16,0-24-115-16,4 22-6 0,-4-22-94 0,0 18-3 16,0-18-95-16,0 0-14 0,6 26-98 0,-6-26-13 15,4 17-41-15,-4-17-83 0,0 0-71 0,6 19-286 0,-6-19-144 16</inkml:trace>
  <inkml:trace contextRef="#ctx0" brushRef="#br0" timeOffset="203718.68">18970 21548 1458 0,'0'0'814'0,"0"0"-202"15,0 0-99-15,0 0-114 0,0 0-58 0,6 16-42 16,-6-16-42-16,3 20-33 0,-3-20-37 0,7 29-35 16,-7-11-35-16,3 1-25 0,1-2-22 0,-1 3-15 15,0-3-20-15,1 2-25 0,-4-2-32 0,0-17-21 16,6 33-36-16,-6-33-27 0,7 26-68 0,-7-26-21 15,3 21-87-15,-3-21-28 0,4 18-85 0,-4-18-68 16,0 0-377-16,3 20-611 0</inkml:trace>
  <inkml:trace contextRef="#ctx0" brushRef="#br0" timeOffset="209739.53">30919 8190 211 0,'0'0'1191'16,"0"0"-491"-16,0 0-162 0,0 0-88 0,0 0-62 0,0 0-61 0,-16 3-49 16,16-3-39-16,0 0-37 0,0 0-35 15,-14 8-31-15,14-8-27 0,0 0-13 0,-6 15-13 16,6-15-5-16,0 0-41 0,0 21 51 0,0-21-31 15,0 17 55-15,0-17-36 0,6 22 53 0,-6-22-43 0,10 27 4 16,-3-13-5-16,0-1-1 0,-1 3-14 0,1-2-8 16,0 1-17-16,6-1-10 0,-3 0-3 0,-3-1-7 15,9-1-12-15,-6-2-15 0,0 0 13 0,3 0-2 16,-13-10-4-16,24 10-1 0,-24-10 4 0,20 10-8 16,-20-10-1-16,23 6 1 0,-23-6 1 0,20 1 1 15,-20-1 3-15,16-4 0 0,-16 4-4 0,14-10 0 16,-14 10-1-16,13-16-1 0,-13 16-4 0,7-20-2 15,-7 20-11-15,3-23 22 0,-3 23-52 0,0-30 34 16,0 30-51-16,-3-33 40 0,-1 14-41 0,1 1 40 16,-10-4-32-16,6 2 48 0,0 0 3 0,-3-2 1 15,-3 5 12-15,0 0 5 0,6 4-9 0,-3 0 63 16,-3 3-31-16,0 2 38 0,13 8-33 0,-17-10 16 16,17 10-31-16,0 0 20 0,-27 1-35 0,27-1 24 0,-16 10-32 15,16-10 18-15,-13 20-47 0,13-20-10 0,-7 23 15 16,7-23-48-16,-7 26-34 0,7-26 18 0,0 28-57 15,0-28 20-15,4 29-69 0,-4-29 10 0,3 30-84 16,-3-30 1-16,7 29-42 0,-7-29-50 0,13 27-50 16,-13-27-67-16,13 25-319 0,-13-25-489 15</inkml:trace>
  <inkml:trace contextRef="#ctx0" brushRef="#br0" timeOffset="210090.74">31361 8513 891 0,'0'0'1227'0,"0"0"-437"0,0 0-88 0,0 0-203 15,7-10-108-15,-7 10-88 0,0 0-68 0,0 0-50 16,0 0-40-16,0 0-40 0,6 21 13 0,-6-21-79 16,0 0 13-16,0 22-71 0,0-22 12 0,0 0-74 15,7 24 8-15,-7-24-34 0,7 17-30 0,-7-17-40 16,0 19-35-16,0-19-45 0,10 14-31 0,-10-14-38 15,0 0-56-15,6 20-96 0,-6-20-263 0,0 0-381 16</inkml:trace>
  <inkml:trace contextRef="#ctx0" brushRef="#br0" timeOffset="210409.27">31491 8207 730 0,'0'0'1148'0,"0"0"-342"0,0 0-152 0,0 0-115 0,0 0-68 0,0 0-96 0,0 0 1 16,0 0-91-16,13 14-31 0,-13-14-21 0,0 22-25 15,0-22-35-15,7 30-28 0,-1-13-31 0,-6 0-19 16,4 3-21-16,-1-1-19 0,0 0-18 0,1-1-34 16,-1-1-40-16,0 1-31 0,-3-18-40 0,4 29-47 15,-4-29-10-15,6 24-91 0,-6-24-12 0,7 20-82 16,-7-20-46-16,10 17-64 0,-10-17-65 0,0 0-402 16,6 16-858-16</inkml:trace>
  <inkml:trace contextRef="#ctx0" brushRef="#br0" timeOffset="-214684.2">31075 9045 584 0,'0'0'904'0,"0"0"-287"15,-19 0-125-15,19 0-66 0,0 0-45 0,0 0-60 16,0 0-22-16,0 0-16 0,0 0-13 0,-20 3-11 16,20-3-21-16,0 0-20 0,0 0-65 0,-14 12 33 15,14-12-51-15,0 0 20 0,-16 14-59 0,16-14 8 0,-7 16-41 16,7-16 17-16,0 18-37 0,0-18 17 16,-7 22-36-16,7-22 4 0,0 23-10 0,0-23 19 15,0 24-28-15,0-24 21 0,7 27-28 0,-7-27 14 16,7 30-19-16,-7-30 1 0,16 29-3 0,-9-15 25 0,0 1-29 15,-7-15 23-15,13 23-24 0,0-13 23 16,-3 0-28-16,-10-10 26 0,20 15-28 0,-20-15 26 16,23 8-12-16,-23-8 10 0,20 3-32 0,-20-3 30 0,20-4-34 15,-20 4 24-15,17-12-43 0,-17 12 26 0,20-17-48 16,-14 5 38-16,-2-4-46 0,2 1 39 0,-6-4-46 16,7 2 48-16,-7-2 3 0,0-1 2 0,0 0 8 15,0 0 3-15,-7 0 8 0,1-3 0 0,2 1 5 16,-6 2 6-16,0 2-30 0,4 2 48 0,-4 0-24 15,0 4 60-15,0 1-40 0,-3-1 49 0,13 12-46 16,-17-17 40-16,17 17-49 0,-20-10 40 0,20 10-49 16,-13-7 35-16,13 7-47 0,0 0 23 0,-23 3-50 15,23-3 35-15,0 0-55 0,-14 16 30 0,14-16-24 16,-6 15-23-16,6-15-17 0,0 19-27 0,0-19-25 16,-4 19-27-16,4-19-30 0,4 23-39 0,-4-23-46 15,0 22-40-15,0-22-36 0,6 21-37 0,-6-21-427 16,14 20-581-16</inkml:trace>
  <inkml:trace contextRef="#ctx0" brushRef="#br0" timeOffset="-214502.99">31308 9289 30 0,'0'0'1491'0,"10"14"-657"0,-10-14-176 0,10 16-118 15,-10-16-116-15,3 18-81 0,-3-18-113 0,7 20-13 0,-7-20-90 16,7 21 15-16,-7-21-79 0,10 23 0 0,-10-23-83 15,6 20 19-15,-6-20-53 0,7 25-80 0,-7-25 4 16,0 18-81-16,0-18-17 0,6 16-47 0,-6-16-40 16,0 0-48-16,7 20-450 0,-7-20-530 0</inkml:trace>
  <inkml:trace contextRef="#ctx0" brushRef="#br0" timeOffset="-213949.39">31614 9028 808 0,'0'0'674'0,"0"0"-200"0,0 0-108 0,0 0-84 0,0 0-50 0,3-19-47 0,-3 19-35 0,0 0-7 16,0 0-22-16,10-17-7 0,-10 17 12 0,0 0 15 15,0 0 2-15,13-12 19 0,-13 12 25 0,0 0 10 16,0 0 9-16,0 0 8 0,20 3-37 0,-20-3 57 15,0 0-63-15,10 16 27 0,-10-16-45 0,13 21 11 16,-13-21-43-16,7 28 0 0,-4-9-42 0,1-2 9 16,-4 3-33-16,3 0 3 0,-3 0-25 0,0 0 3 15,0 0-28-15,0-1-23 0,0 1-16 0,0-20-22 16,-3 37-27-16,3-37 5 0,-7 30-84 0,7-30 3 16,-3 23-74-16,3-23 3 0,-10 17-29 0,10-17-52 0,-14 10 14 15,14-10 1-15,0 0 4 0,0 0 15 0,-16-3 18 16,16 3 23-16,-13-9 17 0,13 9 38 15,-7-12 30-15,7 12 29 0,0 0 30 0,-7-17 50 0,7 17 49 16,0 0 33-16,0 0 48 0,0 0 31 0,0 0 13 16,0 0 8-16,0 0-3 0,0 0-40 0,0 0 25 15,7 17-58-15,-7-17 28 0,13 18-64 0,-13-18 28 16,10 17-48-16,-10-17 12 0,13 19-64 0,-13-19-28 16,14 15-60-16,-14-15-60 0,13 16-82 0,-13-16-108 15,13 9-261-15,-13-9-165 0</inkml:trace>
  <inkml:trace contextRef="#ctx0" brushRef="#br0" timeOffset="-212981.92">30969 9826 1299 0,'0'0'645'0,"0"0"-147"0,-6-13-65 16,6 13-51-16,0 0-60 0,0 0-16 0,0 0-95 15,0 0 17-15,-17 6-73 0,17-6 25 0,0 0-73 16,-7 14 24-16,7-14-65 0,0 0 35 0,-6 24-54 0,6-24 42 15,6 21-48-15,-6-21 42 0,4 25-44 16,-4-25 48-16,6 28-34 0,-6-28 48 0,7 30-48 16,0-17 39-16,-1 3-51 0,4-2 31 0,-3-1-53 15,-7-13 35-15,13 27-50 0,-6-17 37 0,-7-10-47 0,23 20 47 16,-23-20-49-16,20 18 35 0,-20-18-46 16,20 12 43-16,-20-12-44 0,23 9 48 0,-23-9-52 0,20 7 44 15,-20-7-45-15,17 3 43 0,-17-3-47 0,0 0 38 16,30 0-48-16,-30 0 31 0,13-9-47 0,-13 9 30 15,16-11-68-15,-16 11 22 0,7-19-62 0,-7 19 27 16,7-24-60-16,-7 24 21 0,0-27-57 0,0 27 53 16,0-35-35-16,-4 18 25 0,-2-3 30 0,-1 0 27 15,-6-1 18-15,6 1 23 0,-3 2 28 16,-3-1 35-16,0 2 79 0,-1 3-20 0,-2-2 63 0,2 6-50 16,4-2 54-16,-3 4-37 0,0-1 58 0,13 9-51 15,-20-10 32-15,20 10-62 0,-23-4-5 0,23 4-12 16,-17 4-8-16,17-4-12 0,-13 10-8 0,13-10 35 15,-13 20-52-15,13-20 36 0,-7 23-53 0,7-23 33 16,-7 26-56-16,7-26 30 0,-3 27-67 0,3-27 18 16,-3 26-74-16,3-26 13 0,3 25-48 0,-3-25-66 0,3 24-15 15,-3-24-43-15,7 25-32 0,-7-25-50 0,13 22-437 16,-13-22-513-16</inkml:trace>
  <inkml:trace contextRef="#ctx0" brushRef="#br0" timeOffset="-212733.45">31368 10212 1233 0,'0'0'716'0,"0"0"-232"15,6 22-19-15,-6-22-84 0,0 17-90 0,0-17-67 0,0 20-50 0,0-20-37 0,0 17-30 0,0-17-31 0,7 22-40 16,-7-22-38-16,0 17-28 0,0-17-48 0,7 17-47 16,-7-17-36-16,0 0-36 0,0 25-43 0,0-25-60 15,0 0-82-15,0 0-276 0,6 20-218 0</inkml:trace>
  <inkml:trace contextRef="#ctx0" brushRef="#br0" timeOffset="-212199.49">31547 9882 606 0,'0'0'737'0,"0"-19"-264"0,0 19-106 15,0 0-60-15,0 0-66 0,0 0-30 0,-6-17-17 16,6 17 7-16,0 0 16 0,0 0 7 0,0 0 10 16,0 0 51-16,0 0-58 0,0 0-29 0,0 0-33 15,0 0 20-15,0 0-63 0,0 0 20 0,0 0-57 16,-4 17 39-16,4-17-52 0,0 0-1 0,4 26-11 0,-4-26-10 16,0 20 32-16,0-20-58 0,6 22 35 15,-6-22-55-15,13 20 42 0,-13-20-49 0,14 22 36 16,-14-22-49-16,10 21 42 0,-10-21-55 0,13 14 35 15,-13-14-49-15,13 16 29 0,-13-16-41 0,10 9 38 0,-10-9-47 16,0 0 41-16,24 8-43 0,-24-8 42 0,0 0-48 16,19-3 34-16,-19 3-50 0,0 0 40 15,14-11-44-15,-14 11 39 0,10-13-40 0,-10 13 49 0,6-16-39 16,-6 16 56-16,7-15-40 0,-7 15 51 16,3-18-38-16,-3 18 54 0,0 0-39 0,4-21 52 0,-4 21-39 15,0 0 68-15,0 0-24 0,0-22 70 0,0 22-40 16,0 0 49-16,0 0-57 0,0 0 41 0,0 0-53 15,0 0 42-15,0 0-40 0,0 22 39 0,0-22-44 16,6 30 40-16,-6-30-49 0,0 39 39 0,7-14-56 16,-7 1 38-16,7-1-48 0,-4-1 40 0,4-1-66 15,-4-3 24-15,0-1-64 0,4-1 22 0,-7-2-43 16,0-16-37-16,13 26-47 0,-13-26-37 0,7 20-47 16,-7-20-16-16,0 0-24 0,10 19-42 0,-10-19-85 15,0 0-341-15,0 0-449 0</inkml:trace>
  <inkml:trace contextRef="#ctx0" brushRef="#br0" timeOffset="-211180.72">30909 10789 728 0,'0'0'882'0,"0"0"-201"0,0 0-198 0,0 0 4 0,0 0-132 0,0 0 3 15,0 0-88-15,0 0 10 0,0 0-82 0,0 0 17 0,0 0-73 16,-20 3 31-16,20-3-78 0,0 0 20 0,0 22-54 16,0-22-9-16,0 24 2 0,0-24-1 0,0 29 0 15,0-29-7-15,10 31 4 0,-3-12-19 16,-4-2-6-16,1-1-7 0,2 1-2 0,1-2-4 0,0 0 0 15,6 0-10-15,-6-2-2 0,3-1-1 0,-4 0-5 16,7-1-3-16,-13-11-8 0,17 16 3 0,-17-16-9 16,20 12-2-16,-20-12-5 0,17 5 2 0,-17-5 1 15,0 0 1-15,26-5-10 0,-26 5-6 0,17-15-15 16,-17 15-13-16,13-23 31 0,-13 23-57 0,7-27 33 16,-7 27-60-16,0-36 39 0,0 36-37 0,0-40 54 15,0 19 3-15,0-4 7 0,-7-2 13 0,0 1 10 16,1 3 4-16,-4-3 10 0,-3 3 15 0,6 0 13 0,-6 3 32 15,3 0 21-15,-4 3 15 0,1 0 2 16,6 5 4-16,-3 2 0 0,10 10-7 0,-19-16-42 0,19 16 33 16,-20-7-58-16,20 7 39 0,0 0-49 0,-24 7 43 15,24-7-52-15,-10 13 48 0,10-13-52 0,-6 17 38 16,6-17-55-16,-7 22 28 0,7-22-64 0,0 27 27 16,0-27-72-16,0 26 25 0,0-26-81 0,7 30 13 15,-7-30-65-15,10 27-20 0,-10-27-24 0,13 25-62 16,-13-25-19-16,13 23-448 0,-13-23-484 15</inkml:trace>
  <inkml:trace contextRef="#ctx0" brushRef="#br0" timeOffset="-210897.45">31394 10960 1390 0,'7'17'744'0,"-7"-17"-142"0,0 0-78 0,7 23-88 0,-7-23-68 0,0 23-53 0,0-23-55 0,0 22-5 0,0-22-97 0,0 24 10 15,0-24-86-15,0 21 0 0,0-21-85 0,0 21 3 16,0-21-84-16,0 0-6 0,3 26-100 15,-3-26 0-15,0 0-61 0,0 20-40 0,0-20-50 16,0 0-56-16,0 0-439 0,0 17-600 0</inkml:trace>
  <inkml:trace contextRef="#ctx0" brushRef="#br0" timeOffset="-210365.47">31521 10621 1441 0,'0'0'842'0,"0"0"-185"15,0 0-88-15,0 0-114 0,0 0-115 0,0 0-7 16,0 0-100-16,0 0 8 0,0 0-82 0,-17-7 8 16,17 7-75-16,0 0 26 0,0 0-60 0,0 0 36 15,0 0-53-15,0 0 35 0,0 0-55 0,20 7 35 16,-20-7-51-16,0 0 36 0,17 6-44 0,-17-6 40 15,13 7-45-15,-13-7 40 0,20 10-45 0,-20-10 2 16,16 10 30-16,-16-10-52 0,17 13 5 0,-17-13 45 16,13 16-41-16,-13-16 13 0,20 17-3 0,-20-17 1 15,14 22 3-15,-14-22 3 0,9 24 0 16,-9-24 5-16,7 27-3 0,-7-27 1 0,7 32-1 0,-7-32-1 16,10 33 1-16,-10-33-5 0,0 35-7 0,3-15-1 15,-3-20-14-15,0 37-4 0,0-37 0 0,0 34-19 16,0-34-9-16,0 33 34 0,0-33-48 0,3 30 28 0,-3-30-59 15,0 23 27-15,0-23-72 0,0 23 17 0,0-23-79 16,0 20-10-16,0-20-16 0,0 0-15 16,0 0-52-16,0 22 11 0,0-22-94 0,0 0-7 0,0 0-233 15,0 0-149-15</inkml:trace>
  <inkml:trace contextRef="#ctx0" brushRef="#br0" timeOffset="-210150.04">31620 10904 1111 0,'0'0'742'0,"0"0"-221"0,-6-16-24 0,6 16-119 0,0 0-4 0,0 0-96 15,-7-17 27-15,7 17-58 0,0 0 57 0,0 0-28 0,0 0 0 16,0 0-8-16,0 0-18 0,3-17-25 0,-3 17-27 0,0 0-35 16,0 0-33-16,24 4-27 0,-24-4-21 0,16 3-24 15,-16-3-24-15,20 7-52 16,-20-7-58-16,23 9-88 0,-23-9-35 0,27 7-72 0,-27-7-76 0,27 7-62 15,-27-7-106-15,23 6-70 0,-23-6-395 16,16 4-1001-16</inkml:trace>
  <inkml:trace contextRef="#ctx0" brushRef="#br0" timeOffset="-206729.67">27318 11494 13 0,'0'0'1096'0,"0"0"-466"0,0 0-138 0,0 0-139 15,7-21 22-15,-7 21-96 0,0 0 32 0,0 0-25 16,0-19-6-16,0 19-38 0,0 0 72 0,0 0-28 0,0 0 44 16,0 0-73-16,0 0-11 0,0 0-15 0,20 10-17 15,-20-10-24-15,0 26-26 0,6-10-24 0,-6-16-17 16,7 34-18-16,-7-14-19 0,3-3-17 0,-3 3-12 15,0-2-15-15,0-18-9 0,7 31-8 16,-7-31-11-16,0 29-21 0,0-29-21 0,7 23-27 16,-7-23-19-16,0 17-50 0,0-17-47 0,0 0-21 15,6 22-112-15,-6-22-20 0,0 0-52 0,0 0-47 0,7 14-67 16,-7-14-94-16,0 0-373 0,0 0-942 0</inkml:trace>
  <inkml:trace contextRef="#ctx0" brushRef="#br0" timeOffset="-204778.2">30956 11754 913 0,'0'0'538'0,"0"0"-120"15,0 0-65-15,0-16-51 0,0 16-40 0,0 0-31 16,0 0-54-16,0 0 48 0,0 0-21 0,0 0-10 16,13-10-6-16,-13 10-9 0,0 0-7 0,0 0-9 15,0 0 0-15,0 0-23 16,7-16-9-16,-7 16-16 0,0 0-18 0,0 0-12 15,0 0-14-15,6-14-53 0,-6 14 42 0,0 0-54 0,0 0 35 0,0 0-48 16,4-19 41-16,-4 19-44 0,0 0 42 0,0 0-49 16,0 0 42-16,0-23-45 0,0 23 45 0,0 0-44 15,0 0 41-15,0 0-40 0,-4-20 43 0,4 20-45 16,0 0 43-16,0 0-44 0,0 0 42 0,0 0-42 16,0 0 44-16,0-17-41 0,0 17 41 0,0 0-48 15,0 0 45-15,0 0-42 0,0 0 40 0,0 0-44 16,0 0 43-16,0 0-41 0,0 0 46 0,0 0-43 15,0 0 43-15,0 0-43 0,0 0 46 0,0 0-45 16,0 0 44-16,0 0-43 0,0 0 47 0,0 0-42 0,-3-20 47 16,3 20-37-16,0 0 38 0,0 0-44 0,0 0 51 15,0 0-35-15,0 0 55 0,0 0-43 16,0 0 50-16,0 0-40 0,0 0 50 0,0 0-40 16,0 0 46-16,0 0-34 0,0 0 5 0,0 0 10 0,0 0 8 15,0 0 10-15,0 0 25 0,0 0-6 0,0 0-7 16,0 0-24-16,0 0-10 0,0 0-20 0,0 26 1 15,0-26-14-15,7 18 0 0,-7-18-9 0,6 23 2 16,1-7-7-16,0-3 3 0,-1 0-11 0,4 3 4 16,0-2-11-16,0-1 8 0,-3 1-10 0,9-1 9 15,-6-1-12-15,0-2 3 0,4 1-7 0,-1-5 4 0,-13-6-20 16,23 14 1-16,-23-14 8 0,24 3-15 0,-24-3 13 16,19-3-17-16,-19 3 16 0,17-14-27 0,-17 14 18 15,13-23-39-15,-6 10-7 0,-7-4 34 0,7-2-51 16,-7 1 40-16,0-4-41 0,0 0 46 0,-7-3-34 15,0-3 54-15,1 1-30 0,-1 4 52 0,-3-1-35 16,3 2 61-16,-6 2-11 0,0 0 36 0,3 4 29 16,-3 2-21-16,3 4 37 0,-4 3 0 0,1 0 5 15,13 7-2-15,-23-6-8 0,23 6-9 0,-27 1-21 16,27-1-11-16,-13 13-16 0,13-13-15 0,-17 19-8 16,17-19-23-16,-13 26-4 0,13-26-17 0,-7 28 2 15,7-28-36-15,0 28-19 0,0-28-25 0,7 33 7 16,-7-33-76-16,7 30 4 0,-1-13-43 0,1-1-46 15,0-1-51-15,-1 0-49 0,-2-2-42 0,9 1-37 16,-6-1-66-16,9-1-311 0,-9 1-568 0</inkml:trace>
  <inkml:trace contextRef="#ctx0" brushRef="#br0" timeOffset="-204589.09">31368 11867 691 0,'0'0'1322'0,"0"0"-443"0,6 16-214 15,-6-16-56-15,7 17-138 0,-7-17-76 0,0 23-74 16,0-23-73-16,7 24-55 0,-7-24-41 0,0 29-36 16,0-29-44-16,0 26-42 0,0-26-48 0,0 28-50 15,0-28-47-15,6 24-5 0,-6-24-103 0,4 20-15 16,-4-20-90-16,3 17-36 0,-3-17-11 0,0 0-49 16,10 19 0-16,-10-19-396 0,0 0-552 15</inkml:trace>
  <inkml:trace contextRef="#ctx0" brushRef="#br0" timeOffset="-204150.41">31554 11564 100 0,'0'0'1351'0,"0"0"-513"0,-7-20-207 0,7 20-104 0,0 0-98 0,0 0-120 0,-6-17 1 0,6 17-88 15,0 0 18-15,0 0-74 0,0 0 16 0,0 0-85 0,0 0 25 16,0 0-54-16,0 0 42 0,0 0-56 16,0 0 39-16,0 0-46 0,6 23 33 0,-6-23-47 0,13 19 35 15,-13-19-51-15,10 21 37 0,-10-21-54 0,14 22 21 16,-14-22-28-16,13 18 39 16,-13-18-52-16,20 15 34 0,-20-15-58 0,17 11 20 0,-17-11-53 0,16 4 31 15,-16-4-58-15,0 0 22 0,20-4-60 0,-20 4 29 16,20-11-58-16,-20 11 31 0,10-16-61 0,-10 16 38 15,7-26-44-15,-7 26 47 0,0-26-14 0,0 26 60 16,0-27-25-16,0 27 47 0,0-32 1 0,0 32 44 16,-7-28 6-16,7 28 75 0,-13-26-15 0,13 26 45 15,-17-16 84-15,17 16-32 0,-10-10 52 0,10 10-54 16,0 0 50-16,-26-3-62 0,26 3 37 0,-14 7-63 16,14-7 30-16,-13 12-67 0,13-12 31 0,-10 14-50 15,10-14 32-15,-13 20-69 0,13-20 31 0,-7 22-23 16,7-22-32-16,0 21-30 0,0-21-37 0,-3 23-36 15,3-23-50-15,0 20-53 0,0-20-37 16,0 23-42-16,0-23-55 0,0 19-433 0,0-19-536 0</inkml:trace>
  <inkml:trace contextRef="#ctx0" brushRef="#br0" timeOffset="-203892.14">31590 11715 746 0,'0'0'858'0,"0"0"-348"0,0 0-66 0,7 16-130 0,-7-16 16 16,0 0-110-16,7 17 5 0,-7-17-28 0,10 15-18 0,-10-15-25 0,6 15-56 0,-6-15 45 15,14 16-61-15,-14-16 41 0,20 17-60 0,-20-17 35 16,9 13-64-16,-9-13 36 0,14 9-60 0,-14-9 38 16,16 7-65-16,-16-7 37 0,0 0-62 0,0 0 36 15,27-1-67-15,-27 1 23 0,0 0-68 0,10-22 30 16,-10 22-63-16,3-17 28 0,-3 17-34 0,0-22 15 16,0 22 4-16,-3-25 18 0,3 25 20 0,-10-25 25 15,10 25 19-15,-13-17 32 0,13 17 26 0,-10-11 19 16,10 11 7-16,0 0 1 0,-20-2-7 0,20 2-3 15,0 0-11-15,-20 10-39 0,20-10-37 0,-10 16-49 16,10-16-60-16,-7 20-80 0,7-20-115 0,-6 21-242 0,6-21-90 16</inkml:trace>
  <inkml:trace contextRef="#ctx0" brushRef="#br0" timeOffset="-203261.34">31036 12429 1028 0,'0'0'641'0,"0"0"-163"0,0 0-87 0,-14-12-31 0,14 12-12 0,0 0-29 16,0 0-21-16,0 0 43 0,0 0-76 0,0 0-26 0,0 0-37 0,0 0-37 0,0 0-28 15,-10 10-16-15,10-10-18 0,0 17 27 0,0-17-61 0,14 23 38 16,-8-10-53-16,-2 0 35 0,9 3-60 0,-6-2 30 16,6-1-53-16,-3 1 37 0,-4-4-50 0,8-1 20 15,-1 1-60-15,-13-10 30 0,23 13-59 16,-23-13 28-16,20 5-49 0,-20-5 29 0,17 0-61 0,-17 0 24 15,23-8-65-15,-23 8 14 0,13-20-65 0,-13 20-1 16,14-27-3-16,-14 8-9 0,0 3 6 0,0-4-19 16,0 0 44-16,0-1-13 0,-7-4 64 0,7 1 6 15,-13 2 60-15,6 1 79 0,-3 2 71 0,-3 2 48 16,3 4 79-16,0 2-24 0,0 0 69 0,10 11-46 16,-20-13 40-16,20 13-77 0,-23-2 21 0,23 2-77 15,-20 7-14-15,20-7-22 0,-10 14-10 0,10-14-13 0,-13 19 34 16,13-19-65-16,0 24 22 0,0-24-70 15,-7 26 13-15,7-26-86 0,7 32 20 0,-7-32-71 16,6 30-8-16,-6-30-36 0,10 30-63 0,-3-16-64 0,-7-14-481 16,13 25-542-16</inkml:trace>
  <inkml:trace contextRef="#ctx0" brushRef="#br0" timeOffset="-203082.64">31345 12631 414 0,'0'0'1463'0,"0"22"-612"0,0-22-193 0,-7 23-164 0,7-23-112 16,0 22-85-16,0-22-118 0,0 21-23 0,0-21-68 15,-7 20-67-15,7-20-70 0,0 0-56 0,0 25-73 16,0-25-67-16,0 0-25 0,7 19-28 0,-7-19-26 16,0 0-37-16,0 17-389 0,0-17-398 0</inkml:trace>
  <inkml:trace contextRef="#ctx0" brushRef="#br0" timeOffset="-202603.26">31567 12371 1153 0,'0'0'736'0,"0"0"-196"0,-13-8-84 0,13 8-86 0,0 0-75 0,0 0-57 0,0 0-40 0,0 0-38 16,-20 4-28-16,20-4-24 0,0 0 22 0,0 0-76 16,0 20 34-16,0-20-63 0,3 17 47 0,-3-17-53 15,4 17 45-15,-4-17-54 0,13 19 38 0,-13-19-53 16,13 19 44-16,-13-19-52 0,10 17 30 0,-10-17-70 16,20 11 13-16,-20-11-74 0,17 9 33 15,-17-9-68-15,13 6-1 0,-13-6 16 0,0 0-23 0,27-5 1 16,-27 5 10-16,9-10-7 0,-9 10 24 0,7-17-15 15,-7 17 39-15,0-23-15 0,0 23 45 0,0-21-22 16,0 21 47-16,-7-30-21 0,7 12 45 0,0 18-28 16,-6-30 42-16,6 30-1 0,-10-27 67 0,10 27 20 15,-7-19 44-15,7 19 56 0,-6-13-22 0,6 13 0 0,0 0-5 16,0 0-7-16,0 0 6 0,0 0 10 16,0 0-4-16,-7 12-1 0,7-12-6 0,0 27 44 0,7-10-53 15,-7 2 44-15,10 1-51 0,-7 4 46 0,4 1-62 16,-4-1 22-16,0-1-52 0,0-3 32 15,4-4-62-15,-7 3 36 0,7-1-64 0,-7-18 31 16,0 32-71-16,0-32 20 0,0 25-64 0,0-25 23 0,0 21-59 16,0-21 28-16,-14 20-66 0,14-20 25 0,-9 14-33 15,9-14-37-15,-20 13-50 0,20-13-47 16,-27 9-33-16,27-9-60 0,-30 7-80 0,30-7-377 16,-30 12-565-16</inkml:trace>
  <inkml:trace contextRef="#ctx0" brushRef="#br0" timeOffset="-201926.52">31006 13200 865 0,'0'0'871'15,"0"0"-277"-15,0 0-22 0,0-21-58 0,0 21-68 16,0 0-35-16,0 0-72 0,0 0 38 0,0 0-70 0,0 0-58 15,0 0-48-15,0 0-42 0,0 0-30 0,0 0-30 16,6 18-18-16,-6-18-15 0,0 31-11 0,0-31-12 16,7 35-8-16,-4-17-7 0,1 4-5 0,-1-5-5 15,0 3-7-15,-3-3-2 0,4 3-10 0,-4-20-14 16,6 32-60-16,-6-32 17 0,0 27-29 0,0-27-37 16,7 23-41-16,-7-23-42 0,7 19-42 0,-7-19-44 15,0 14-45-15,0-14-22 0,0 0-13 0,9 20-88 16,-9-20-406-16,0 0-687 0</inkml:trace>
  <inkml:trace contextRef="#ctx0" brushRef="#br0" timeOffset="-201689.75">31321 13511 1217 0,'0'0'995'0,"0"0"-333"0,0 0-39 0,0 0-165 0,0 0-71 16,10 17-71-16,-10-17-59 0,0 0-49 0,0 20-40 16,0-20-47-16,0 0-28 0,0 26-24 0,0-26-34 15,0 20-35-15,0-20 8 0,7 20-72 0,-7-20 9 16,0 20-71-16,0-20 12 0,0 18-83 0,0-18 19 16,0 0-58-16,7 22-16 0,-7-22-12 15,0 0-48-15,6 18-33 0,-6-18-78 0,0 0-295 0,0 0-340 16</inkml:trace>
  <inkml:trace contextRef="#ctx0" brushRef="#br0" timeOffset="-201288.76">31577 13260 887 0,'0'0'1252'0,"0"0"-426"0,0 0-220 0,0 0-55 16,0 0-146-16,-7-10-39 0,7 10-118 0,0 0-7 15,0 0-85-15,0 0-24 0,-6 14-23 0,6-14-22 16,0 0-19-16,6 26-4 0,-6-26 4 0,7 24 4 16,-7-24 2-16,13 30 3 0,-6-17 2 0,3 3-2 15,-3 0-11-15,-1-2-13 0,1-1-8 0,6 1-56 16,-3-2 40-16,-3-1-58 0,-7-11 36 0,20 16-71 16,-20-16 30-16,20 11-56 0,-20-11 41 0,16 8-66 15,-16-8 4-15,17-6-31 0,-17 6-29 0,13-9 13 16,-13 9-69-16,14-21 1 0,-14 21-65 0,6-32 1 15,-6 14-9-15,0-2-23 0,7-2 9 0,-14 1 27 16,7-4 33-16,-6-2 48 0,6 8 66 0,-7-2 71 16,0 2 75-16,1 3 69 0,-1 2 61 0,-3 3 59 15,10 11-38-15,-13-15 56 0,13 15-19 0,0 0-13 16,-17-3-26-16,17 3-27 0,0 0-5 0,-20 10-25 16,20-10-20-16,-7 13-61 0,7-13 40 0,-6 18-56 0,6-18 17 15,-3 20-77-15,3-20 11 0,-4 21-80 16,4-21-2-16,0 20-43 0,0-20-42 0,7 20-45 0,-7-20-68 15,6 19-100-15,-6-19-237 0,7 14-238 0</inkml:trace>
  <inkml:trace contextRef="#ctx0" brushRef="#br0" timeOffset="-199872.66">33886 14721 625 0,'0'0'766'0,"0"0"-231"0,7-14-129 0,-7 14-17 15,0 0-93-15,0 0 44 0,-4-19-84 16,4 19 49-16,0 0-61 0,0 0 47 16,-3-16-45-16,3 16 58 0,0 0-48 0,0 0-11 0,0 0-3 0,0 0 1 15,0 0-19-15,0 0-39 0,0 0-35 0,0 0-26 16,0 0-26-16,-7 16-21 0,7-16-16 0,7 27-13 16,-7-27-13-16,7 32-39 0,-4-15 34 0,0 0-9 15,-3-17-6-15,7 32-3 0,-7-32-7 16,7 29-9-16,-7-29-8 0,6 21-10 0,-6-21-5 15,4 17-6-15,-4-17 2 0,0 0-6 0,13 16 8 0,-13-16 3 16,0 0 4-16,0 0-47 0,10-11 46 0,-10 11-23 16,0-22-17-16,0 22-13 0,3-36-12 0,-6 13-8 15,3-4 29-15,-4-5-43 0,1 2 46 0,0-4-30 16,0-2 47-16,-1-3-29 0,-2-1 55 0,6 1-35 16,0 0 48-16,-4 5-37 0,4 1 48 0,-3 3-39 15,3 5 44-15,0 2-40 0,0 2 46 0,0 21-12 0,3-35 40 16,-3 35-17-16,4-24 56 0,-4 24-38 15,6-13 39-15,-6 13-41 0,0 0 40 0,0 0-42 0,20 12 4 16,-20-12 2-16,17 22 2 0,-7-6 4 16,-4 4-4-16,4 0 9 0,0 0 5 0,-3 1 3 0,3-1-7 15,-3-1-4-15,-4-1-4 0,4-2-9 0,-4 0-2 16,-3-16-8-16,6 27-4 0,-6-27-5 16,7 23-5-16,-7-23-19 0,0 0-10 0,0 24-11 0,0-24-14 15,0 0-13-15,-10 15-14 0,10-15-15 0,0 0-15 16,-13 4-21-16,13-4 8 0,0 0-67 0,-20-7 18 15,20 7-27-15,0 0-25 0,-17-10-18 16,17 10-34-16,0 0-32 0,-13-9-6 0,13 9-9 0,0 0-6 16,0 0-14-16,0 0-26 0,0 0-50 0,0 0-254 15,0 0-218-15</inkml:trace>
  <inkml:trace contextRef="#ctx0" brushRef="#br0" timeOffset="-199603.35">34188 14649 970 0,'0'0'730'16,"20"0"-98"-16,-20 0-140 0,0 0 31 0,0 0-117 0,0 0 21 0,24 1-77 16,-24-1 34-16,0 0-69 0,0 0-26 0,0 0-20 0,0 0-17 15,0 0-27-15,19 3-34 0,-19-3-33 0,0 0-30 16,4 16-25-16,-4-16-22 0,10 16-19 16,-10-16-10-16,3 23-45 0,-3-23 32 0,3 23-43 0,-3-23 30 15,4 22-45-15,-4-22 26 0,3 18-51 0,-3-18 28 16,0 0-53-16,3 23 27 0,-3-23-65 15,0 0 28-15,0 0-46 0,0 0 41 0,7 13-46 16,-7-13 10-16,0 0-35 0,0 0-30 0,7-16 5 0,-7 16-73 16,0 0 13-16,10-23-73 0,-10 23-4 0,6-17-2 15,-6 17-37-15,10-18-12 0,-10 18-19 0,10-18-8 16,-10 18 86-16,10-15-285 0</inkml:trace>
  <inkml:trace contextRef="#ctx0" brushRef="#br0" timeOffset="-199273.55">34477 14754 773 0,'0'0'534'0,"10"14"-105"0,-10-14-55 0,10 16-62 0,-10-16-30 0,10 13-33 0,-10-13-10 15,17 14-8-15,-17-14-15 0,16 15-17 0,-16-15-20 0,17 14-19 16,-17-14-27-16,20 12-21 0,-20-12-26 0,17 10-18 16,-17-10-11-16,16 7-9 0,-16-7-11 0,17 4-3 15,-17-4-1-15,0 0-7 0,20-1-5 0,-20 1-5 16,0 0-3-16,16-12-3 0,-16 12-21 0,0 0 25 15,7-24-69-15,-7 24 21 0,-3-27-79 16,3 27 36-16,-10-32-56 0,3 13 9 0,0 2 55 0,1-3-31 16,-4-1 65-16,-3 1-38 0,3 2 48 0,-7-1-20 15,10 6 71-15,-3-1-13 0,4 3 54 0,-8-1-49 16,14 12 47-16,-10-10-66 0,10 10 35 16,0 0-64-16,0 0 50 0,-16 7-70 0,16-7-2 0,-3 20-2 15,3-20-9-15,3 30-1 0,0-12-2 0,4-1-3 16,-1 2-10-16,-2 2-14 0,2 1-14 0,8-2-51 15,-1-1-11-15,-3-1-78 0,0-1 0 0,0-4-386 16,3 0-144-16</inkml:trace>
  <inkml:trace contextRef="#ctx0" brushRef="#br0" timeOffset="-198806.92">34773 14325 861 0,'0'0'1195'0,"0"0"-426"0,0 0-174 0,-13-9-180 0,13 9-39 0,0 0-124 16,0 0-10-16,0 24-91 0,0-24 9 0,3 23-65 0,0-6 31 15,1 1-64-15,-1 5 38 0,4 1-44 0,-4 2 57 16,4 4-32-16,-1-1 16 0,1 0 6 0,-4-1-36 16,4 1 56-16,-4-2-58 0,4 0 45 0,-4-2-60 15,4-2 35-15,-4-4-21 0,0-2-13 0,-3-17-14 16,7 32-13-16,-7-32-34 0,3 23-72 0,-3-23 33 15,0 0-4-15,4 18-1 0,-4-18-14 0,0 0-28 16,0 0-22-16,0 0-18 0,6-20 18 0,-6 20-61 16,-3-21 20-16,3 21-61 0,3-28 30 0,-3 28-45 15,0-30 68-15,0 30-27 0,4-33 46 0,-4 33 10 16,3-26 43-16,-3 26-5 0,7-21 43 0,-7 21 11 0,6-18 62 16,-6 18-14-16,10-10 73 0,-10 10-36 0,0 0 76 15,20 0-32-15,-20 0 72 0,14 13-41 16,-14-13 52-16,19 20-49 0,-12-7 47 0,3-1-48 0,0 1 13 15,-3 3 2-15,3-2 4 0,-4 3 9 0,4-2 10 16,-6-1-37-16,-4-14 49 0,10 30-57 0,-10-30 45 16,3 27-19-16,-3-27-13 0,0 25-20 0,0-25-20 15,-3 21-22-15,3-21-24 0,-10 19-22 0,10-19-24 16,-7 14-19-16,7-14-30 0,-10 13-37 0,10-13-36 16,0 0-31-16,-17 7-32 0,17-7-33 0,0 0-42 15,0 0-38-15,0 0-40 0,-16 5-18 0,16-5-76 16,0 0-33-16,0 0-381 0,0 0-657 0</inkml:trace>
  <inkml:trace contextRef="#ctx0" brushRef="#br0" timeOffset="-198672.51">35185 14943 1082 0,'17'-8'1023'0,"-17"8"-398"0,0 0-178 0,0 0-147 0,0 0-192 16,13-10-142-16,-13 10-186 0,0 0-569 0,10-9-478 0</inkml:trace>
  <inkml:trace contextRef="#ctx0" brushRef="#br0" timeOffset="-194866.72">35700 14707 289 0,'0'0'1114'0,"0"0"-518"16,0 0-135-16,-20 0-55 0,20 0-25 0,0 0 4 0,0 0-91 15,-23 4 22-15,23-4-79 0,0 0-28 0,-14 10-27 16,14-10-29-16,0 0-15 0,-10 17-17 16,10-17-21-16,-3 19-9 0,3-19 16 0,0 0-14 0,3 27-43 15,-3-27 40-15,7 16-53 0,-7-16 31 0,10 19-51 16,-10-19 37-16,17 18-51 0,-17-18 44 0,16 13-55 16,-16-13 39-16,17 10-44 0,-17-10 39 0,20 4-42 15,-20-4 37-15,20-1-42 0,-20 1 43 0,16-3-14 16,-16 3-7-16,17-13-11 0,-17 13-12 0,13-18-5 15,-13 18-9-15,7-23-7 0,-7 23-8 0,3-26 33 16,-3 26-51-16,-3-33 39 0,0 16-39 16,-4-1 47-16,4 1-36 0,-4 0 50 0,-3 1-34 0,0 0 52 15,0 3-32-15,0 0 74 0,0 3-23 0,10 10 52 16,-16-17-36-16,16 17 43 0,-17-10-59 0,17 10-10 16,0 0-5-16,-17 1 0 0,17-1-10 0,0 0 1 15,-10 19 0-15,10-19-3 0,0 20 4 0,0-20-7 16,4 25 1-16,-4-25-2 0,6 23-1 0,-6-23-2 15,10 29 0-15,-10-29 2 0,14 21-47 0,-14-21 7 16,13 17-24-16,-13-17-29 0,16 12-24 0,-16-12-21 16,14 8-30-16,-14-8-40 0,0 0-15 0,23-1-8 15,-23 1 13-15,13-9-3 0,-13 9-6 0,14-14 3 16,-14 14 29-16,6-16 34 0,-6 16 26 0,7-17 44 16,-7 17 61-16,3-17 61 0,-3 17 60 0,0 0 10 15,0-21 77-15,0 21-22 0,0 0 35 0,0 0-56 16,0 0 36-16,-3-14-83 0,3 14 19 0,0 0-83 0,0 0 22 15,0 0-73-15,-3 17-13 0,3-17-30 16,0 0-21-16,6 24-21 0,-6-24-16 0,7 18-29 0,-7-18-65 16,10 19-18-16,-10-19-111 0,13 18-15 0,-13-18-226 15,17 16-40-15</inkml:trace>
  <inkml:trace contextRef="#ctx0" brushRef="#br0" timeOffset="-194633">36085 14626 854 0,'0'0'959'0,"0"0"-236"0,0 0-189 0,0 0-16 0,-16-4-140 0,16 4-19 0,0 0-112 0,-10 14-4 16,10-14-91-16,-7 19 21 0,7-19-78 0,-3 22-22 0,3-22-14 16,0 28-8-16,0-28-15 0,3 33-6 0,-3-33-6 15,7 32-5-15,-4-14-8 0,4 0-1 16,-4-3 0-16,4 1 27 0,-1 0-73 0,1-2 15 0,3-1-72 15,-10-13 1-15,13 23-80 0,-13-23 1 16,17 17-69-16,-17-17-19 0,16 9-40 0,-16-9-46 16,17 6-23-16,-17-6-459 0,0 0-570 0</inkml:trace>
  <inkml:trace contextRef="#ctx0" brushRef="#br0" timeOffset="-194319.52">36298 14705 1476 0,'0'0'1057'0,"0"0"-337"0,0 0-111 0,0 0-167 0,0 0-40 0,0 0-123 15,0 0-65-15,0 0-47 0,0 0-40 16,7 16-23-16,-7-16-19 0,13 19-23 0,-7-8-12 0,4 1-9 16,0-1-12-16,-3 2-6 0,3 0-7 0,-10-13-1 15,17 20-3-15,-17-20-16 0,16 17-14 0,-16-17-14 16,14 12-5-16,-14-12-2 0,0 0 1 0,16 7 0 15,-16-7-16-15,0 0-13 0,13-9 12 0,-13 9-65 0,0 0 12 16,7-24-78-16,-7 24 16 0,0-22-58 16,0 22 14-16,0-27-14 0,0 27-7 0,0-27-5 15,0 27 6-15,-3-26 10 0,3 26 11 0,0-21 30 16,0 21 23-16,0 0 26 0,-4-22 19 0,4 22 13 16,0 0 6-16,0 0-2 0,0 0-14 0,0 0-28 15,0 0-38-15,0 0-55 0,0 0-160 0,0 0 89 16</inkml:trace>
  <inkml:trace contextRef="#ctx0" brushRef="#br0" timeOffset="-193803.94">36514 14733 576 0,'0'0'940'0,"20"1"-227"0,-20-1-183 0,0 0 14 0,0 0-127 0,0 0 7 0,0 0-89 0,0 0 16 0,0 0-80 16,16 10-22-16,-16-10-21 0,0 0-15 0,0 0-10 15,10 13-6-15,-10-13-16 0,0 0-16 0,7 14-15 16,-7-14-18-16,10 15-46 0,-10-15 15 0,7 14-49 15,-7-14 20-15,0 0-45 0,10 17 20 0,-10-17-41 16,0 0 12-16,6 13-60 0,-6-13 15 0,0 0-59 16,0 0 22-16,10 10-57 0,-10-10 41 0,0 0-48 15,0 0 36-15,0 0-18 0,13-9-21 0,-13 9-18 16,0 0-10-16,7-21 39 0,-7 21-22 0,7-19 61 16,-7 19-21-16,10-25 56 0,-10 25-29 0,10-23 59 15,-10 23-41-15,6-19 53 0,-6 19-35 0,7-16 67 16,-7 16-12-16,10-13 78 0,-10 13-21 0,0 0 55 15,0 0-46-15,17-4 7 0,-17 4 3 0,0 0 0 0,13 13-7 16,-13-13 4-16,10 14-3 0,-10-14-9 0,10 19-8 16,-10-19-44-16,10 19 44 0,-10-19-48 0,10 20 42 15,-10-20-51-15,6 20 39 0,-6-20-52 0,7 15 42 16,-7-15-46-16,0 0 34 0,10 19-60 0,-10-19 21 16,0 0-60-16,0 0 36 0,10 14-48 0,-10-14 34 15,0 0-54-15,0 0 12 0,0 0-26 0,13-10-18 16,-13 10-6-16,10-14 40 0,-10 14-42 0,10-20 41 15,-10 20-34-15,13-20 56 0,-13 20-27 0,17-20 58 16,-17 20-32-16,13-15 73 0,-13 15-9 0,14-7 81 16,-14 7-26-16,0 0 63 0,20 3-40 0,-20-3 12 15,10 15 1-15,-10-15-6 0,13 24-5 0,-7-10-38 16,1 1 17-16,0 0-10 0,-1 0-13 0,1-1-39 16,0 0-39-16,-7-14-39 0,10 26-50 0,-10-26-48 0,13 20-76 15,-13-20-32-15,10 17-52 0,-10-17-21 16,13 12-119-16,-13-12-320 0,17 8-542 0</inkml:trace>
  <inkml:trace contextRef="#ctx0" brushRef="#br0" timeOffset="-192568.39">45387 23513 1122 0,'-6'-20'974'0,"6"20"-239"0,0 0-133 0,0 0-76 0,0 0-108 0,0 0-51 0,0 0-55 0,-7 14-47 0,7-14-66 0,-3 32-14 16,6-12-19-16,-3 1-17 0,0 3 5 0,0 6-47 0,3 0 6 16,1 0-26-16,-4 3-23 0,3-3-12 0,0 3-13 15,4-4-8-15,-7 1-19 0,3-4-1 16,4-1-34-16,-7-5-27 0,3-2-29 0,1 1-46 0,-4-19-81 16,3 26-44-16,-3-26-64 0,7 14-15 0,-7-14-61 15,0 0-98-15,0 0-536 0,0 0-1113 0</inkml:trace>
  <inkml:trace contextRef="#ctx0" brushRef="#br0" timeOffset="-192349.95">45334 23364 1121 0,'0'0'985'0,"-3"-19"-328"16,3 19-168-16,0 0-93 0,-7-18-93 0,7 18-56 15,0 0-54-15,0 0-13 0,0 0-46 0,0-22-2 16,0 22-41-16,0 0 3 0,0 0-36 0,20-5 6 0,-20 5-37 15,0 0 14-15,27 5-31 0,-27-5 2 16,20 6-35-16,-20-6 3 0,23 10-30 0,-23-10-5 16,23 14-31-16,-23-14-13 0,27 13-40 0,-27-13-10 15,23 10-35-15,-23-10-83 0,17 12-18 0,-17-12-70 0,16 8-98 16,-16-8-270-16,13 9-348 0</inkml:trace>
  <inkml:trace contextRef="#ctx0" brushRef="#br0" timeOffset="-192120.01">45337 23572 839 0,'-6'17'780'0,"6"-17"-225"0,0 0-142 0,0 23-76 0,0-23-39 0,0 0-68 0,10 23-25 0,-10-23-46 0,10 13-5 15,-10-13-30-15,13 12-10 0,-13-12-31 0,20 11-6 16,-20-11-32-16,23 7 2 0,-23-7-17 0,20 8 1 15,-20-8-31-15,20 5-10 0,-20-5-36 0,20 7-4 16,-20-7-38-16,20 3-20 0,-20-3-23 0,17 5-89 16,-17-5-14-16,0 0-75 0,20 4-103 15,-20-4-272-15,0 0-270 0</inkml:trace>
  <inkml:trace contextRef="#ctx0" brushRef="#br0" timeOffset="-191935.72">45440 23862 1217 0,'-6'17'728'0,"6"-17"-216"0,0 0-93 0,0 21-90 0,0-21-36 0,0 0-75 0,6 20-33 0,-6-20-47 15,0 0-19-15,10 17-43 0,-10-17-6 0,14 8-42 0,-14-8-22 16,13 8-41-16,-13-8-27 0,20 5-36 0,-20-5-90 16,17 5-28-16,-17-5-77 0,23 1-106 15,-23-1-318-15,23 0-338 0</inkml:trace>
  <inkml:trace contextRef="#ctx0" brushRef="#br0" timeOffset="-191498.68">45852 23875 991 0,'-3'-19'1105'0,"3"19"-387"0,0 0-121 0,0 0-113 15,-10-11-76-15,10 11-78 0,0 0-59 0,0 0-49 16,0 0-42-16,-16-5-35 0,16 5-24 0,0 0-20 15,0 0-35-15,-14 13 4 0,14-13-20 0,0 0-8 16,-3 22-12-16,3-22-9 0,3 19-4 0,-3-19-1 16,4 21-6-16,-4-21-3 0,6 22-2 0,-6-22-3 15,7 21-4-15,-7-21-28 0,10 20 13 16,-10-20-32-16,16 16 14 0,-16-16-33 0,14 9 9 0,-14-9-31 16,0 0 8-16,23 0-29 0,-23 0 0 0,13-15-24 15,-13 15-7-15,14-23-30 0,-11 8 1 0,4-4-6 0,-4-1-37 16,0-5 22-16,-3-3-51 0,3 0 54 0,-3-3 23 15,0 1 29-15,-3-2 24 0,0 2 38 16,0 1 58-16,-1 1 53 0,1 0 14 0,-4 6 77 0,4 2 32 16,0 3 17-16,-1 0 48 0,4 17 0 0,-10-24 32 15,10 24-39-15,-6-15-9 0,6 15-43 0,0 0-1 16,0 0-30-16,0 0 2 0,-14 13-13 0,14-13-18 16,-3 22-18-16,3-22-10 0,0 27-14 0,0-27-15 15,3 35-7-15,-3-17-9 0,4 3 13 0,-1-3-36 16,-3 2-19-16,7 3-13 0,-4-4-19 0,0-2-26 15,4 3-36-15,-4-4-49 0,4-2-27 0,-7-14-41 16,13 29-28-16,-13-29-26 0,10 24-98 0,-10-24-25 16,13 15-75-16,-13-15-364 0,14 11-600 0</inkml:trace>
  <inkml:trace contextRef="#ctx0" brushRef="#br0" timeOffset="-190985.37">46115 23875 946 0,'0'0'1079'0,"0"0"-378"0,13 11-127 0,-13-11-135 0,13 9-51 0,-13-9-85 0,17 12-36 0,-17-12-71 0,13 11-15 0,-13-11-56 0,17 9-10 15,-17-9-50-15,20 10 7 0,-20-10-35 16,17 7 8-16,-17-7-30 0,16 4 6 0,-16-4-40 0,0 0 11 16,23 3-30-16,-23-3 15 0,0 0-23 0,17-6 16 15,-17 6-24-15,0 0 9 0,17-14-18 0,-17 14 22 16,3-16-12-16,-3 16 24 0,3-20-14 0,-3 20 25 15,-3-19-10-15,3 19 24 0,-7-20-13 0,7 20 23 16,-10-23 1-16,10 23 29 0,-10-21 0 0,10 21 38 16,-10-18-19-16,10 18 27 0,-13-11-25 0,13 11 19 15,0 0-29-15,-17-7 20 0,17 7-12 16,0 0-3-16,-16 7-20 0,16-7 4 0,-7 16 3 0,7-16-1 16,-3 20-6-16,3-20-12 0,-3 24 2 0,3-24-19 15,0 27 16-15,0-27-22 0,3 25 17 0,-3-25-25 16,3 25 13-16,-3-25-15 0,7 21 2 0,-7-21-36 15,10 20 2-15,-10-20-39 0,10 13-3 0,-10-13-48 16,0 0-10-16,16 7-42 0,-16-7-5 0,0 0-10 16,17-7-1-16,-17 7 39 0,13-13 15 0,-13 13 48 0,10-16-1 15,-10 16 50-15,10-14 8 0,-10 14 39 16,7-17 15-16,-7 17 22 0,7-16 40 0,-7 16 31 16,0 0 59-16,3-16 21 0,-3 16 46 0,0 0-25 0,0 0-8 15,0 0-26-15,0 0-36 0,0 0-22 0,0 0-26 16,0 0-18-16,0 0-20 0,0 0-23 0,0 0-42 15,0 0 0-15,13 12-41 0,-13-12-11 0,0 0-49 16,7 17-18-16,-7-17-46 0,0 0-13 0,10 17-18 16,-10-17-54-16,10 13 8 0,-10-13-38 0,10 12-28 15,-10-12-39-15,13 8-74 0,-13-8-222 0,17 4-219 16</inkml:trace>
  <inkml:trace contextRef="#ctx0" brushRef="#br0" timeOffset="-190664.84">46600 23780 1371 0,'0'0'774'0,"3"-18"-173"0,-3 18-104 0,0 0-66 16,0-25-91-16,0 25-16 0,0 0-74 0,0-24-15 15,0 24-63-15,0 0-13 0,0-29-54 0,0 29-23 0,-3-20-21 16,3 20 7-16,-3-23-36 0,3 23 7 16,-4-29-35-16,4 29 11 0,-6-32-35 0,2 15 11 15,1 0-22-15,-4-3 19 0,1 3-20 0,-1-2 25 16,4 2-21-16,3 17 29 0,-10-27-18 0,10 27 23 15,-10-25-15-15,10 25 22 0,-10-20-19 0,10 20 23 16,-7-13-16-16,7 13 28 0,0 0-15 0,0 0 30 0,0 0-9 16,-16 13 32-16,16-13-16 0,-7 23 14 0,7-23-14 15,0 40 15-15,0-17-10 0,-3 7-6 0,3 3-11 16,0 0-11-16,3-2-5 0,-3 2-3 0,3 1-17 16,1-1 0-16,-1 2-35 0,-3-7 10 0,7 2-35 15,-4-4 8-15,0 0-49 0,1-6-29 0,-1-1-43 16,-3-19-43-16,6 33-28 0,-6-33-28 0,4 26-70 15,-4-26-75-15,6 21-83 0,-6-21-338 0,0 0-598 16</inkml:trace>
  <inkml:trace contextRef="#ctx0" brushRef="#br0" timeOffset="-189732.04">29893 23374 1249 0,'0'0'943'0,"0"0"-215"0,0 0-136 0,0 0-127 0,0 0-85 0,0 0-70 15,6 13-54-15,-6-13-50 0,4 21-42 0,-4-21-41 16,6 32-26-16,-6-13-24 0,7-1-10 0,-7 2-30 15,0-1-19-15,7 1-31 0,-1 0-25 0,-6 0-18 16,7-4-24-16,-4 2-26 0,-3-18-34 0,7 28-28 16,-7-28-24-16,7 26-36 0,-7-26-64 0,0 17-41 15,0-17 10-15,0 0-100 0,0 0-342 0,6 16-439 16</inkml:trace>
  <inkml:trace contextRef="#ctx0" brushRef="#br0" timeOffset="-189515.01">29836 23298 489 0,'0'0'1301'0,"-6"-10"-510"0,6 10-175 16,0 0-130-16,-7-18-96 0,7 18-79 0,0 0-69 15,0 0-49-15,0 0-42 0,0 0-34 16,0 0-21-16,13-7-21 0,-13 7-19 0,14 10-18 0,-14-10-11 16,29 10-23-16,-15-4-22 0,2 0-2 0,-2 1-17 15,2 2-11-15,-2-5-16 0,6 5-19 0,-7-2-11 16,3-1-19-16,-16-6-23 0,27 8-26 0,-27-8-36 15,17 8-3-15,-17-8-78 0,20 5 6 0,-20-5-75 16,0 0-2-16,16 3-345 0,-16-3-294 0</inkml:trace>
  <inkml:trace contextRef="#ctx0" brushRef="#br0" timeOffset="-189317.75">29850 23374 880 0,'0'0'641'0,"-7"20"-220"0,7-20-27 0,0 0-105 0,7 20-19 0,-7-20-45 0,16 15-27 0,-16-15-30 16,13 15-25-16,-13-15-28 0,14 15-19 0,-14-15-27 0,30 11-48 15,-30-11 29-15,23 10-26 0,-23-10-21 16,20 7-22-16,-20-7-29 0,23 6-32 0,-23-6-7 16,20 3-82-16,-20-3 4 0,0 0-90 0,23 4 11 0,-23-4-96 15,0 0-275-15,0 0-95 0</inkml:trace>
  <inkml:trace contextRef="#ctx0" brushRef="#br0" timeOffset="-189133.46">29899 23597 882 0,'0'0'755'0,"7"17"-192"0,-7-17-131 0,0 0-70 15,10 14-65-15,-10-14-59 0,13 10-41 0,-13-10-38 16,20 9-31-16,-20-9-26 0,17 7-24 0,-17-7-33 15,20 6-33-15,-20-6-29 0,16 4-43 0,-16-4-58 16,24 3-58-16,-24-3-22 0,20 1-114 0,-20-1-63 16,20 3-329-16,-20-3-311 0</inkml:trace>
  <inkml:trace contextRef="#ctx0" brushRef="#br0" timeOffset="-188782.79">30441 23667 977 0,'0'0'746'0,"0"0"-241"0,0 0-146 0,0 0-80 0,-13-16-59 0,13 16-53 16,0 0-30-16,-7-13-28 0,7 13-5 0,-13-8-6 0,13 8 4 15,-17-8-3-15,17 8 12 0,0 0 7 16,-20-4 11-16,20 4 0 0,0 0 6 0,-23 3-12 0,23-3-15 16,0 0-22-16,-13 13-17 0,13-13-17 0,-7 13-11 15,7-13-11-15,0 0-8 0,0 26-18 0,0-26-8 16,0 18-12-16,0-18-2 0,7 16-9 0,-7-16-11 16,6 16-12-16,-6-16-15 0,14 11-4 0,-14-11-6 15,0 0-6-15,13 6-16 0,-13-6-7 0,0 0-22 16,10-10-19-16,-10 10-23 0,6-19-36 0,-6 19 20 0,7-31-92 15,-7 11 3-15,7-2-88 0,-7-6 52 16,3-3-258-16,-3-2 40 0</inkml:trace>
  <inkml:trace contextRef="#ctx0" brushRef="#br0" timeOffset="-188613.19">30401 23220 1042 0,'0'-20'454'0,"0"20"66"0,0-26-62 0,0 26-34 0,0 0-24 0,0 0-49 16,0 0-27-16,0 0-21 0,0 0-35 0,0 0-28 0,-3 25-38 15,3-25-46-15,3 33-27 0,0-13-32 0,1 1-22 16,2 1-21-16,1 4-18 0,-7 1-25 0,7-1-14 15,3 1-21-15,-4-1-25 0,1-2-14 0,0 2-26 16,6-3-26-16,-7-1-25 0,1-1-38 0,0-4-33 16,3-1-51-16,-4-1-50 0,1-2-53 0,-7-13-61 15,17 17-357-15,-17-17-466 0</inkml:trace>
  <inkml:trace contextRef="#ctx0" brushRef="#br0" timeOffset="-188131.69">30657 23604 695 0,'0'0'895'0,"0"0"-304"0,16 11-159 0,-16-11-90 0,14 10-73 0,-14-10-59 0,16 9-55 0,-16-9-27 16,20 9-28-16,-20-9-19 0,20 8-20 0,-20-8-22 16,17 4-14-16,-17-4-17 0,16 5-9 0,-16-5-9 15,0 0-8-15,20-5-11 0,-20 5-11 0,0 0-8 16,14-11-5-16,-14 11-4 0,0 0-15 0,3-16-12 0,-3 16 33 15,0 0-49-15,-10-23 59 0,10 23-38 0,-7-19 56 16,7 19-34-16,-13-17 68 0,13 17-17 16,-16-16 75-16,16 16 3 0,-14-14 42 0,14 14 25 0,-20-9 11 15,20 9 6-15,0 0 5 0,-23-7-1 0,23 7-6 16,0 0-12-16,-13 7-27 0,13-7-15 16,0 0-5-16,-7 22-11 0,7-22-13 0,3 20-19 15,-3-20-8-15,7 23-8 0,-7-23-12 0,10 27-3 0,-10-27-17 16,7 26 8-16,-1-13-19 0,4 0 1 0,-10-13-34 15,14 20 4-15,-14-20-27 0,13 17-22 0,-13-17-23 16,7 10-29-16,-7-10-12 0,0 0-29 16,23 6-36-16,-23-6-31 0,0 0 18 0,6-14-62 0,-6 14 23 15,7-20-54-15,-7 20 80 0,7-22-14 0,-7 22 112 16,3-27 9-16,-3 27 121 0,0-23-1 0,0 23 136 16,0-21 26-16,0 21 94 0,0 0 5 0,0-24 22 15,0 24-15-15,0 0-26 0,0 0-22 0,0 0-16 16,0 0-31-16,0 0-36 0,0 0-28 0,0 0-34 15,0 0-28-15,0 0-35 0,0 0-31 0,7 22-39 0,-7-22-30 16,6 17-38-16,-6-17-36 0,7 16-46 16,0-3-30-16,-7-13-2 0,13 14-98 0,-13-14-323 0,16 9-257 15</inkml:trace>
  <inkml:trace contextRef="#ctx0" brushRef="#br0" timeOffset="-187730.33">31042 23513 1553 0,'0'0'870'0,"0"0"-194"0,0 0-115 0,0 0-90 0,0 0-92 0,-13 7-70 0,13-7-67 0,0 0-33 16,-3 22-57-16,3-22-18 0,3 18-40 0,-3-18-11 16,3 25-29-16,-3-25-1 0,4 30-22 0,2-14 6 15,1 1-17-15,0-1 10 0,2 1-16 0,-2 3 18 16,0-4-17-16,-1-2 11 0,1-1-31 0,0 0 19 15,-7-13-17-15,16 23 4 0,-16-23-26 0,14 13-10 16,-14-13-22-16,0 0-25 0,23 1-25 0,-23-1-33 0,13-12-33 16,-13 12-17-16,7-26-30 0,-1 7-19 15,-6-5-7-15,7-5 44 0,-7-1-18 0,3-2 73 0,-3-1-7 16,4-6 70-16,-4 2-27 0,0 3 68 16,3 1-24-16,-3 3 84 0,0 5 22 0,0 4 89 0,0 21 56 15,0-33 36-15,0 33 9 0,0 0 1 0,0 0-11 16,0 0 5-16,0 0-4 0,7 13-1 0,-7 7-61 15,6 6 8-15,1 2-56 0,0 7 9 0,3 2-56 16,0 0 20-16,0-2-21 0,-4 1-43 0,7-2-1 16,-3-4-48-16,-3-1-13 0,0-5-45 0,6-2-50 15,-3-3-64-15,-7-4-49 0,4-2-59 0,-7-13-84 16,10 17-50-16,-10-17-557 0,0 0-1060 0</inkml:trace>
  <inkml:trace contextRef="#ctx0" brushRef="#br0" timeOffset="-185662.77">35700 22702 910 0,'0'0'763'0,"0"0"-223"0,0 0-139 0,0 0-76 0,0 0-72 16,0 0-52-16,0 0-31 0,0 0-16 0,0 0-21 15,3-16-21-15,-3 16-13 0,0 0-32 16,0 0 5-16,10-16 0 0,-10 16 19 0,0 0 9 0,7-12-2 16,-7 12 1-16,0 0-1 0,10-15 5 0,-10 15-8 15,0 0-12-15,6-16-14 0,-6 16-12 0,0 0-11 16,7-17-9-16,-7 17-6 0,0 0-10 0,7-23-3 16,-7 23-6-16,3-17-1 0,-3 17-3 0,3-21-4 15,-3 21-3-15,7-26-14 0,-7 26 4 0,7-32-17 16,-7 32 13-16,3-37-11 0,-3 18 14 0,0-1-8 15,3-2 17-15,-3 1-13 0,-3-4 12 0,3 0-8 16,0-1 15-16,-3-3-6 0,-1 2 7 0,1 1-10 16,3-1 18-16,-7 1 8 0,4 0 12 0,0 1-5 15,-1 1 1-15,1 0 12 0,0 1 6 0,-4-2-3 0,0 3 4 16,4-1 5-16,-3 4-3 0,2 0 2 0,1-1 2 16,-4 3 0-16,4 1 1 0,3 16 4 15,-7-30-2-15,7 30-8 0,-3-23 1 0,3 23-1 0,-7-18-5 16,7 18-4-16,0 0 1 0,-3-24 6 0,3 24 1 15,0 0-3-15,7-17-11 0,-7 17-7 16,0 0-6-16,13-13-9 0,-13 13 3 0,17-7-3 0,-17 7-5 16,19-4 2-16,-19 4-9 0,20-3-8 0,-20 3-6 15,37-3-3-15,-37 3-2 0,30 0 3 0,-30 0 1 16,33 4 4-16,-13-1-4 0,-3 0 10 0,-1 3 0 16,1-1-2-16,-1 1 3 0,1 3 1 0,0-2 1 15,-4 3-7-15,0 0 6 0,4-1 5 0,-4 4 4 16,-3-2 2-16,3 2 7 0,-3 3-10 0,4 3 7 15,-4 1-1-15,0 1 6 0,0 2 4 0,-4 3 1 16,4 6 2-16,0 1 3 0,0 2 14 0,0 2 5 16,-3 1 4-16,3 2 9 0,-4 2 3 0,1-2 2 15,3 2-4-15,-3-2-11 0,-1-3 12 0,1-2-10 16,-1 2-10-16,1-11-14 0,0 3-2 0,-1-5-11 16,1-1-4-16,-4-6-8 0,1 0-23 0,-4-17-28 15,10 29-20-15,-10-29-23 0,3 22-19 0,-3-22-33 16,10 18-46-16,-10-18-42 0,7 13-63 0,-7-13-36 0,0 0-88 15,10 13-74-15,-10-13-96 0,0 0-395 0,13 7-1003 16</inkml:trace>
  <inkml:trace contextRef="#ctx0" brushRef="#br0" timeOffset="-184510.79">37278 22656 257 0,'0'0'864'0,"0"0"-374"0,0 0-31 0,0 0-136 15,0 0 5-15,0 0-89 0,-13-9-8 0,13 9-15 16,0 0-26-16,0 0-18 0,0 0 8 0,6-15-50 0,-6 15-11 16,0 0-20-16,7-19-12 0,-7 19 9 0,7-16-40 15,-7 16 11-15,3-15-33 0,-3 15 13 16,7-22-25-16,-7 22 12 0,3-23-14 0,-3 23 2 15,7-30-20-15,-4 11 16 0,-3 2-19 0,3-4 15 16,-3-1-20-16,0-2 14 0,0-2-15 0,0-3 19 16,0-3-18-16,0 1 18 0,-3-2-20 0,3-3 23 0,-3-3-24 15,3-1 21-15,-4 1-20 0,1 0 19 0,0-1-19 16,-1 0 22-16,1 1-20 0,0-1 20 0,-1 2-21 16,1 0 19-16,0 1-16 0,-1-1-3 0,-2 1 5 15,2 3 10-15,1 2-9 0,-4-4-1 0,4 5 2 16,-4-1 6-16,1 2 3 0,2 2 33 0,-2 1 10 15,-1 0 13-15,4 1 11 0,-1 2 7 0,-2-1 6 16,3 5 0-16,-1 3 0 0,1-3 0 0,0 4-5 16,3 16 1-16,-7-28-46 0,7 28 40 0,-3-23-45 15,3 23 38-15,-4-22-35 0,4 22 43 0,-3-20-48 16,3 20 35-16,0 0-42 0,0-26 27 0,0 26-34 16,7-17 31-16,-7 17-43 0,10-17 30 0,-10 17-37 15,13-16 28-15,-3 7-33 0,-10 9 30 0,26-13-37 0,-9 6 26 16,0 1-48-16,3 2 28 0,3 0-49 15,3 1 36-15,1 0-4 0,0 3-6 0,2 0-8 0,-2 0-6 16,3 4-1-16,0-1 0 0,3 0 0 0,-3 3 7 16,0 1 7-16,0 0 6 0,3 3 3 0,-10 0 6 15,4 3 6-15,-4-1 1 0,-3 2-34 0,0 0 51 16,0 2-36-16,-4 1 63 0,1-2-40 0,-7 2 43 16,3 0-1-16,-3 1-3 0,0-1-1 0,-3-1-3 15,0 2 3-15,-1-1-10 0,-3-1 6 0,1 4-5 16,-1-1 3-16,0 1 2 0,1 1 2 0,-1 5 1 15,0 0 0-15,1 0 7 0,-4 4 4 0,3 2 0 16,0 2-1-16,-3 5-9 0,4 1-1 0,-1 3 2 16,4 2-2-16,-4 5-4 0,4 0 3 0,-4 3-3 15,4-1 2-15,-1-2 5 0,1 0 4 0,-4-6 2 16,4-1 1-16,0 0-8 0,-1-2-2 0,1 1-9 16,-1-3 6-16,1-2-5 0,0-1-1 0,-1-3-4 0,-2-3-5 15,2-3 1-15,-2 1-2 0,-1-4-2 0,0-4-11 16,1 0 6-16,-1-3-6 0,-3-17-11 15,7 29-27-15,-7-29-24 0,3 24-21 0,-3-24-42 0,3 16-43 16,-3-16-39-16,0 0-64 0,7 14-42 16,-7-14-115-16,0 0-109 0,0 0-584 0,10-8-1294 15</inkml:trace>
  <inkml:trace contextRef="#ctx0" brushRef="#br0" timeOffset="-183110.79">39175 22689 783 0,'-13'-6'717'0,"13"6"-202"0,0 0-174 0,0 0-4 0,0 0-108 0,0 0 22 0,0-25-87 0,0 25-43 15,0 0-25-15,0-22-18 0,0 22-3 0,3-21-6 16,-3 21 37-16,3-23-55 0,-3 23 26 0,7-29-42 0,-7 29 35 15,3-33-35-15,-3 14 27 0,4-1-33 16,-4 0 23-16,0-1 8 0,3-1-1 0,-3-1-6 0,0 1-6 16,-3-5-7-16,3-2-11 0,0 5-3 0,0-5-4 15,-4-1-7-15,1-3-1 0,0 0-4 0,-1-4-1 16,1-2-3-16,0 0-2 0,-4 1 8 0,4-3-28 0,-1 0 24 16,-2-1-20-16,2 2 21 15,1 1-20-15,-4 2 23 0,4-2-20 0,0 3 20 0,-1 3-21 16,-2 3 3-16,2 0 2 0,1-3 1 0,0 4 4 15,-1-1-3-15,-2 1 0 0,3-1 0 0,-1 1 4 16,1-1-4-16,0 2 19 0,-4-1-19 0,7 0 18 16,-3-1-26-16,-1 0 24 0,1 0-18 0,0 2 14 15,3 1-19-15,-4-2 19 0,1 2-19 0,3 0 21 16,-3 0-22-16,3 2 19 0,0 1-19 0,0 1 26 16,-4 0-26-16,4 2 19 0,0-1-20 0,0 2 21 0,0-2-20 15,0 2 18-15,-3 0-16 0,3 1 20 16,0-1-24-16,0 0 24 0,0 0-19 0,0 0 19 0,0 0-23 15,-3 0 25-15,3-2-24 0,-4 2 22 0,4 0-22 16,0 0 27-16,-3 1-10 0,3-1 39 16,-3 0-8-16,3 0 19 0,-4 1-8 0,1 1 17 0,3-2-12 15,-3 1 7-15,-1 0 8 0,4-1-7 0,-3 0-1 16,0 0-1-16,3 0 1 0,-4 0 1 0,4 0 10 16,-3 1-45-16,3 0 42 0,-3-1-39 0,3 0 46 15,0 20-44-15,0-36 47 0,0 36-41 0,0-33 51 16,0 33-41-16,3-30-2 0,-3 30-5 0,0-27-6 15,0 27 4-15,3-22-4 0,-3 22 1 16,4-17-1-16,-4 17-2 0,10-14-2 0,-10 14-10 0,13-6-5 16,-13 6-2-16,23-4-3 0,-23 4-5 0,27 0-1 15,-27 0 22-15,33 4-29 0,-13-1 23 0,-3 3-42 16,6 1 30-16,0 0-39 0,0 2 33 0,4 2-36 16,-4 1 36-16,4 2-39 0,-4 0 39 0,4 2-43 0,-4 1 43 15,0-1-39-15,-3 1 43 0,0-1-34 16,0 1 35-16,-3-1 0 0,-1 1-3 0,1 2-2 0,-4-2 4 15,4 1-3-15,-7 0-8 0,3 1 7 0,-3 1 0 16,0 0-1-16,-3 0 0 0,2 2-1 0,-2-1 2 16,0-1-6-16,-1 3 7 0,-2-3-4 0,2 3 0 15,-2-3 0-15,-1 2 0 0,0 0 0 0,1 2 2 16,-1-1-4-16,4 3 2 0,-4 1-4 0,0-1 7 16,1 1-2-16,-1 2-7 0,0-1 7 0,1 2-35 15,-1 2 39-15,-3 0-34 0,7 5 42 0,-4 2-41 16,0 1 42-16,0-4-37 0,1 5 41 0,2 1-5 15,-2 1-3-15,-1-2-2 0,4 2-3 0,-1 1 0 16,1-1-2-16,-4 2-1 0,4-4 1 0,0 10-5 16,-4-5 5-16,7 4-8 0,-3 1 7 0,-1 1 1 15,1-2 4-15,0-1 4 0,-4 1 0 0,3-4 2 16,-2-1-3-16,2-1 7 0,-2-2-3 0,-1 1 6 16,0-3-1-16,1 3-8 0,-1-4 6 0,0 1-1 0,1-4-3 15,-1-2-2-15,0-4-4 0,1-1-1 16,-1 0-2-16,-3-3 0 0,3 1 0 0,1-4-1 0,-4-1-2 15,0-1-1-15,0-21-7 0,3 33-1 0,-3-33-12 16,3 33-21-16,-3-33-28 0,0 23-37 0,0-23-45 16,7 23-50-16,-7-23-84 0,3 20-33 0,-3-20-136 15,7 14-72-15,-7-14-480 0,10 9-1074 16</inkml:trace>
  <inkml:trace contextRef="#ctx0" brushRef="#br0" timeOffset="-181795.25">40613 22653 837 0,'0'0'766'0,"0"0"-146"0,0 0-184 0,0 0-31 0,7-11-104 16,-7 11-44-16,0 0-76 0,7-15-11 0,-7 15-55 0,0 0 2 0,6-21-48 0,-6 21 7 16,7-19-24-16,-7 19 0 0,7-23-17 15,-7 23 24-15,3-27-26 0,-3 27 16 0,7-31-22 0,-7 12 20 16,3-1-24-16,-3 0 20 0,0-5-28 16,0 2 13-16,0-4-15 0,0-5-8 0,-3-1 15 0,-1-7-4 15,1-1-2-15,3-2-4 0,-7-3 0 0,4-5-5 16,0-2-13-16,-4 0 17 0,0 0-18 0,4-1 21 15,-4 1-20-15,1 2 20 0,-1 1-19 0,0-2 9 16,1 9-7-16,2-3 5 0,-2-4-3 0,-1 1 17 16,4 0-22-16,-4 3 17 0,4-4-25 15,-4-3 26-15,4 3-15 0,-4-2 16 0,4 2-20 0,-4-2 18 16,4 6-17-16,0 0 18 0,-1 2-19 0,1-1 23 16,-4 2-23-16,4 0 19 0,0 0-18 0,-1 0 19 15,1 0-20-15,0 2 21 0,3 0-19 0,-4-1 18 16,1 1-19-16,3-1 2 0,-3 2 2 0,3-3 2 15,-4 3 5-15,1-2-2 0,0 3-1 0,0-1 2 16,-1 2 1-16,1-1-2 0,0 0 0 0,-1 3 4 16,1 3-5-16,0 1 1 0,-1 1 2 0,1-1 14 0,0 1-18 15,-1-1 17-15,1-1-18 0,3 0 15 16,-3 3-24-16,-1-3 9 0,1 0 13 0,3 3-16 16,-3-2 22-16,-1-1-11 0,4 2 29 0,-3-1-5 0,0-1 17 15,3 2-11-15,-4 1 10 0,1 1-8 16,0 1 3-16,3 1 4 0,-4 0 7 0,1 1 4 15,0 0 0-15,3 5-6 0,-4-1-8 0,4 2-8 16,-3-3-1-16,0 3-6 0,3 0-2 0,-3 3 8 16,-1-2-35-16,4 19 56 0,-3-32 3 0,3 32-31 0,-3-27 55 15,3 27-32-15,-4-23 43 0,4 23-45 0,0-19 26 16,0 19-47-16,0 0 27 0,-3-24-37 0,3 24 25 16,0 0-27-16,3-16 32 0,-3 16-34 0,0 0 23 15,17-13-32-15,-17 13 14 0,20-4-19 16,-20 4 18-16,23 0-44 0,-23 0 30 0,33 6-41 0,-13-2 37 15,3 3-41-15,1 2 42 0,2 1-36 0,4 1 37 16,0 4-42-16,0-1 39 0,3 3-35 0,-3 2 45 16,7 2-3-16,-4 1-2 0,0 3 0 0,-3-1 1 15,0-1 0-15,-4 4-2 0,-2-1 3 0,2 3-6 16,-2-2 4-16,-1 0 0 0,-3 0 3 0,-4 2-2 16,1-1 2-16,0 2 1 0,-4 1 0 0,0-1-26 0,0 3 42 15,-3-3-36-15,0 2 41 0,-3 1-37 16,3-1 34-16,-3-2-39 0,-4-1 27 0,4 2-27 15,-4-1 37-15,0 3-38 0,1 0 39 0,-1 0-42 16,0 0 39-16,1 3-5 0,-1 3-1 0,0-2-2 16,0 4-9-16,1 0 5 0,-4 5 2 0,3-3 0 15,0 0-1-15,1 4-1 0,-1-2 3 0,0 10-5 0,1 1 5 16,-1-1-2-16,0 3 2 0,1 0-2 0,-1 0-4 16,0 4 4-16,4 0-4 0,-4 8-20 0,4-1 29 15,-4-7 0-15,4 8-3 0,0 0-5 0,-4-9 5 16,4 9 12-16,-1 2-28 0,1-2 43 0,-4-8-26 15,0-2 28-15,4 2-21 0,-4-2 27 0,4 2-23 16,-4-1 24-16,1-3-21 0,-1 2 22 0,4-4-5 16,-4 0 1-16,0-3-1 0,-3-8 0 0,4-1-3 15,-1 1-5-15,-3-6-7 0,3-8-1 0,-3 1-11 16,4-5-8-16,-4-3 0 0,0-4-22 0,3-2-22 16,-3-18-29-16,0 36-24 0,0-36-18 0,0 24-47 15,0-24-44-15,3 20-30 0,-3-20-53 0,0 0-22 0,7 22-74 16,-7-22-64-16,0 0-94 0,0 0-472 0,10 10-1077 15</inkml:trace>
  <inkml:trace contextRef="#ctx0" brushRef="#br0" timeOffset="-181260.48">41686 22297 989 0,'0'0'919'0,"0"0"-314"0,0 0-141 0,0 0-84 16,4-18-95-16,-4 18-64 0,0 0-49 0,0 0-41 15,0 0-51-15,0 0-47 0,23 1-51 0,-23-1-60 16,0 0-96-16,17 7-92 0,-17-7-94 0,0 0-443 16,20 6-502-16</inkml:trace>
  <inkml:trace contextRef="#ctx0" brushRef="#br0" timeOffset="-181077.9">42348 22400 1624 0,'0'0'921'0,"0"0"-265"0,23-1-151 0,-23 1-103 0,0 0-78 0,0 0-73 0,0 0-56 0,16-3-69 16,-16 3-47-16,0 0-62 0,0 0-45 16,0 0-74-16,20 2-77 0,-20-2-107 0,0 0-98 0,0 0-93 15,24 4-379-15,-24-4-657 0</inkml:trace>
  <inkml:trace contextRef="#ctx0" brushRef="#br0" timeOffset="-180892.87">42706 22385 1296 0,'0'0'1029'0,"0"0"-339"0,0 0-177 15,0 0-128-15,0 0-83 0,0 0-73 0,0 0-58 0,0 0-55 16,17-6-49-16,-17 6-61 0,0 0-53 15,0 0-69-15,20 6-86 0,-20-6-83 0,0 0-60 0,23 4-77 16,-23-4-381-16,20 3-506 0</inkml:trace>
  <inkml:trace contextRef="#ctx0" brushRef="#br0" timeOffset="-180759.6">43058 22375 1684 0,'0'0'835'0,"20"-3"-268"0,-20 3-156 0,0 0-115 15,0 0-87-15,0 0-100 0,0 0-104 0,0 0-112 16,0 0-125-16,0 0-124 0,24 0-454 16,-24 0-526-16</inkml:trace>
  <inkml:trace contextRef="#ctx0" brushRef="#br0" timeOffset="-179223.37">43620 22783 709 0,'0'0'1085'0,"0"0"-408"16,0 0-177-16,0 0-95 0,0 0-95 0,0 0-54 15,0 0-44-15,0 0-42 0,0 0-29 0,0 0-27 0,0 0-22 16,10-13-16-16,-10 13-8 0,0 0 0 0,3-20-4 16,-3 20-4-16,0 0 0 0,0-26-15 0,0 26 12 15,4-24-12-15,-4 24 6 0,-4-27-19 0,4 27 1 16,0-34-13-16,0 15 3 0,-3-2-14 0,3-1 6 15,0-5-1-15,-3 0-7 0,-1-3 1 16,4-2-1-16,-3-1-2 0,0-6-3 0,-1-1 2 0,1-5 1 16,3 1-6-16,-3-9 2 0,-1-3 2 0,1 1-4 15,3 1 1-15,-3-1-6 0,-1-1 6 0,1-1-3 0,0 4 0 16,-1 1-14-16,4 5 3 0,-3-1-14 16,0 2-3-16,-1-1 8 0,1 0-11 0,0-5 11 15,-1 0-22-15,1-1 14 0,0-1-21 0,-1-1 15 0,1-1-15 16,0 4 16-16,-4-5 0 0,4 1 5 15,0 0 1-15,-1 2 5 0,1 2 5 0,0 6-13 16,-1 4 24-16,1-1-18 0,0-1 24 0,3 2-16 0,-4 2 16 16,1 1-22-16,3 0 25 0,-3 2-25 0,3 1 27 15,-4 3-20-15,4-3 5 0,-3 2 3 0,3 1 1 16,-3-2 2-16,3 2 3 0,-4-1-1 0,4-1 1 16,-3 2 1-16,3 0 2 0,-3-1 24 0,3 4-33 15,-4-3 27-15,4 4-24 0,0-1 21 0,-3 0-20 16,3-2 21-16,0 2-22 0,0-3 9 0,0 2-2 15,0-1 26-15,0 0-16 0,0 1 17 0,3-1-18 16,-3-1 23-16,4 0-27 0,-4 0 18 16,3-1-22-16,-3-1 18 0,3 1-18 0,1-5 20 0,-4 7-19 15,3-5 20-15,0-2-20 0,1 2 17 0,-1-2-18 16,0 2 3-16,1 0 5 0,-1 2-5 0,-3 2 2 16,3 0-1-16,1 0 12 0,-1 0-15 0,-3 0 1 15,3 2 2-15,-3-2-6 0,4 1 1 0,-1 2-2 0,-3 0 3 16,3 1-3-16,-3-1 0 0,0 0 0 15,4-1 0-15,-4 1 2 0,0-1 16 0,3-1-16 0,-3 2 10 16,0-1-12-16,3-1 13 0,-3 3-18 0,3-3 18 16,-3 2-14-16,4 0 22 0,-4 0-2 0,0 1 19 15,0 5 7-15,0 0 24 0,0 1-4 0,0 0 6 16,0 1-7-16,-4 0-7 0,4 2-8 16,-3 0-12-16,3-1-6 0,-3 1-7 0,0 0-4 0,3 1 1 15,-4-1-4-15,1 3-3 0,3 17 3 16,0-35 2-16,0 35 5 0,-3-30 2 0,3 30 11 15,-4-23 6-15,4 23 9 0,-3-20 8 0,3 20 7 0,0 0-1 16,0-22 5-16,0 22-40 0,0 0 32 0,0 0-38 16,-3-23 30-16,3 23-42 0,0 0 28 0,0 0-37 15,0 0 24-15,0-18-33 0,0 18 33 16,0 0-38-16,0 0 36 0,0 0-36 0,10-12 34 0,-10 12-36 16,0 0 36-16,0 0-5 0,19-3-5 0,-19 3-28 15,0 0 31-15,24 6-5 0,-24-6-2 16,20 7-10-16,-20-7-7 0,26 12-6 0,-12-5-7 0,2 0-3 15,1 0-5-15,3 3 1 0,0-1 0 0,0 3 3 16,3-1 4-16,0 4 4 0,0-1 7 0,4 3-5 0,-4 2 7 16,4-1 1-16,-4 3 4 0,-3 0-2 15,3 1 5-15,-3 0-1 0,-3 1-4 0,3 2 3 0,-7-4 3 16,-3 2 0-16,3-1-1 0,-6 1 6 16,3 0-6-16,0-2 14 0,-4 2 0 0,1 2-14 0,-4-4 19 15,4 2 1-15,-4 0-29 0,1 0 26 0,-1 4-37 16,-3-1 46-16,3 1-45 0,-3 1 40 0,0 2-36 15,0 2 34-15,0 2-3 0,0 6-7 0,-3 3 1 16,3 2-5-16,-3 0 0 0,-1 6 0 0,1 2-5 16,0 2 5-16,-1-1 4 0,1-1 5 0,0 2 3 15,-1 1 9-15,4 1-6 0,-3-1 10 0,3 3-2 16,0-3 0-16,0 0-2 0,0 4-4 0,0-1-19 16,3 0 24-16,1 0-6 0,-4 3-4 0,3 1-2 15,0-3-7-15,-3 3 1 0,0-2-23 0,4 2 24 16,-1-2-33-16,-3 1 34 0,3-2-33 0,-3-2 34 15,0 1-30-15,4-2 35 0,-4-1-35 0,0-7 40 16,0-2-28-16,0-1 46 0,0 2-4 0,0 0-1 16,0-2 3-16,0-3-5 0,-4 2-6 0,4-2-5 0,0-1-5 15,0-1-2-15,-3 2-3 0,3-1-6 0,0-2 1 16,-3 0-32-16,-1-6 27 0,4 1-36 0,0 0 29 16,-3-1-20-16,3 2 31 0,-3-3-29 0,-1 0 33 15,4-3-27-15,-3 3 30 0,0-2-27 0,3 1 29 16,-4 0-28-16,1 1 30 0,0 0-32 0,3-2 29 15,-4 1-29-15,1 1 31 0,3 0-33 0,-3-2 32 16,3 1-30-16,-3 0 30 0,3 2-36 0,0-1 34 16,0 0-26-16,0-3 32 0,0 2-34 0,-4-1 33 15,4 0-35-15,0-1 34 0,0 0-28 0,0 0 32 16,-3 3-20-16,3-3 31 0,0 2-22 0,0 2 23 16,-3-2-16-16,3 1 23 0,-4-1-29 0,4 2 22 15,-3 5-25-15,3-3 17 0,-3-2-20 16,-1 3 14-16,4-2-21 0,-3-2 22 0,3 1-16 0,0-2 16 0,-3-2-18 15,3 0 4-15,0 0 1 0,-4-1-7 16,4-5 2-16,0-1 15 0,0 0-25 0,0-4-23 16,0 2-13-16,0-21-20 0,0 36-22 0,0-36-15 0,4 25-24 15,-4-25-37-15,0 23-54 0,0-23-83 0,3 19-48 16,-3-19-72-16,0 0-140 0,0 0-480 0,0 21-1140 16</inkml:trace>
  <inkml:trace contextRef="#ctx0" brushRef="#br0" timeOffset="-178240.41">34577 17711 1019 0,'0'0'699'0,"0"0"-222"0,0 0-61 16,10-10-136-16,-10 10-16 0,0 0-109 0,27-7 9 15,-27 7-82-15,23-6 19 0,-23 6-79 0,23-1-1 16,-23 1-62-16,37-2-32 0,-17-1-55 0,-20 3-53 16,36 2-70-16,-13-1-92 0,-3-1-289 0,4 3-144 15</inkml:trace>
  <inkml:trace contextRef="#ctx0" brushRef="#br0" timeOffset="-178069.35">35766 17744 662 0,'0'0'749'0,"24"2"-256"0,-24-2-97 0,23 1-131 0,-23-1-43 16,20 3-68-16,-20-3-32 0,23 3-55 16,-23-3-41-16,27 3-46 0,-27-3-61 0,33 5-59 15,-17-2-55-15,1-1-81 0,3 0-306 0,3 3-5 0</inkml:trace>
  <inkml:trace contextRef="#ctx0" brushRef="#br0" timeOffset="-177887.66">36906 17913 1144 0,'0'0'603'0,"16"3"-163"0,-16-3-114 0,17 2-75 0,-17-2-83 0,0 0-15 0,30 1-42 15,-30-1-50-15,20 0-53 0,-20 0-67 0,26 0-65 16,-26 0-63-16,34 0-80 0,-34 0-354 0,40 0-111 16</inkml:trace>
  <inkml:trace contextRef="#ctx0" brushRef="#br0" timeOffset="-177692.59">38148 17923 861 0,'20'-4'633'0,"-20"4"-197"16,17-3-99-16,-17 3-81 0,16-4-73 0,-16 4-53 0,17-6-68 0,-17 6-50 0,20-4-41 16,-20 4-38-16,23-5-47 0,-23 5-34 0,30-1-48 0,-13-2-48 15,3 2-270-15,3-1 191 0</inkml:trace>
  <inkml:trace contextRef="#ctx0" brushRef="#br0" timeOffset="-177506.22">39341 17893 1021 0,'23'3'677'0,"-6"-2"-169"0,-17-1-106 0,30 5-62 0,-30-5-60 0,30 4-66 0,-30-4-52 0,26 3-35 16,-26-3-30-16,30 6-52 0,-30-6-39 0,30 3-40 0,-30-3-45 15,33 4-48-15,-13-3-35 0,-3 2-45 16,3-1-86-16,3-1-50 0,-3-1-278 0,6 1-117 16</inkml:trace>
  <inkml:trace contextRef="#ctx0" brushRef="#br0" timeOffset="-177338.92">40640 17873 595 0,'27'2'801'0,"-27"-2"-311"0,23 0-109 0,-23 0-76 0,23-2-51 0,-23 2-64 0,27-3-42 0,-27 3-37 0,30-5-52 0,-30 5-50 15,29-8-57-15,-12 4-57 0,0 1-66 0,3-1-88 16,-4-2-69-16,7-1-253 0,1 4 5 0</inkml:trace>
  <inkml:trace contextRef="#ctx0" brushRef="#br0" timeOffset="-177152.45">41972 17889 1080 0,'17'4'631'0,"-1"0"-188"0,-16-4-93 0,27 9-68 0,-27-9-53 16,30 9-52-16,-30-9-39 0,26 8-33 15,-26-8-47-15,30 9-32 0,-30-9-36 0,27 7-31 16,-27-7 1-16,30 8-87 0,-14-4-1 0,-16-4-74 0,30 10-24 15,-13-6-96-15,0 1-256 0,-4-1 8 16</inkml:trace>
  <inkml:trace contextRef="#ctx0" brushRef="#br0" timeOffset="-176970.48">43002 17961 1323 0,'0'0'672'0,"20"10"-172"0,-20-10-97 0,20 3-87 0,-20-3-48 16,23 4-102-16,-23-4-53 0,23 3-52 0,-23-3-52 0,27 0-50 15,-27 0-61-15,30 0-27 0,-30 0-105 0,36-1-61 16,-36 1-95-16,37 0-233 0,-37 0-119 0</inkml:trace>
  <inkml:trace contextRef="#ctx0" brushRef="#br0" timeOffset="-175975.31">33165 17313 1374 0,'0'0'860'0,"0"0"-152"0,7 12-162 0,-7-12-96 0,6 18-71 0,-6-18-68 0,10 32-62 0,-6-13-48 15,-1 1-38-15,-3 4-40 0,3 4 16 16,1-3-70-16,-1 1 13 0,0 0-73 0,-3 0 10 0,7-2-80 16,-7 2-2-16,7-5-80 0,-7 0 21 15,3-1-49-15,0 0-39 0,-3-3-55 0,0-17-36 16,4 35-39-16,-4-35-47 0,3 26-89 0,-3-26-265 0,3 21-386 16</inkml:trace>
  <inkml:trace contextRef="#ctx0" brushRef="#br0" timeOffset="-175790.77">33398 17869 775 0,'0'0'1278'0,"0"0"-446"0,3 21-182 0,-3-21-138 0,3 19-147 0,-3-19-49 15,0 20-114-15,0-20-19 0,4 19-70 0,-4-19-57 0,3 17-66 0,-3-17-75 0,0 0-79 0,3 23-70 16,-3-23-54-16,0 0-36 0,4 19-35 0,-4-19-47 15,0 0-403-15,0 0-519 0</inkml:trace>
  <inkml:trace contextRef="#ctx0" brushRef="#br0" timeOffset="-175401.52">33647 17523 880 0,'0'0'997'0,"0"0"-304"0,-13-10-76 0,13 10-168 0,0 0-39 0,0 0-131 0,0 0-18 0,-14 3-100 16,14-3 15-16,0 0-82 0,-6 20 18 0,6-20-64 15,0 20 33-15,0-20-58 0,3 26 35 0,-3-9-43 16,3 0 48-16,4 2 1 0,-7-2 2 0,13 6 11 16,-6-1-38-16,3-1 48 0,0-1-50 0,0 2 25 15,0-8-53-15,0 2 38 0,3 0-51 0,-3-5 34 16,0 1-53-16,0-4 18 0,-10-8-20 0,23 13-22 15,-23-13-29-15,20-1-30 0,-20 1-44 0,17-12-46 16,-17 12-57-16,16-24-45 0,-9 8-32 0,0-4-26 16,-4-3-21-16,0-3-21 0,-3-1 53 0,0-2-31 0,0 1 128 15,0 0-22-15,-3 1 168 0,-4 1 40 16,-3 0 112-16,0 3 98 0,-3 3 67 0,-4 3 24 16,4 3 9-16,-4 1 53 0,1 4-68 0,-1 5 12 15,17 4-96-15,-23-1-32 0,23 1-36 0,-20 7-40 0,20-7-46 16,-20 13-40-16,20-13-22 0,-10 15-63 15,10-15-87-15,-6 19-91 0,6-19-443 0,6 20-406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4-01-16T00:46:11.69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28298 4861 26 0,'0'0'1219'0,"0"0"-630"0,0 0-57 15,0 0-210-15,0 0-45 0,0 0-48 0,0 0-30 16,0 0-26-16,0 0 7 0,0 0-55 0,0 0 12 15,0 0-50-15,0 0 10 0,0 0-38 0,0 0 13 16,0 0-26-16,0 0 27 0,0 0-22 0,0 0 25 16,0 0-18-16,0 0 22 0,0 0-13 0,0 0 19 15,0 0-8-15,7 11 11 0,-7-11-11 0,0 0 5 0,0 0-12 16,0 0 0-16,16 5-5 0,-16-5-8 16,0 0-5-16,0 0-6 0,20 3-2 0,-20-3-4 15,0 0-4-15,0 0-4 0,24 1-12 0,-24-1 4 0,0 0-6 16,20 0 2-16,-20 0 1 0,0 0-1 0,29-1-4 15,-29 1-3-15,0 0-2 0,27 0-1 0,-27 0 6 16,17-2 2-16,-17 2 5 0,20 0-4 16,-20 0 1-16,23 0-1 0,-23 0-1 0,20-1 0 0,-20 1-3 15,23-2 5-15,-23 2-4 0,27 0 8 0,-27 0 1 16,23-3 0-16,-23 3-2 0,23-1 1 0,-23 1-8 16,27-1-2-16,-27 1-3 0,23-2 1 0,-23 2-7 15,30-4 5-15,-30 4-4 0,20-2-10 0,-20 2 7 16,30-1-1-16,-30 1 1 0,33-2-4 0,-33 2 3 15,36-3-2-15,-36 3-5 0,37-1 8 0,-20-1-3 16,2-1 2-16,5 2-4 0,-4-2-32 0,3 0 44 16,7 0-45-16,-4-1 45 0,-2 1-40 0,6-1 47 15,-4 1-44-15,-3 0 46 0,4-1-40 0,3 1 38 16,-7-1-44-16,4-1 44 0,3 4-40 0,0-2 41 16,-4-1-41-16,4 1 36 0,-3 0-35 0,-4 0 42 15,7-1-42-15,-4 1 42 0,-2 2-39 0,5-2 38 16,1 1-41-16,-3-1 40 0,-4 2-5 0,7-2-2 0,-3 2-4 15,-4 1 0-15,-3-2-6 0,10 2 2 0,-10 0-2 16,3 2 3-16,7-2-3 0,-10 0 1 0,3 0-2 16,4 1-5-16,-4-1 8 0,3 0-2 0,-2 2 1 15,-1-1-1-15,-3-1 2 0,3 1-1 0,4 1-2 16,-4-1-1-16,-3 2 2 0,3-1-2 0,7-1 1 16,-3 2-33-16,-7 0 35 0,3-2-33 0,7 2 44 15,-7 0-40-15,4-2 42 0,-4 2-39 0,-3-1 41 16,10-1-38-16,-4 2 40 0,-3 0-44 0,1-2 46 15,-4 2-47-15,10-1 45 0,-11 0-43 16,5 1 42-16,6 0-3 0,-10-1-3 0,9 1-3 0,-2-2-2 16,-4 2 1-16,4-2-9 0,-4 2 6 0,7-1 2 15,-3-1-3-15,-4-1 0 0,7 1 2 0,-4 2-6 16,-2-3-4-16,5 2 8 0,-9-1-1 0,4 1 1 16,2-1-4-16,-2-1 4 0,-1 3-5 0,-3-2 2 0,6 1 0 15,-2-1 0-15,-1 2 2 0,-3-2 0 16,3 1-5-16,0 1 1 0,-3-1 6 0,7 1-1 0,-11-2-4 15,11 2 2-15,-10 0-1 0,9-2-1 0,-9 2 2 16,6-2-1-16,-3 2 1 0,3 0-1 16,-3-1 1-16,0-1-8 0,-3 2 6 0,6-2 1 15,-3 1 6-15,3-1 3 0,-3 2-2 0,0-2 2 16,-3 2-17-16,9-1-13 0,-9 1 38 0,6-2-4 0,-3 2-3 16,0-2-3-16,3 2-28 0,-3 0 28 0,-3-1 2 15,9-1-4-15,-2-1 1 0,-5 0-4 0,5 1 1 16,-1 1-7-16,-3-2 6 0,6 1-1 0,-2-1 1 15,-1 0-1-15,0 2-2 0,4-2-5 0,-1 1 7 16,1-1-2-16,0 0 1 0,2 0-2 0,1 2 1 16,-3-2-1-16,3 1-7 0,3-1 11 0,-3 0-2 15,0 0 0-15,3 0 1 0,-3 0-4 0,3 1 2 16,0-1-2-16,-3 2 1 0,7-1 2 0,-7 2 0 16,3-3 0-16,-3 3 3 0,6-1 0 0,-2 0 8 15,2 1 2-15,1 2 3 0,-1-1-2 0,1 0 1 16,-1 3-1-16,1-2 0 0,6 0 1 0,-6 1-3 15,-1 0-3-15,1 1-1 0,-1-1-4 0,1-1-6 0,3 1 6 16,-4 1-4-16,1-1 0 0,-1 0 0 16,1-2-1-16,-1 2 1 0,1-2-5 0,-4 2 4 0,4-2-1 15,-7-1 2-15,6 0-3 0,-3 0-3 0,1-2 0 16,-1 1 4-16,-3-1 3 0,10-1-2 16,-7 2 0-16,0-2-1 0,0 1 2 0,0 0-6 0,1-1 5 15,-4 2-1-15,3-1 1 0,0 1-1 0,-3-1-2 16,0-1 3-16,0 3 1 0,-4-3-1 15,4 1 3-15,-3 1-5 0,-1-2-2 0,1 1-4 0,-1-1 3 16,-2 0 7-16,2 0-1 0,-2 0 1 0,5 0-1 16,-2 0-3-16,0 0 3 0,3 0-1 0,-4-1 1 15,1 1-2-15,3-2 1 0,-4 4-2 0,4-2-3 16,-3-2 2-16,-1 4 1 0,1-2 1 0,-4 0 0 16,-3 0 0-16,7 0 0 0,-11 0 0 0,11 0-13 15,-11 0 16-15,8 0 0 0,-4 0-2 0,-1 1 1 16,-19-1-1-16,37 0-5 0,-37 0 7 0,37 0 0 15,-37 0-3-15,36 2 2 0,-36-2-2 0,33-2 5 0,-33 2-9 16,27 2 6-16,-27-2 1 0,30 1-2 16,-30-1 1-16,23 2-3 0,-23-2-7 0,23 1 11 15,-23-1 0-15,20 1 0 0,-20-1 1 0,0 0-2 16,24 2 3-16,-24-2-5 0,0 0 4 0,0 0-14 16,23 1-17-16,-23-1-18 0,0 0-28 0,0 0-52 15,0 0-68-15,0 0-59 0,0 0-97 0,0 0-54 0,0 0-136 16,0 0-558-16,0 0-1247 0</inkml:trace>
  <inkml:trace contextRef="#ctx0" brushRef="#br0" timeOffset="116799.14">10963 8755 1712 0,'0'0'1087'0,"0"0"-286"0,0 0-228 0,0 0-87 0,0 0-145 0,0 0-33 0,3 18-96 15,-3-18-17-15,4 28-57 0,-4-9 4 0,3 2-54 16,0 2 8-16,1 3-20 0,-1 0-44 0,4 1 21 16,-4 0-13-16,4 1-36 0,-1-2 26 0,-2 0-30 15,2-3 18-15,1 1-26 0,-4 0 26 0,4-2-36 16,0-5 29-16,-4 2-33 0,0-2 26 0,-3-17-52 15,7 28 30-15,-4-9-55 0,-3-19 22 0,7 20-32 0,-7-20-39 16,6 19-51-16,-6-19-60 0,4 17-66 0,-4-17-91 16,0 0-77-16,3 21-563 0,-3-21-1125 0</inkml:trace>
  <inkml:trace contextRef="#ctx0" brushRef="#br0" timeOffset="125804.08">10970 9789 554 0,'0'0'930'0,"0"0"-282"0,0 0-228 0,0 0-12 16,0 0-129-16,0 0 4 0,0 0-96 0,0 0 11 16,0 0-81-16,0 0 25 0,0 0-62 0,0 0 44 15,0 0-50-15,0 0 54 0,0 0-34 0,0 0 66 16,0 0-31-16,0 0 49 0,0 0-36 0,0 0 56 0,0 0-41 16,10 21-3-16,-10-21-7 0,6 35 13 15,-2-17-33-15,-1 5 5 0,4 0-32 0,-4 0-7 16,0 3-26-16,4-1-7 0,-4-4-22 0,4 3-4 0,-4-3-21 15,4-3-7-15,-4 2-36 0,1-5 0 0,-4-15-59 16,9 25-6-16,-9-25-62 0,7 20-68 0,-7-20-70 16,7 16-67-16,-7-16-77 0,0 0-76 0,0 0-531 15,0 0-1157-15</inkml:trace>
  <inkml:trace contextRef="#ctx0" brushRef="#br0" timeOffset="137163.51">10800 11673 133 0,'0'0'837'15,"-6"15"-325"-15,6-15-205 0,0 0-28 0,0 0-125 16,0 0-3-16,0 0-72 0,0 0 21 0,0 0-58 16,0 0 24-16,0 0-42 0,0 0 25 0,0 0-44 15,0 0 35-15,0 0-35 0,0 0 53 0,0 0-30 16,0 0 62-16,0 0-49 0,0 0 49 0,0 0-51 16,0 0 48-16,0 0-55 0,0 0 1 0,0 0-8 15,0 0 2-15,0 0-3 0,0 0-6 0,0 0 3 16,0 0-1-16,0 0 2 0,0 0 0 0,0 0 4 15,0 0-7-15,0 0 1 0,0 0-5 0,0 0-1 16,0 0 4-16,0 0-12 0,0 0-3 0,0 0 34 0,0 0-37 16,0 0 0-16,0 0 4 0,0 0 11 15,0 0-9-15,0 0 1 0,0 0 8 0,0 0 3 16,0 0 9-16,0 0 1 0,0 0 9 0,0 0-11 0,0 0-1 16,0 0 0-16,0 0-1 0,0 0-3 0,0 0 0 15,0 0 2-15,0 0-1 0,6 12-2 0,-6-12-1 16,0 0 6-16,0 0 0 0,0 0-7 15,0 0 6-15,0 0-2 0,0 0 6 0,0 0 5 0,0 0 5 16,0 0 7-16,0 0 4 0,0 0 0 0,0 0 0 16,0 0 0-16,0 0-1 0,0 0-8 0,0 0-4 15,0 0 5-15,0 0-7 0,0 0-4 0,0 0 2 16,0 0 0-16,0 0-2 0,0 0 0 0,0 0 4 16,0 0 2-16,0 0 2 0,0 0 3 0,0 0 1 15,0 0 1-15,0 0 0 0,0 0-8 0,0 0-6 16,0 0-6-16,0 0-5 0,0 0-6 0,0 0-2 15,0 0 4-15,0 0-6 0,0 0-4 0,0 0 1 16,0 0-2-16,0 0-2 0,20-4 2 0,-20 4-1 0,0 0-1 16,14-4-1-16,-14 4 0 0,0 0 2 15,26-3-1-15,-26 3 5 0,17 1-5 0,-17-1 0 0,20 3 1 16,-20-3 1-16,23 5 0 0,-23-5 1 16,20 9 6-16,-20-9-4 0,20 11 8 0,-20-11 10 0,20 13 9 15,-20-13 7-15,16 13-9 0,-16-13 1 16,14 17-4-16,-14-17-3 0,13 16-3 0,-13-16-3 15,7 17 1-15,-7-17-6 0,6 19-1 0,-6-19-1 0,4 20 3 16,-4-20 5-16,0 21 1 0,0-21 11 0,-7 20-35 16,7-20 43-16,-3 19-39 0,3-19 45 0,-10 20-49 15,10-20 42-15,-10 16-52 0,10-16 41 0,-10 13-48 16,10-13 37-16,-14 8-47 0,14-8 30 0,-10 9-5 16,10-9-50-16,0 0 28 0,-16 9-12 0,16-9-10 15,0 0-7-15,0 0-2 0,-17 4-2 0,17-4 2 16,0 0-5-16,0 0 7 0,0 0 2 0,0 0 8 15,-13 8 4-15,13-8 10 0,0 0 11 0,0 0 2 16,3 17 5-16,-3-17 1 0,7 18 8 0,-7-18-3 16,7 20 2-16,-7-20 2 0,6 26 3 0,-6-26-40 0,7 30 51 15,-7-30-36-15,6 26 60 0,-6-26-44 16,7 23 47-16,-7-23-46 0,0 21 52 0,0-21-41 16,0 21 44-16,0-21-36 0,-7 17 49 0,7-17-56 0,-13 13 38 15,13-13-52-15,-16 8 42 0,16-8-55 16,-20 7 23-16,20-7-69 0,-24 3 20 0,24-3-76 0,-26 2 16 15,26-2-80-15,-23 0-5 0,23 0-53 16,-24 1-63-16,24-1-85 0,-20 0-434 0,20 0-581 0</inkml:trace>
  <inkml:trace contextRef="#ctx0" brushRef="#br0" timeOffset="140354.54">10887 10793 407 0,'0'0'1028'0,"0"0"-372"0,0 0-144 16,0 0-100-16,0 0-67 0,-10-10-72 0,10 10-46 0,0 0-41 16,0 0-41-16,0 0-24 0,0 0-28 0,0 0-16 15,0 0-15-15,0-18-9 0,0 18-10 0,0 0-9 16,6-13-5-16,-6 13-3 0,0 0 9 0,14-13 2 16,-14 13 3-16,13-9 9 0,-13 9 9 0,13-7 5 15,-13 7 7-15,0 0 13 0,27-1 1 0,-27 1 6 16,16 5 5-16,-16-5-35 0,20 13 50 0,-6-3-44 15,-4 3 47-15,0 3-44 0,0 5 2 0,0 0-1 0,-4-1-46 16,1 3 48-16,-1 1-14 0,-2-1-11 0,-1 2-7 16,0-4-9-16,-3-1 0 0,4 2-9 15,-4-2-7-15,-4-2-7 0,1 1-18 0,0-2-20 0,3-17 21 16,-7 30-61-16,7-30 34 0,-10 22-66 0,10-22 11 16,-10 12-66-16,10-12 24 0,0 0-11 15,-23 1-15-15,23-1-45 0,-13-6 44 0,13 6-37 0,-10-12 63 16,10 12-21-16,-10-13 28 0,10 13 67 0,0 0-35 15,-10-19 60-15,10 19-29 0,0 0 31 0,0 0 77 16,0 0-32-16,0 0 63 0,0 0-38 0,20 7 51 16,-20-7-54-16,13 16 43 0,-13-16-9 0,20 20-18 15,-10-11-11-15,0 1-7 0,3-2-18 0,0 4-37 16,1-5-43-16,-4 0-44 0,3 0-83 0,-13-7-61 16,27 12-74-16,-27-12-100 0,23 5-355 0,-23-5-462 15</inkml:trace>
  <inkml:trace contextRef="#ctx0" brushRef="#br0" timeOffset="159426.6">10741 12647 769 0,'0'0'639'0,"0"0"-179"0,0 0-77 0,0 0-68 16,0 0-21-16,0 0-6 0,0 0-20 0,0 0-25 0,0 0-9 16,0 0-11-16,0 0-18 0,0 0-22 0,0 0-20 15,-14 6-22-15,14-6-26 0,0 0-21 0,0 0-19 16,0 0 4-16,0 0 10 0,0 0-14 0,0 0-10 16,0 0-12-16,14-9-9 0,-14 9-10 0,0 0 2 15,19-4-12-15,-19 4-6 0,17-2-5 0,-17 2 3 16,20 0-5-16,-20 0 1 0,27 3-4 0,-27-3 1 0,26 7 0 15,-26-7 1-15,27 12 4 0,-11-5 1 0,-2 0 9 16,-1 0-3-16,-3 3-1 0,3 2 1 0,0-4 2 16,-3 2-1-16,0 0 0 0,0 3 7 15,-10-13-4-15,14 20 2 0,-14-20 3 0,10 19-43 16,-10-19 45-16,6 20-34 0,-6-20 50 0,0 0-27 0,0 27 31 16,0-27-44-16,-6 16 35 0,6-16-46 0,-7 16 41 15,7-16-48-15,-13 14 36 0,13-14-40 16,-10 10 39-16,10-10-44 0,-14 9 41 0,14-9-40 15,0 0 26-15,-13 13-45 0,13-13 29 0,0 0-15 0,-10 12-19 16,10-12-14-16,0 0-15 0,-6 15-6 0,6-15-1 16,0 0 5-16,3 23 8 0,-3-23 12 0,7 23 6 15,-7-23 6-15,6 30 7 0,1-14 8 0,-4 1 4 16,4-2 5-16,-1 3 3 0,-2-2 5 0,-1 0 6 16,4 1 2-16,-7-17 0 0,3 32 6 0,-3-32 1 15,3 25 6-15,-3-25 2 0,-3 25 10 0,3-25 1 16,-7 23-4-16,7-23-3 0,-13 19-2 0,13-19-2 0,-20 17-10 15,20-17 0-15,-16 10-1 0,16-10-4 0,-20 9-3 16,20-9-18-16,-20 5-30 0,20-5-38 0,0 0-54 16,-24 3-65-16,24-3-83 0,0 0-87 15,0 0-91-15,0 0-447 0,0 0-830 0</inkml:trace>
  <inkml:trace contextRef="#ctx0" brushRef="#br0" timeOffset="171901.97">10707 13773 833 0,'0'0'674'0,"0"0"-169"0,7-14-97 0,-7 14-47 0,0 0-87 15,0 0 45-15,0 0-41 0,0 0-20 0,0 0-12 16,0 0-8-16,7-14-1 0,-7 14 0 0,0 0-38 0,0 0 48 16,0 0-48-16,0 0 17 0,0 0-54 0,10 15 1 15,-10-15-31-15,6 25-4 0,-2-9-30 0,2 4-4 16,-2 4-23-16,-1 2-5 0,3 3-18 0,-2 0-4 16,2-1-11-16,-2-1-3 0,2 2-15 0,-2-2 6 15,2-1-14-15,-2-2 1 0,2-2-26 16,-2 0-2-16,-1-3-46 0,4-2 5 0,-7-17-74 0,6 30-17 15,-6-30-64-15,7 23-65 0,-7-23-52 0,7 17-34 16,-7-17-28-16,0 0-62 0,10 10-59 0,-10-10-380 16,0 0-765-16</inkml:trace>
  <inkml:trace contextRef="#ctx0" brushRef="#br0" timeOffset="172388.11">11136 13853 424 0,'0'0'1019'0,"0"0"-383"0,0 0-195 15,0 0-9-15,0 0-55 0,0 0-55 0,0 0-40 16,0 0-30-16,-23 1-20 0,23-1-35 0,0 0-28 16,-10 14-21-16,10-14-14 0,-10 13-14 0,10-13-15 15,-7 20-20-15,7-20-16 0,-3 23-13 16,3-23-6-16,-4 33-5 0,4-33-3 0,4 36-9 0,-4-16-1 16,6 3-2-16,-2 1-2 0,6 1-5 0,-4-2-1 15,4 2 0-15,0-1-5 0,4 0-3 0,-5-1-2 16,5-3-3-16,-1 0-3 0,0-2-1 0,1-3 1 15,-4-2-5-15,0-1-2 0,3-4-1 0,-13-8 1 16,23 12-1-16,-23-12-1 0,23 0-1 0,-23 0-14 16,20-12-19-16,-10 2-16 0,-3-4-23 0,3-6-23 0,-3-3-27 15,-4-3-25-15,0-4-24 0,-3-3-8 0,0-1 6 16,-6-8-10-16,2 3 71 0,-6-3-4 16,4 2 68-16,-8 2-18 0,4 0 58 0,-3 7 107 0,-4 2-12 15,7 9 77-15,-3 1-37 0,-3 6 42 0,6 3-65 16,-4 1 25-16,14 9-82 0,-20-5 2 0,20 5-93 15,0 0-7-15,-26 3-76 0,26-3-86 16,0 0-96-16,-17 10-87 0,17-10-119 0,0 0-306 0,0 0-563 16</inkml:trace>
  <inkml:trace contextRef="#ctx0" brushRef="#br0" timeOffset="181827.08">14335 8783 257 0,'0'0'1237'0,"0"0"-514"0,0 0-203 0,0 0-101 0,0 0-78 0,0 0-59 0,0 0-32 0,0 0-32 16,0-19-22-16,0 19-16 0,0 0-19 0,0 0-11 15,0 0-6-15,0 0-13 0,0 0-17 0,0 0-20 16,0 0-5-16,0 0-4 0,-10 17-3 0,10-17-46 15,0 0 47-15,-3 24-32 0,3-24 37 0,-4 22-46 16,4-22 30-16,0 27-52 0,0-27 35 16,4 29-50-16,-4-29 38 0,6 31-45 0,-2-15 32 0,2 0-43 15,-2 1 36-15,2-3-40 0,4 2 38 0,-3-3-42 16,3 0 39-16,0-1-42 0,0 2 41 0,-10-14-45 16,20 19 38-16,-20-19-9 0,20 10-44 0,-20-10 41 15,20 7-4-15,-20-7 0 0,20 2-3 0,-20-2 3 16,16-5 0-16,-16 5-2 0,14-7 5 0,-14 7-5 0,16-13 1 15,-16 13-2-15,10-17-1 0,-10 17 1 0,10-18-10 16,-10 18-2-16,7-23-4 0,-7 23-6 16,3-24-1-16,-3 24 5 0,3-26-9 0,-3 26-1 15,0-30 2-15,0 30 3 0,-3-33 4 0,0 16 1 0,-1-2 3 16,-2 2-32-16,2-3 45 0,-2 4-34 0,-1-2 47 16,-3-1-37-16,4-1 45 0,-4 5-39 15,0-2 48-15,0 4-43 0,0-1 44 0,0 1-40 0,0 0 44 16,-4 4-39-16,14 9 51 0,-19-17-42 15,19 17 46-15,-17-10-47 0,17 10 38 0,-17-6-47 0,17 6 42 16,0 0-43-16,-23 6 29 0,23-6-49 0,-10 10 32 16,10-10-15-16,-10 17-14 0,10-17-19 0,-7 20-21 15,7-20-33-15,-6 23-30 0,6-23-21 0,0 28-28 16,0-28-32-16,3 24-41 0,-3-24-29 0,3 29-21 16,-3-29-63-16,10 30-424 0,-10-30-492 0</inkml:trace>
  <inkml:trace contextRef="#ctx0" brushRef="#br0" timeOffset="182043.12">14711 9022 1467 0,'3'15'805'0,"-3"-15"-243"0,0 0-146 0,0 0-119 0,0 23-72 15,0-23-79-15,0 0-62 0,3 21-61 0,-3-21-50 16,0 0-52-16,7 24-38 0,-7-24-36 0,6 18-6 0,-6-18-62 16,4 15-18-16,-4-15-58 0,0 0-55 0,10 19-217 15,-10-19 32-15</inkml:trace>
  <inkml:trace contextRef="#ctx0" brushRef="#br0" timeOffset="182342.71">14950 8676 310 0,'0'-21'1144'0,"0"21"-369"0,0 0-249 0,0 0-24 0,0 0-148 0,0 0-7 0,0 0-99 0,0 0 10 15,0 0-48-15,10 14-46 0,-10-14-32 0,0 30-28 0,3-9-21 16,0 4-16-16,1 3-12 0,-1 0-16 0,-3 2-9 16,3 0-8-16,1-1-6 0,-1 0-7 0,0-2-23 15,1-1-20-15,-1-5-20 0,0 1-31 0,1-5-43 16,-1 1-38-16,-3-18-68 0,7 30-68 16,-7-30-59-16,3 21-53 0,-3-21-435 0,0 0-630 15</inkml:trace>
  <inkml:trace contextRef="#ctx0" brushRef="#br0" timeOffset="183046.03">14372 9797 219 0,'0'0'1269'0,"0"0"-584"16,0 0-119-16,0 0-176 0,0 0-34 0,-10 13-127 15,10-13 19-15,0 0-87 0,0 27 18 0,0-27-28 0,0 26-28 16,0-26-18-16,10 33-16 0,-7-16-14 16,4-2-8-16,-1 2-9 0,1-1-6 0,0 0-9 0,3-2-8 15,-1-1-2-15,1 0-9 0,0-2-4 0,0-2-2 16,-10-9 1-16,24 16 2 0,-24-16 2 0,20 7 0 15,-20-7-8-15,20 1-3 0,-20-1 1 0,19-4-4 16,-19 4-3-16,17-13 0 0,-17 13 5 0,17-20-8 16,-17 20-38-16,13-29 45 0,-13 29-38 0,7-30 40 15,-7 30-38-15,3-33 40 0,-3 15-40 0,-3 0 44 16,-1-2-42-16,-2 0 43 0,-4 0-39 0,3-3 47 16,-6 3-47-16,3 1 46 0,-4 1 2 15,5 2 13-15,-5 3-28 0,4 0 52 0,0 5-32 0,10 8 20 16,-20-15-56-16,20 15 28 0,-20-3-58 0,20 3 32 15,-16 5-51-15,16-5 28 0,-13 13-55 0,13-13 31 16,-7 24-46-16,7-24 32 0,-7 26-42 0,7-26 15 16,0 30-28-16,0-30-36 0,4 34-58 0,-4-34-20 15,3 33-48-15,4-16-51 0,-4-1-87 0,3 0-347 0,4-3-431 16</inkml:trace>
  <inkml:trace contextRef="#ctx0" brushRef="#br0" timeOffset="183243.73">14764 10084 1005 0,'0'0'1252'0,"0"0"-411"0,3 25-219 16,-3-25-152-16,0 0-105 0,-3 28-82 0,3-28-66 16,0 0-49-16,0 30-52 0,0-30-53 0,3 19-49 15,-3-19-43-15,3 20-39 0,-3-20-45 0,4 16-46 16,-4-16-41-16,3 18-43 0,-3-18-41 0,7 15-34 15,-7-15-30-15,0 0-94 0,10 18-317 0,-10-18-419 16</inkml:trace>
  <inkml:trace contextRef="#ctx0" brushRef="#br0" timeOffset="183481.39">14986 9710 646 0,'0'0'1392'0,"0"0"-560"0,0 0-158 0,0 0-221 0,0 0-40 0,0 0-123 0,0 0-34 15,0 0-32-15,0 26-47 0,0-26-39 0,4 33-29 16,-4-13-23-16,0 1 21 0,0 1-66 16,0-1 6-16,3-1-78 0,-3 2 0 0,3-3-87 15,-3-1-7-15,4 1-55 0,-4-19-59 0,0 33-67 0,0-33-64 16,6 24-62-16,-6-24-87 0,4 25-314 0,-4-25-593 15</inkml:trace>
  <inkml:trace contextRef="#ctx0" brushRef="#br0" timeOffset="184276.65">14352 10926 1068 0,'-7'-15'763'0,"7"15"-136"15,0 0-208-15,0 0-7 0,0 0-124 0,0 0 7 16,0 0-100-16,-13 7 7 0,13-7-91 0,0 0 20 0,0 0-64 16,0 26 37-16,0-26-61 0,6 25 40 0,-6-25-57 15,10 30 45-15,-6-15-48 0,6 3 46 0,-4-1-43 16,4 0 42-16,0 3-52 0,-3-6 36 0,3 1-11 16,3-2-11-16,-6 0-5 0,6-1-8 0,-3-4-3 15,3 1-44-15,-13-9 30 0,24 11-49 0,-24-11 43 16,20 2-46-16,-20-2 39 0,19-8-51 0,-19 8 32 15,17-18-62-15,-10 5 30 0,-1-3-70 0,-2-1 32 16,-1-4-55-16,0 1 40 0,-3-4-24 0,-3-2 49 16,0-1 16-16,-1-2 16 0,-6 1 13 0,0-4 13 15,0 1 26-15,-3 3 42 0,0 4 28 0,3 3 38 0,-3 4 28 16,3 2 18-16,-4 2-6 0,4 4-7 0,10 9-23 16,-20-13-18-16,20 13-26 0,0 0-14 0,-23 3-10 15,23-3-9-15,-10 16-10 0,10-16-6 0,-10 24-54 16,10-24 31-16,-3 29-60 0,3-29 26 15,0 29-64-15,0-29 13 0,3 34-78 0,1-17-13 0,2 2-13 16,-2-2-26-16,2-1-61 0,1 1-50 0,0-2-102 16,2-2-255-16,-2-1-280 0</inkml:trace>
  <inkml:trace contextRef="#ctx0" brushRef="#br0" timeOffset="184465.44">14747 11171 260 0,'0'0'1757'0,"0"19"-801"0,0-19-165 0,3 23-250 0,-3-23-85 15,-3 24-143-15,3-24-33 0,0 23-111 0,0-23-23 16,0 24-109-16,0-24-18 0,3 25-101 0,-3-25-23 0,4 20-70 16,-4-20-71-16,6 18-69 0,-6-18-60 0,4 18-52 15,-4-18-74-15,10 11-326 0,-10-11-570 16</inkml:trace>
  <inkml:trace contextRef="#ctx0" brushRef="#br0" timeOffset="185579.31">14412 11748 260 0,'0'0'1325'0,"0"0"-580"0,0 0-187 0,0 0-100 0,0 0-114 0,-20 3-72 0,20-3-46 16,0 0-38-16,-7 20-37 0,7-20-20 0,-3 23-14 15,3-23-22-15,0 26-15 0,0-26-9 0,3 34-4 0,0-16-6 16,1-1-1-16,-1-2-7 0,4 3-46 15,-1 0 42-15,1-3-42 0,-1 2 41 0,1-4-42 0,3 0 36 16,0-1-49-16,-3 0 35 0,6-3-40 0,-13-9 38 16,20 16-52-16,-20-16 29 0,23 8-46 15,-23-8 34-15,20 3-52 0,-20-3 34 0,23-7-15 0,-23 7-26 16,20-13-16-16,-10 2-19 0,0-1-10 0,-3-2-10 16,-4-2-7-16,4-1-4 0,-4-1 15 0,-3-2 18 15,0-1 13-15,-3-1 15 0,0 2 14 0,-4-6 16 16,0 5 16-16,1-3 25 0,-8 2 23 0,4 1 16 15,-3 3 26-15,0 1 12 0,3 4 12 0,0 1 5 16,-3 1-6-16,13 11-12 0,-17-13-29 0,17 13-28 16,-17-6-22-16,17 6-19 0,0 0-17 0,-16 12-15 15,16-12-10-15,-7 18-15 0,7-18-15 0,0 25-18 16,0-25-19-16,3 33-19 0,1-14-19 0,-1-1-31 16,4 2-52-16,-1 1-52 0,4 0-368 0,0-1-257 15</inkml:trace>
  <inkml:trace contextRef="#ctx0" brushRef="#br0" timeOffset="185760.56">14823 12111 950 0,'7'25'1250'0,"-7"-25"-474"0,0 0-140 0,-3 25-218 0,3-25-59 0,0 21-126 0,0-21-66 0,-4 18-46 16,4-18-35-16,0 0-109 0,0 27-16 15,0-27-114-15,0 0-35 0,4 26-36 0,-4-26-31 0,0 0-34 16,10 20-46-16,-10-20-18 0,0 0-387 0,6 16-382 16</inkml:trace>
  <inkml:trace contextRef="#ctx0" brushRef="#br0" timeOffset="186196.87">14943 11890 496 0,'-3'-23'1287'0,"3"23"-512"16,0 0-217-16,0-26-152 0,0 26-109 0,0 0-61 0,-4-20-56 15,4 20-35-15,0 0-27 0,4-14-11 0,-4 14-10 16,0 0-1-16,0 0-11 0,16-11-11 0,-16 11-8 16,0 0-11-16,17 8-1 0,-17-8-3 15,13 12 6-15,-13-12-7 0,10 15-43 0,-10-15 48 0,10 19-26 16,-10-19 49-16,10 20-39 0,-10-20 45 0,7 20-50 15,-7-20 45-15,3 19-51 0,-3-19 40 0,0 0-53 16,0 24 32-16,0-24-60 0,0 0 26 0,-3 20-58 16,3-20 28-16,0 0-50 0,-10 10 32 0,10-10-48 15,0 0 31-15,0 0-56 0,0 0 33 0,-17 6-15 16,17-6-28-16,0 0-20 0,0 0-10 0,0 0-48 0,0 0 44 16,0 0-15-16,0 0 36 0,0 0-19 15,0 0 26-15,4 27 1 0,-4-27 9 0,13 19 19 16,-13-19 28-16,10 26 37 0,-4-13 11 0,-2 1 61 15,2 2-10-15,-6-16 25 0,7 30 28 0,-7-30 35 16,3 26 15-16,-3-26 8 0,0 26-1 0,0-26-9 16,-3 20-24-16,3-20-27 0,-10 17-20 0,10-17-29 15,-13 12-3-15,13-12-101 0,-17 4-58 0,17-4-37 0,0 0-54 16,-26-7-54-16,26 7-106 0,-17-15-441 0,17 15-557 16</inkml:trace>
  <inkml:trace contextRef="#ctx0" brushRef="#br0" timeOffset="189286.33">15046 10888 168 0,'0'0'1034'0,"0"0"-432"0,0 0-185 0,0 0-67 0,0 0-122 0,0 0-14 16,0 0-60-16,0 0 24 0,0 0-72 0,0 0 30 15,3-21-64-15,-3 21-2 0,0 0 55 0,10-12-50 16,-10 12 62-16,0 0-42 0,14-10 57 0,-14 10-39 16,0 0 64-16,0 0-44 0,20-3 50 0,-20 3-51 15,13 9 35-15,-13-9-61 0,16 16-15 0,-6-5-2 16,0 2-6-16,-3 2-9 0,3 0-12 0,-3 1-9 0,-1 3-4 15,1-2-13-15,0 0-7 0,-1 0-5 16,-2 1-7-16,-1 0-10 0,-3-18-11 0,3 32-19 0,-3-32-14 16,-3 28-11-16,3-28 27 0,-3 25-54 0,3-25 32 15,-7 22-57-15,7-22 25 0,-10 13-55 16,10-13 40-16,-13 7-49 0,13-7 38 0,0 0-54 16,-20-2-2-16,20 2 0 0,0 0 16 0,-17-10 12 0,17 10 22 15,0 0 12-15,0 0 22 0,-7-14 12 0,7 14 14 16,0 0 11-16,0 0 17 0,0 0 11 0,17 7 2 15,-17-7 18-15,20 17-2 0,-7-4-2 0,1 0-3 16,2 0 54-16,-3 1-63 0,4 2 44 0,0-3-55 16,-4 0 4-16,4 0-75 0,-4-2-68 0,0-2-100 15,0-2-143-15,4 0-327 0,-17-7-351 0</inkml:trace>
  <inkml:trace contextRef="#ctx0" brushRef="#br0" timeOffset="190150.9">14485 12668 1021 0,'0'0'773'0,"-14"-13"-128"0,14 13-131 0,0 0-61 0,0 0-85 0,0 0-53 0,-20 6-47 0,20-6-34 15,-13 15-26-15,13-15-67 0,-10 24 42 0,10-24-55 16,-10 30 25-16,7-13-56 0,0 3 28 0,-1-1-49 16,4 2 29-16,-3 2-44 0,6-3 43 0,-3 3-51 15,4-2 35-15,-1 2-45 0,0-3 19 0,4 1-46 16,-1-1 29-16,4-1-44 0,-3-2 33 0,3-4-34 16,0 0-33-16,0-3 16 0,0-1-53 0,-10-9 27 0,23 13-32 15,-23-13 12-15,23 5-13 0,-23-5-3 16,20-4 3-16,-20 4-7 0,20-13-1 0,-20 13 5 0,17-20 0 15,-10 6 1-15,-1-4 5 0,-2 1 8 0,-1-4 7 16,-3 1 6-16,0-2-1 0,0-5 4 16,-3 2 6-16,-4-5-9 0,0 4 6 0,1-1 8 0,-4 1-34 15,0-1 65-15,0 4-40 0,-4 0 58 0,4 3-15 16,0 1 71-16,1 5-40 0,-1 3 58 0,0-1-34 16,10 12 40-16,-20-10-63 0,20 10 38 15,0 0-56-15,-20 4 40 0,20-4-55 0,-10 16 42 0,10-16-9 16,-7 26-8-16,7-26-20 0,-3 32-24 0,3-32-27 15,3 38-31-15,0-18-41 0,1 0-25 0,2-2-50 16,1 3-48-16,0-1-44 0,3 0-49 0,0-4-46 16,0-5-421-16,-4 5-513 0</inkml:trace>
  <inkml:trace contextRef="#ctx0" brushRef="#br0" timeOffset="190319.86">14810 13140 1075 0,'4'20'1000'0,"-4"-1"-322"0,0-19-171 0,0 35-182 16,0-35-32-16,0 37-111 0,0-37 0 15,3 33-103-15,-3-33-4 0,0 32-110 0,0-32-12 0,3 24-87 16,-3-24-47-16,7 20-35 0,-7-20-77 0,3 17-66 16,-3-17-380-16,0 0-378 0</inkml:trace>
  <inkml:trace contextRef="#ctx0" brushRef="#br0" timeOffset="190843.47">15063 12762 299 0,'0'0'1279'0,"-4"-19"-610"0,4 19-150 0,-3-20-182 16,3 20-32-16,-3-17-110 0,3 17-16 0,0 0-85 0,0-26 28 16,0 26-80-16,0 0 33 0,10-20-74 0,-10 20 31 15,0 0-74-15,13-9-1 0,-13 9 4 16,0 0 46-16,23 3-47 0,-23-3 49 0,13 13-43 0,-13-13 53 16,24 17-30-16,-18-7 49 0,-6-10-47 0,20 20 69 15,-13-7-31-15,-7-13 70 0,13 22 17 16,-13-22-6-16,10 21 7 0,-10-21-5 0,7 19-12 0,-7-19-55 15,0 18 38-15,0-18-62 0,0 0 37 16,-3 22-53-16,3-22 40 0,0 0-17 0,-17 13-4 0,17-13-5 16,0 0-14-16,-20 4-11 0,20-4-15 0,0 0-12 15,-17 3-10-15,17-3-17 0,0 0-5 0,0 0-16 16,-20 0-5-16,20 0-1 0,0 0-6 0,0 0-37 16,0 0 60-16,-10 10 19 0,10-10 10 0,0 0-40 0,10 24 48 15,-10-24-32-15,10 28 46 0,-3-11-28 16,3 3 62-16,-3 0-33 0,3 2 81 0,0-1-37 15,-4 1 70-15,4-1-26 0,-3-1 68 0,0-4-34 16,-4 1 51-16,3-2-45 0,-6-15 51 0,7 28-49 0,-7-28 31 16,3 22-67-16,-3-22 25 0,-3 18-62 15,3-18 27-15,-10 14-54 0,10-14 35 0,-13 10-49 16,13-10 33-16,-17 6-62 0,17-6 24 0,-16 4-70 0,16-4 17 16,0 0-42-16,-20 4-52 0,20-4-93 0,0 0-35 15,0 0-69-15,-24 2-64 0,24-2-471 16,0 0-739-16</inkml:trace>
  <inkml:trace contextRef="#ctx0" brushRef="#br0" timeOffset="193099.6">18870 8771 637 0,'0'0'1081'0,"0"0"-344"0,0 0-179 0,0 0-103 16,0 0-82-16,0 0-50 0,0 0-38 0,-17 4-81 0,17-4 12 16,0 0-75-16,-6 13 18 0,6-13-59 0,0 0 29 15,-7 23-28-15,7-23 43 0,0 25-45 16,0-25 41-16,0 27-47 0,0-27 25 0,7 33-34 16,-4-16 14-16,4 0-30 0,-4 0 10 0,7 1-28 15,-4-3 7-15,4 1-22 0,0 1-1 0,0-3-15 0,4-1 7 16,-4-2-20-16,3-1 13 0,0 0-15 0,1-1 10 15,-1-4-18-15,3 3 17 0,-16-8-18 0,27 8 18 16,-27-8-21-16,23 7 18 0,-23-7-19 0,24 3 18 16,-24-3-16-16,19 3 17 0,-19-3-20 15,20-3 18-15,-20 3-18 0,14-7 12 0,-14 7-28 0,16-13 9 16,-16 13-49-16,10-23 11 0,-10 23-66 0,7-33 11 16,-7 14-69-16,0-1 29 0,0-3-3 0,-3-3 15 15,-1 1-18-15,-2-1 71 0,-1 0-18 0,-3 0 69 16,-3-2-18-16,-1 5 86 0,1 1 0 0,-3 3 77 15,2 4-19-15,-2 1 7 0,2 0 3 0,-2 5-17 16,2 2-13-16,1 2-4 0,13 5-7 0,-26-8-15 16,26 8-20-16,-20-1-19 0,20 1-13 0,-17 7 25 15,17-7-63-15,-13 13 21 0,13-13-71 0,-10 17 17 16,10-17-78-16,-7 19 12 0,7-19-34 0,0 22-28 16,0-22-41-16,3 21-51 0,-3-21-23 0,7 26-32 0,-7-26-38 15,10 26-78-15,0-13-265 0,-10-13-370 0</inkml:trace>
  <inkml:trace contextRef="#ctx0" brushRef="#br0" timeOffset="193333.77">19322 9055 779 0,'0'0'1040'0,"0"0"-334"0,3 20-159 0,-3-20-121 16,3 19-110-16,-3-19-67 0,0 20-58 0,0-20-42 16,4 23-38-16,-4-23-19 0,3 23-34 0,-3-23-36 15,7 24-22-15,-7-24-34 0,3 16-29 0,-3-16-31 0,7 20-27 16,-7-20-37-16,6 16-37 0,-6-16-31 16,0 0-32-16,7 19-32 0,-7-19-53 0,0 0-338 15,10 10-267-15</inkml:trace>
  <inkml:trace contextRef="#ctx0" brushRef="#br0" timeOffset="193648.63">19548 8673 124 0,'3'-20'1441'0,"-3"20"-521"0,0 0-257 16,0 0-67-16,0 0-137 0,0 0-4 0,0 0-106 15,10 20-44-15,-10-20-49 0,3 30-41 0,1-10-33 16,-4-1-13-16,3 7-39 0,0 1-12 0,0 2-35 16,1 1-7-16,-1-1-27 0,0-3 4 0,1 1-26 15,-1-3 3-15,0-1-33 0,1-1 0 0,-1-4-36 16,0 0 1-16,-3-18-31 0,4 30 16 0,-4-30-76 15,6 23 3-15,-6-23-46 0,4 20-46 0,-4-20-45 16,0 0-46-16,6 22-52 0,-6-22-34 0,0 0-38 0,0 0-516 16,0 0-916-16</inkml:trace>
  <inkml:trace contextRef="#ctx0" brushRef="#br0" timeOffset="195684.89">18953 9846 224 0,'0'0'1187'0,"-20"4"-500"16,20-4-147-16,0 0-40 0,-17 12-152 16,17-12-25-16,-10 13-106 0,10-13 14 0,-10 18-83 0,10-18 35 15,-6 20-67-15,6-20 32 0,0 22-57 0,0-22 47 16,0 26-48-16,0-26 47 0,6 29-58 0,-6-29 47 16,10 30-50-16,-3-16 43 0,-7-14-62 0,13 25 33 15,-3-13-42-15,-10-12-20 0,17 22 34 0,-7-12-54 16,0 0-3-16,0-1 41 0,-10-9-53 0,23 13 45 15,-23-13-45-15,23 7 33 0,-23-7-44 0,20 1 42 16,-20-1-59-16,24-3 40 0,-24 3-52 0,16-10 36 16,-16 10-48-16,17-18 38 0,-17 18-49 0,13-25 38 15,-13 25-50-15,7-30 38 0,-7 30-46 0,0-37 43 16,-4 18-43-16,1 1 15 0,0-2 12 0,-7-2 15 16,0 3 14-16,-4 2 14 0,5 0 34 0,-5 2 26 15,4 2 15-15,-3 2 4 0,0 2 6 0,13 9-6 0,-24-11 0 16,24 11-12-16,-23-2-10 0,23 2-10 0,-20 5-7 15,20-5-1-15,-16 14-11 0,16-14-5 16,-14 23-5-16,14-23 26 0,-6 24-59 0,6-24 26 0,-4 27-63 16,4-27 22-16,0 28-68 0,0-28 16 0,4 35-73 15,-1-20 7-15,4 0-77 0,-4 0-22 0,4 1-45 16,-1-1-52-16,1 0-73 0,3-2-374 0,-3-1-528 16</inkml:trace>
  <inkml:trace contextRef="#ctx0" brushRef="#br0" timeOffset="195903.99">19249 10217 154 0,'0'0'1682'0,"10"10"-699"0,-10-10-248 16,0 0-96-16,6 15-151 0,-6-15-95 0,0 0-84 0,4 18-67 16,-4-18-40-16,0 0-63 0,3 20-41 15,-3-20-17-15,0 0-78 0,3 17-3 0,-3-17-86 16,0 0-4-16,3 17-85 0,-3-17 3 0,0 0-45 15,10 17-50-15,-10-17-53 0,0 0-27 0,7 13-30 16,-7-13-33-16,0 0-73 0,13 7-274 0,-13-7-415 0</inkml:trace>
  <inkml:trace contextRef="#ctx0" brushRef="#br0" timeOffset="196152.39">19484 9794 646 0,'0'0'977'0,"0"-21"-373"0,0 21-111 0,0 0-47 0,0 0-7 0,0 0-124 16,0 0 7-16,0 0-71 0,0 0-12 0,0 0-7 0,10 13-21 16,-10-13-19-16,4 31-20 0,-1-11-18 15,0 5-12-15,1 1-29 0,-1 0-14 0,0 1-20 16,1 2 7-16,-1-4-40 0,0 4 5 0,1-6-68 15,-4-3 8-15,3 0-67 0,0 0 14 0,1-4-68 16,-4-16 1-16,3 27-46 0,-3-27-55 0,7 22-68 0,-7-22-78 16,0 17-62-16,0-17-89 0,0 0-372 15,0 0-769-15</inkml:trace>
  <inkml:trace contextRef="#ctx0" brushRef="#br0" timeOffset="197220.18">19405 9802 1131 0,'0'0'673'0,"0"0"-172"0,0 0-63 0,0 0-112 16,0 0-54-16,0 0-45 0,0 0-17 0,0 0-15 0,0 0-6 15,0 0 0-15,-14-5-3 0,14 5-1 0,0 0-6 0,0 0-6 16,0 0-2-16,0 0-15 0,0 0-6 15,0 0-12-15,4-20-13 0,-4 20-60 0,0 0 38 0,10-13-21 16,-10 13-18-16,10-11-10 0,-10 11-5 0,16-12-15 16,-16 12-6-16,17-10-4 0,-17 10-1 0,17-8 3 15,-17 8 10-15,19-5 15 0,-19 5 3 0,24-1 8 16,-24 1-2-16,20 1-3 0,-20-1 5 0,20 9 4 16,-20-9-7-16,20 17-2 0,-11-7 3 0,1 0-7 0,0 3-4 15,0 2-1-15,-3 0-8 0,0 2-4 16,-1 2-1-16,1 0-4 0,-4 1-4 0,1-3-6 15,-1 4-2-15,0-3-4 0,1 2-1 0,-4 0-4 0,-4 0-2 16,4-2-3-16,-3 2-8 0,0-2-11 16,-4-1-9-16,0-1-12 0,1 0-7 0,-4-2-13 0,0-1-1 15,0-1-15-15,0-2-2 0,10-10-21 0,-20 15 21 16,20-15-39-16,-17 9 34 0,17-9-47 0,-20 4 44 16,20-4-41-16,0 0 42 0,-20-4-44 0,20 4 48 15,0 0-35-15,-16-9 55 0,16 9-28 16,0 0 52-16,0 0-31 0,0 0 48 0,0 0-36 0,0 0 53 15,0 0-30-15,6-14 59 0,-6 14-35 0,0 0 52 16,20 14-30-16,-20-14 63 0,17 19-37 0,-7-6 61 16,-3 0-27-16,6 5 23 0,0-3-28 0,-3 0 17 15,0-1-38-15,0-1 7 0,0 1-33 0,3-2 14 16,-6 1-48-16,6-3 5 0,-13-10-74 0,17 17 7 16,-17-17-76-16,16 10-8 0,-16-10-45 0,0 0-59 0,27 0-65 15,-27 0-81-15,17-9-74 0,-17 9-525 16,13-16-1067-16</inkml:trace>
  <inkml:trace contextRef="#ctx0" brushRef="#br0" timeOffset="198205.92">18893 10810 1139 0,'0'0'957'0,"0"0"-348"0,-10-12-41 0,10 12-160 16,0 0-16-16,0 0-103 0,0 0 11 0,0 0-88 16,0 0 20-16,0 0-82 0,0 0-38 0,0 0-26 15,-16 4-19-15,16-4-11 0,0 0-7 0,6 23-14 16,-6-23-8-16,7 22 3 0,-7-22 2 0,13 26-2 15,-3-11 1-15,-3-2-33 0,3 3 29 0,0-2-37 0,0-1 31 16,0 0-33-16,3-1 29 0,0-1-2 16,0-4-21-16,-13-7-14 0,24 13-7 0,-24-13-8 15,23 7-7-15,-23-7-5 0,20-4-7 0,-20 4-14 16,23-9-4-16,-23 9-11 0,17-21 25 0,-17 21-64 16,10-29 20-16,-7 12-56 0,0-3 39 0,-3 1-48 15,0-2 65-15,-3-1-30 0,0-5 76 0,-4 2-37 0,-3 0 83 16,0 0-18-16,-3 2 88 0,0 3 41 0,3 0 15 15,-7 3 21-15,4 4 12 0,3 0-55 0,-4 4 35 16,14 9-77-16,-19-8 19 0,19 8-68 16,0 0 30-16,-24 6-63 0,24-6 27 0,-13 18-65 0,13-18 26 15,-7 23-67-15,7-23 31 0,-3 30-78 0,6-10-9 16,-3-20-15-16,4 36-12 0,-1-17-30 0,4-2-19 16,-1 0-81-16,-2-1-46 0,6-3-345 0,-4 3-334 15</inkml:trace>
  <inkml:trace contextRef="#ctx0" brushRef="#br0" timeOffset="198420.93">19381 11045 1049 0,'0'0'1187'0,"4"17"-285"0,-4-17-271 16,0 0-153-16,0 28-105 0,0-28-84 0,-4 22-76 15,4-22-66-15,0 20-29 0,0-20-103 0,0 22-12 0,0-22-97 16,0 21-3-16,0-21-103 0,0 0 7 0,0 26-52 16,0-26-17-16,0 0-31 0,0 23-29 0,0-23-44 15,0 0-83-15,0 0-227 0,0 0-257 0</inkml:trace>
  <inkml:trace contextRef="#ctx0" brushRef="#br0" timeOffset="198937.34">19631 10723 922 0,'0'0'992'0,"0"0"-245"0,0 0-178 0,0 0-135 16,0-21-104-16,0 21-66 0,0 0-45 0,0 0-31 15,0 0-23-15,0 0-65 0,0 0 32 0,0 0-65 0,0 0 26 16,0 0-60-16,0 0 40 0,0 0-46 0,0 0 50 16,-4 18-43-16,4-18 49 0,4 19-45 15,-4-19 48-15,6 17-48 0,-6-17-1 0,7 20 0 0,-7-20-13 16,10 20-8-16,-10-20-2 0,16 21-4 16,-16-21 0-16,14 17-7 0,-14-17-9 0,16 14-9 0,-16-14-4 15,17 13-3-15,-17-13 4 0,17 10 5 0,-17-10 5 16,20 9-5-16,-20-9 41 0,16 4-55 0,-16-4 38 15,0 0-48-15,23 1 49 0,-23-1-57 0,0 0 42 16,20-7-48-16,-20 7 32 0,14-11-51 0,-14 11 28 16,10-16-42-16,-10 16 36 0,3-23-44 0,-3 23 51 15,7-23 8-15,-7 23 7 0,0-27 9 0,0 27-3 16,0-19 96-16,0 19 1 0,0 0 84 0,0-24-37 16,0 24 42-16,0 0-66 0,0 0-13 0,0 0 5 15,0 0-6-15,-10 15-4 0,10-15-8 0,0 35-8 16,0-15-10-16,0 3-9 0,0 4-57 0,0 6 52 15,0-3-9-15,0 2-12 0,3 2-6 0,0-4-5 16,1 1-18-16,-4-3-18 0,6-2-21 0,-2-4-22 16,-1-2-17-16,0 0 5 0,1-4-88 0,-4-16-6 15,6 26-83-15,-6-26 9 0,7 18-77 0,-7-18-38 0,0 0-68 16,0 0-113-16,0 0-326 0,0 0-697 0</inkml:trace>
  <inkml:trace contextRef="#ctx0" brushRef="#br0" timeOffset="199763.53">18983 11640 728 0,'0'0'926'0,"0"0"-187"0,0 0-206 0,0 0-11 0,0 0-148 16,0 0 0-16,0 0-96 0,-17 5 11 0,17-5-88 0,0 0 0 15,-6 15-79-15,6-15 22 0,0 0-61 0,0 28 38 16,0-28-56-16,3 26 40 0,-3-26-48 15,7 30 6-15,-4-11-1 0,3-1-2 0,1-2 2 16,-4 3-3-16,7 2-8 0,0-4 1 0,-3-1-10 16,3-2-1-16,-3-1-15 0,3 0-7 0,-10-13-8 0,16 23-3 15,-16-23-5-15,17 10-13 0,-17-10-10 0,16 7-3 16,-16-7-13-16,0 0-21 0,24-8-20 0,-24 8 17 16,16-16-65-16,-9 3 17 0,0-3-53 0,-4-1 36 15,4-3-18-15,-7 1-3 0,3-2-12 0,0-2 8 16,-3 1-31-16,0 0 69 0,-3-3-24 0,0-1 73 15,-1 3-29-15,1-3 77 0,0 5 1 0,-4 1 82 16,4 1-13-16,-4 3 80 0,4-1-23 16,3 17 71-16,-14-23-41 0,14 23 47 0,-10-16-67 0,10 16-2 15,0 0-20-15,-16-7-19 0,16 7-9 0,0 0-6 16,-17 13 2-16,17-13-9 0,-6 22-1 0,6-22-9 16,-4 33-4-16,4-33-4 0,-6 37-9 0,6-16-3 0,0-1-9 15,3 2-10-15,-3-2-2 0,3 2-29 16,1-1-22-16,-1-1-23 0,0-1-29 0,1 1 8 15,-1-3-86-15,3 1 1 0,-2-3-90 0,-1 1-6 16,-3-16-64-16,7 23-42 0,-7-23-59 0,10 23-486 0,-10-23-834 16</inkml:trace>
  <inkml:trace contextRef="#ctx0" brushRef="#br0" timeOffset="200159.6">19381 12030 1184 0,'0'0'1079'0,"0"0"-359"0,10 13-87 0,-10-13-195 0,0 0-35 16,0 21-129-16,0-21-56 0,0 0-44 0,0 26-45 15,0-26-39-15,0 0-46 0,4 27-39 0,-4-27-7 0,0 0-87 16,3 26-5-16,-3-26-108 0,0 0-36 0,3 21-29 16,-3-21-46-16,0 0-21 0,0 0-105 0,4 23-370 15,-4-23-520-15</inkml:trace>
  <inkml:trace contextRef="#ctx0" brushRef="#br0" timeOffset="200687.21">19621 11625 307 0,'0'0'1546'0,"0"0"-617"0,0 0-202 0,0 0-202 0,0 0-46 0,-17-2-137 0,17 2-15 16,0 0-110-16,0 0-8 0,0 0-80 0,0 0 13 15,0 0-69-15,0 0 23 0,0 0-51 0,0 0 22 0,0 0-32 16,0 0 2-16,0 0-1 0,0 0 4 16,0 0-8-16,0 0-1 0,0 0 19 0,0 0-32 15,0 0 19-15,23-7-28 0,-23 7 19 16,0 0-25-16,17 9 21 0,-17-9-27 0,13 8 21 0,-13-8-34 16,17 13 2-16,-17-13-4 0,16 20-2 0,-16-20 1 15,14 23 1-15,-4-10 3 0,-7 3 2 0,4 1 4 16,-4 1 5-16,4 3-6 0,-4-4 2 0,4 8 1 15,-4-4-4-15,0 1-7 0,1-2-9 0,-4-2-14 16,3 2-7-16,-3-1-34 0,3 0-19 0,-3-19 20 0,4 31-68 16,-4-31 10-16,0 25-73 0,0-25 6 0,3 23-86 15,-3-23-16-15,0 20-21 0,0-20-73 0,0 0-69 16,0 19-349-16,0-19-552 0</inkml:trace>
  <inkml:trace contextRef="#ctx0" brushRef="#br0" timeOffset="200888.41">19661 11927 1528 0,'-10'-10'1026'0,"10"10"-255"0,0 0-233 0,-14-13-54 0,14 13-140 0,0 0-9 0,0 0-103 0,-10-11 13 16,10 11-52-16,0 0-11 0,0 0-21 0,0 0-25 15,0 0-26-15,20 4-21 0,-20-4-21 0,23 13-17 16,-23-13-23-16,27 12-40 0,-14-4-53 0,4-2-65 15,3 4-27-15,0-3-112 0,0 3-38 0,-4-4-62 0,4 1-132 16,-3 0-109-16,0-1-341 0,2-2-924 0</inkml:trace>
  <inkml:trace contextRef="#ctx0" brushRef="#br0" timeOffset="201506.44">18979 12687 893 0,'0'0'972'0,"0"0"-321"0,4-16-24 0,-4 16-137 16,0 0 5-16,0 0-79 0,0 0-11 0,0 0-33 0,0 0-52 0,0 0-33 16,10 20-27-16,-10-20-29 0,3 23-36 0,-3-23-26 15,7 30-26-15,-4-10-24 0,0-1-20 16,1 3-24-16,-1 3-15 0,0-2-13 16,1 3-10-16,2-4-19 0,-2 2-23 0,-1 1-24 0,4-5-15 0,-4 0-12 15,-3-2-21-15,3 1-17 0,1-3-39 16,-4-16-41-16,6 29-46 0,-6-29-1 0,7 21-79 0,-7-21-4 15,3 19-72-15,-3-19-39 0,0 0-28 0,7 17-30 16,-7-17-461-16,0 0-874 0</inkml:trace>
  <inkml:trace contextRef="#ctx0" brushRef="#br0" timeOffset="201748.33">19278 13158 315 0,'0'0'1443'0,"0"0"-489"0,0 0-265 15,0 0-81-15,10 14-146 0,-10-14-74 16,0 0-68-16,4 20-66 0,-4-20-53 0,3 20-43 16,-3-20-28-16,0 22-35 0,0-22-41 0,3 23-36 15,-3-23-35-15,4 20-32 0,-4-20-37 0,0 20-2 16,0-20-91-16,0 0-7 0,6 23-99 0,-6-23-35 15,0 0-30-15,4 17-37 0,-4-17-43 0,0 0-441 0,0 0-695 16</inkml:trace>
  <inkml:trace contextRef="#ctx0" brushRef="#br0" timeOffset="202204.91">19597 12743 345 0,'0'0'1083'0,"0"0"-485"0,-3-22-82 15,3 22-182-15,0 0 13 0,0 0-96 0,0 0 40 16,-3-18-57-16,3 18 42 0,0 0-73 0,0 0 34 16,0 0-49-16,0 0 48 0,0 0-58 0,-10 13 42 15,10-13-43-15,0 0 1 0,-4 28-6 0,4-28-2 0,4 29-41 16,-1-10-3-16,0-1-21 0,1 2-21 15,2 5-18-15,1-1-11 0,0-1-20 0,3 2-5 16,0-2-13-16,0-2-13 0,0 2-22 0,3-3-13 0,-3-4-14 16,3-2-8-16,-3-1-1 0,0-3-3 15,-10-10-7-15,23 13-6 0,-23-13 30 0,24 2-56 0,-24-2 39 16,16-9-54-16,-16 9 31 0,17-19-59 0,-7 6 30 16,-4-2-16-16,-2-3-12 0,-4-3-6 0,3 1 1 15,0-3-5-15,-3 0 8 0,0 0-22 0,-3-2 75 16,0 1-24-16,-4 0 70 0,0 1-14 0,-3 1 95 15,0 4-12-15,4 3 84 0,-4-1-20 0,0 6 57 16,10 10-53-16,-20-17 39 0,20 17-60 0,-20-10 26 16,20 10-71-16,0 0 20 0,-23 0-76 0,23 0 15 15,-14 10-76-15,14-10 3 0,-13 10-52 0,13-10-49 16,-6 12-45-16,6-12-49 0,0 0-47 0,-7 18-59 16,7-18-96-16,0 0-295 0,0 0-452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4-01-16T00:51:13.67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22833 9024 978 0,'0'0'619'0,"0"0"-142"0,0 0-96 16,7-15-61-16,-7 15-87 0,0 0 44 0,0 0-35 16,6-13-23-16,-6 13-1 0,0 0-2 0,0 0 4 15,0 0 0-15,0 0 10 0,0 0-44 0,0 0 50 16,0-19-52-16,0 19 33 0,0 0-55 0,0 0-10 16,0 0-31-16,0 0 5 0,0 0-39 0,0 0 1 15,-6 19-33-15,6-19 6 0,0 19-27 0,0-19 11 0,0 22-27 16,0-22 10-16,0 30-18 0,3-13 7 0,0 0-16 15,1-1 16-15,2 3-15 0,1-4 6 0,0 3-19 16,6-3 17-16,-6-2-19 0,3 0 12 0,3-3-16 16,-6 0 13-16,6-3-25 0,-13-7 20 0,23 10-17 15,-23-10 16-15,23 3-18 0,-23-3 28 16,27-5-31-16,-27 5 31 0,17-13-32 0,-7 1 25 0,-1 1-40 16,1-4 25-16,-3-2-48 0,0-6 32 0,-4 0-49 15,0-4 38-15,4 1-40 0,-7-4 47 0,-7 1-34 16,4-1 47-16,-4-6-35 0,-3 3 54 0,7 0-34 15,-10 0 52-15,0 3-39 0,3 7 19 0,3 0 30 16,-10 3 23-16,4 4 11 0,6 4 10 0,-6 2 10 16,13 10-16-16,-23-11-14 0,23 11-11 0,0 0-7 15,-27 4-7-15,27-4 0 0,-13 12-15 0,13-12-20 16,-10 17 26-16,10-17-64 0,-7 26 25 0,7-26-38 16,-6 26-13-16,6-26-70 0,0 27 14 0,0-27-31 15,0 29-35-15,0-29-52 0,0 30-58 0,0-30-60 0,6 30-54 16,-6-30-82-16,10 30-303 0,-6-14-531 0</inkml:trace>
  <inkml:trace contextRef="#ctx0" brushRef="#br0" timeOffset="207.17">23192 9240 1515 0,'3'26'1004'0,"-3"-26"-258"0,0 26-182 0,0-26-181 0,-3 26-43 0,3-26-122 16,3 26-9-16,-3-26-95 0,0 27-9 0,0-27-96 16,4 24-1-16,-4-24-88 0,3 25 6 0,-3-25-92 15,7 23 5-15,-7-23-63 0,0 17-31 0,0-17-41 16,0 0-45-16,6 24-75 0,-6-24-340 0,0 0-415 16</inkml:trace>
  <inkml:trace contextRef="#ctx0" brushRef="#br0" timeOffset="665.58">23733 8866 796 0,'4'-22'799'0,"-4"22"-227"0,0 0-196 0,-4-20-7 0,4 20-59 16,0 0-50-16,-6-20-30 0,6 20-20 0,0 0-15 16,-13-17 0-16,13 17-11 0,-7-12-6 0,7 12-3 15,-17-10-1-15,17 10-45 0,-20-8 44 0,20 8-43 16,-20-7 42-16,20 7-45 0,-16-3 27 0,16 3-44 0,-23-2-19 16,23 2 13-16,0 0-36 0,-20 0 8 0,20 0-36 15,0 0 9-15,-24 12-35 0,24-12 8 0,-6 14-26 16,6-14 21-16,-4 23-30 0,4-23 24 15,0 30-31-15,4-10 17 0,-1 0-33 0,4 3 35 16,-1 0-41-16,8 1 42 0,-8 1-42 0,1-1 49 0,3 2-41 16,3-4 38-16,-6 5-35 0,6-5 47 15,-3 1-41-15,3-2 45 0,-6 2-39 0,0-4 45 0,-4-1-26 16,4-2 50-16,-7-16-22 0,6 30 31 16,-6-30-17-16,7 26 5 0,-7-26-9 0,-10 21 4 15,10-21-21-15,-13 19 8 0,13-19-17 0,-20 17 8 0,20-17-21 16,-24 14-1-16,24-14-51 0,-19 10 5 0,19-10-80 15,-24 8-34-15,24-8-66 0,-20 6-74 0,20-6-81 16,-20 9-102-16,20-9-103 0,-10 8-410 0,10-8-1050 16</inkml:trace>
  <inkml:trace contextRef="#ctx0" brushRef="#br0" timeOffset="9439.35">23106 9935 910 0,'0'0'681'0,"0"0"-149"0,0 0-160 0,0 0 5 0,0 0-112 0,0 0 35 15,0 0-86-15,0 0 40 0,0 0-68 0,0 0 46 0,0 0-72 16,0 0 48-16,0 0-61 0,0 0 44 0,0 0-51 16,0 0 44-16,0 0-56 0,0 0-4 0,-4-20-12 15,4 20-19-15,0 0 0 0,0 0 0 0,0 0 6 16,0 0 1-16,0 0-6 0,-16 7-3 0,16-7-14 15,0 0-7-15,-14 13-5 0,14-13-10 0,0 0-10 16,-10 22-2-16,10-22-11 0,-3 17-5 0,3-17-7 16,-3 24-1-16,3-24-8 0,3 26 0 0,-3-26 4 15,7 30-13-15,-7-30 8 0,6 30-6 0,1-14 3 16,0-2-10-16,-1 2 10 0,1-3-11 0,3 0 7 16,-3 1-10-16,6-4 7 0,-13-10-9 0,16 19 12 15,-16-19-13-15,20 13 10 0,-20-13-10 16,17 6 8-16,-17-6-7 0,0 0 8 0,27-3-10 0,-27 3 5 15,16-9-20-15,-16 9 9 0,10-21-24 0,-10 21-7 16,10-29-2-16,-10 29-2 0,7-36-4 0,-7 13 5 16,-7 2 6-16,0-5 10 0,4 2 5 0,-3-4-28 15,-1 3 50-15,-6 0 1 0,3 1 8 0,-4 3 6 0,1 1 18 16,6 2 4-16,-9 2 10 0,3 3 9 0,6 1 9 16,-10 2-6-16,17 10-8 0,-20-11-10 0,20 11-54 15,-13-3 47-15,13 3-50 0,-20 6 48 0,20-6-5 16,-10 10-14-16,10-10-9 0,-13 16-11 0,13-16-9 15,-3 21-16-15,3-21-10 0,-4 22-20 0,4-22-31 16,0 24-30-16,0-24-6 0,4 23-80 16,-4-23-2-16,9 23-91 0,-9-23-8 0,7 23-51 0,-7-23-70 15,10 23-71-15,-10-23-362 0,13 20-699 0</inkml:trace>
  <inkml:trace contextRef="#ctx0" brushRef="#br0" timeOffset="9658.27">23375 10126 1528 0,'0'0'969'0,"0"0"-220"0,0 0-208 0,6 17-64 0,-6-17-144 0,0 0-19 0,0 22-113 0,0-22 1 0,0 0-92 0,7 25 14 16,-7-25-70-16,0 19 14 0,0-19-76 0,3 16 15 15,-3-16-24-15,0 0-34 0,4 23-36 0,-4-23-45 16,0 0-32-16,3 20-38 0,-3-20-42 0,0 0-35 15,3 17-35-15,-3-17-30 0,0 0-33 0,0 0-72 16,0 0-258-16,10 13-320 0</inkml:trace>
  <inkml:trace contextRef="#ctx0" brushRef="#br0" timeOffset="10075.48">23830 9896 1346 0,'0'0'695'0,"0"0"-155"0,6-16-80 0,-6 16-79 15,0 0-80-15,0 0-1 0,0 0-86 0,0-23 20 16,0 23-78-16,0 0-16 0,-13-11-11 0,13 11-2 0,0 0-4 16,-16-10-5-16,16 10-9 0,0 0 4 0,-20-7-5 15,20 7-1-15,0 0-6 0,-20-3-8 0,20 3 6 16,0 0-22-16,0 0-38 0,-24 1 19 15,24-1-15-15,0 0-11 0,-10 9-7 0,10-9 0 16,0 0-12-16,-6 17-5 0,6-17-1 0,0 17-4 0,0-17-4 16,6 26-3-16,-6-26-2 0,10 31 3 0,-3-14-4 15,0 0-1-15,-1 5 4 0,1-2-1 0,0 1 6 16,3-1-1-16,-4 0 32 0,1-4-40 0,0 1 35 16,-1-2-37-16,1-1 37 0,-7-14-31 15,10 24 11-15,-10-24 9 0,6 22 6 0,-6-22 27 0,0 0-12 16,-6 26 6-16,6-26-18 0,-10 12 14 0,10-12-26 15,-13 8 13-15,13-8-24 0,-20 7 15 0,20-7-40 16,-24 5 13-16,24-5-58 0,-20 4 8 0,20-4-88 16,-23 3-3-16,23-3-58 0,-20 3-55 0,20-3-55 15,0 0-60-15,-20 8-62 0,20-8-39 0,0 0-471 16,-10 15-918-16</inkml:trace>
  <inkml:trace contextRef="#ctx0" brushRef="#br0" timeOffset="93784.93">23182 11645 545 0,'0'0'741'0,"0"0"-274"15,0 0-108-15,0 0-78 0,0-20-53 0,0 20-34 16,0 0-9-16,0 0-29 0,0-22 1 0,0 22-42 15,0 0 70-15,0 0 8 0,3-17 19 0,-3 17 27 0,0 0 16 16,0 0 21-16,0 0-35 0,0 0 56 16,0 0-56-16,0 0 0 0,0 0-21 0,0 0-46 15,0 0-16-15,0 0-22 0,10 14-13 0,-10-14-33 16,4 30-7-16,-1-11-15 0,-3-2-20 0,7 5-7 0,-1 1-11 16,-6 1-7-16,7-1-4 0,-4 2-6 0,1-1-3 15,2-2-22-15,-3-1 1 0,4-1-18 0,0-3-26 16,-7 0-10-16,6 1-29 0,-6-18-32 0,7 30-40 15,-7-30-6-15,7 24-90 0,-7-24-21 0,3 20-89 16,-3-20-55-16,7 15-65 0,-7-15-88 0,0 0-329 16,6 20-805-16</inkml:trace>
  <inkml:trace contextRef="#ctx0" brushRef="#br0" timeOffset="94019.3">23504 12121 1222 0,'0'0'1059'15,"0"0"-357"-15,7 22-96 0,-7-22-198 0,0 0-48 16,-7 18-124-16,7-18-11 0,0 0-96 0,0 25 5 0,0-25-98 16,0 0-6-16,7 26-93 0,-7-26-24 0,0 0-43 15,0 27-54-15,0-27-22 0,0 0-24 0,0 23-46 16,0-23-11-16,0 0-101 0,3 21-392 0,-3-21-461 15</inkml:trace>
  <inkml:trace contextRef="#ctx0" brushRef="#br0" timeOffset="94417.21">23953 11702 671 0,'-10'-9'937'0,"10"9"-253"15,-13-11-181-15,13 11-104 0,-14-9-81 0,14 9-69 16,-20-13-38-16,20 13-22 0,-16-11-13 0,16 11-12 0,-20-12-12 16,20 12-12-16,-17-7-6 0,17 7-12 0,-13-10-9 15,13 10-3-15,0 0-46 0,-20-8 51 0,20 8-38 16,0 0 51-16,0 0-61 0,-17-2 28 0,17 2-62 15,0 0 34-15,-6 16-51 0,6-16 31 0,0 23-47 16,0-23 42-16,6 33-50 0,1-15 41 0,0 2-48 16,-4 4 43-16,4 0-42 0,6 2 37 15,-7 0-50-15,4 0 40 0,0-5-53 0,-3 4 51 0,3-4-48 16,-3-1 7-16,3-3 9 0,-7-1 8 0,-3-16 4 16,10 27 5-16,-10-27 5 0,7 21 3 0,-7-21-8 15,0 0-1-15,-7 24-2 0,7-24 36 0,-10 9-52 16,10-9 22-16,-13 4-66 0,13-4 8 0,-24 3-79 15,24-3-2-15,-20-1-91 0,20 1-25 0,-26-2-75 16,26 2-66-16,-23-3-90 0,23 3-402 0,-20 3-748 16</inkml:trace>
  <inkml:trace contextRef="#ctx0" brushRef="#br0" timeOffset="94837.7">23258 12688 325 0,'0'0'1168'0,"0"0"-487"0,0 0-58 0,0 0-65 0,0 0-135 15,0 0 15-15,0 0-117 0,0 0-10 0,0 0-91 0,0 0 16 16,0 0-74-16,0 26 30 0,0-26-58 0,0 30-15 15,0-10-15-15,4-1 8 0,-4 5-39 16,3 2 9-16,0 0-40 0,1 1 13 0,-4-2-32 0,3-1 8 16,0-2-39-16,1-3-23 0,2 2-24 0,-6-1 13 15,7-4-82-15,-7-16-10 0,7 31-96 0,-7-31-25 16,0 23-69-16,0-23-58 0,6 20-52 16,-6-20-49-16,0 0-433 0,10 15-824 0</inkml:trace>
  <inkml:trace contextRef="#ctx0" brushRef="#br0" timeOffset="95053.87">23557 13113 1010 0,'0'0'1077'0,"4"22"-314"0,-4-22-151 0,3 24-160 0,-3-24-148 0,3 25-27 0,-3-25-84 0,0 28-28 0,0-28-104 15,4 26-2-15,-4-26-97 0,0 26-2 0,0-26-98 16,6 23-3-16,-6-23-60 0,0 20-26 0,0-20-49 16,0 0-41-16,7 23-62 0,-7-23-380 0,0 0-423 0</inkml:trace>
  <inkml:trace contextRef="#ctx0" brushRef="#br0" timeOffset="95406.8">23886 12779 1083 0,'-13'-13'745'0,"13"13"-268"0,-23-10-66 0,23 10-143 0,-14-9-12 0,14 9-111 0,-23-7 11 15,23 7-79-15,-13-6 30 0,13 6-5 0,0 0-45 16,-20-4-30-16,20 4-54 0,0 0 37 0,-13 6-36 15,13-6 42-15,0 0-37 0,-4 20 45 0,4-20 5 16,0 21 1-16,0-21 11 0,4 30 0 0,-1-11 5 16,4 1-2-16,-4 4 2 0,4 1 3 0,-1 1-1 15,1 1 8-15,3-1-4 0,-3 1-2 0,-1-1-7 0,1-3-6 16,-1-1 1-16,1-4 4 0,-4-1 13 16,1-1 11-16,-4-16 7 0,6 27-11 0,-6-27-11 15,0 19-20-15,0-19-11 0,0 0-14 0,-10 21-19 16,10-21-27-16,-10 7-22 0,10-7-19 0,-19 3-28 0,19-3-27 15,-17 1-44-15,17-1-3 0,-20 3-38 0,20-3-45 16,-17 3-63-16,17-3-105 0,-13 8-243 16,13-8-260-16</inkml:trace>
  <inkml:trace contextRef="#ctx0" brushRef="#br0" timeOffset="172882.42">23634 13657 986 0,'0'0'814'0,"0"0"-223"15,0 0-122-15,0 0-70 0,0 0-90 0,0 0-59 16,0 0-30-16,0 0-14 0,0 0-14 16,0 0-5-16,0 0-10 0,0 0-3 0,0 0 10 0,10-7-6 15,-10 7 0-15,0 0 4 0,0 0-49 0,0 0 65 16,0 0-7-16,0 0-7 0,0 0-12 0,0 0-68 16,0 0 15-16,0 0-51 0,0 0 35 15,0 0-29-15,-23 2 26 0,23-2-41 0,0 0 19 0,-20 2-39 16,20-2 19-16,-17 3-32 0,17-3 26 0,-20 3-25 15,20-3 20-15,-23 4-23 0,23-4 23 0,-20 5-32 16,20-5 24-16,-17 3-32 0,17-3 25 0,-16 5-32 16,16-5 22-16,0 0-30 0,-17 5 21 0,17-5-30 15,0 0 18-15,0 0-31 0,-17 7 25 0,17-7-24 16,0 0 28-16,0 0 2 0,-10 18-3 0,10-18 0 16,4 19-1-16,-4-19-1 0,13 27 4 0,-13-11-2 15,7 0 0-15,3 6-1 0,0-1 2 0,6 5-1 16,-9 1 2-16,10 3 0 0,-4-1 0 0,0-2-1 0,0 2 1 15,-3-5 0-15,4 1 1 0,-4-1 4 16,-4-3-1-16,8 0 4 0,-8-4 14 0,-6 0 12 0,7-1 6 16,-7-16 3-16,3 30-5 0,-3-30 12 0,0 26-4 15,0-26-8-15,-3 23-8 0,3-23-6 0,-20 22-9 16,20-22-12-16,-17 12-13 0,4-6-16 0,-7 0-17 16,20-6-22-16,-30 7-12 0,30-7-22 0,-23 7-26 15,23-7-49-15,-30 5-16 0,30-5-97 0,-13 2-41 16,13-2-77-16,0 0-70 0,-24 8-61 0,24-8-73 15,0 0-449-15,0 0-1178 0</inkml:trace>
  <inkml:trace contextRef="#ctx0" brushRef="#br0" timeOffset="178774.98">26816 8767 950 0,'0'0'771'0,"0"0"-151"0,0 0-191 15,0 0 2-15,0 0-118 0,0 0 11 0,-6-17-79 16,6 17 38-16,0 0-69 0,0 0 22 0,0 0-73 0,0 0 29 16,0 0-63-16,0 0 28 0,0 0-61 15,-20 1 35-15,20-1-56 0,0 0-12 0,-7 13 29 16,7-13-60-16,-6 16 37 0,6-16-51 0,0 18 43 15,0-18-49-15,0 26 26 0,0-26-41 0,6 35 42 16,-6-18-49-16,7 1 40 0,-7-2-45 0,7 3 41 16,6-2-42-16,-10-1 38 0,10-2-47 0,-6 0 47 15,6-1-48-15,-3-1 48 0,4-3-45 0,-1-2 35 0,-13-7-42 16,23 14 46-16,-23-14-45 0,20 3 41 0,-20-3-39 16,23-3 36-16,-23 3-41 0,20-10 40 15,-20 10-46-15,17-16 41 0,-4 3-47 0,-6-1 37 0,-1-2-33 16,1 0 26-16,-7 2-41 0,10-5 50 0,-10-1-39 15,0 2 49-15,0-1-38 0,0 19 43 0,0-43-43 16,0 23 49-16,-7 1-42 0,4 1 45 16,-4-1-39-16,1 2 8 0,-7 2-3 0,6-1 7 0,-3 2 5 15,3 1 6-15,7 13 8 0,-13-21-2 0,13 21-3 16,-23-15 1-16,23 15-6 0,-14-7-5 0,14 7-10 16,0 0 31-16,-23 4-52 0,23-4 29 0,-13 13-51 15,13-13 37-15,-7 17-61 0,7-17 24 0,-6 22-59 16,6-22 26-16,-7 23-35 0,7-23-39 0,0 23-39 15,0-23-54-15,0 23-23 0,0-23-41 0,7 25-51 16,-7-25-95-16,6 21-280 0,-6-21-398 0</inkml:trace>
  <inkml:trace contextRef="#ctx0" brushRef="#br0" timeOffset="178993.89">27179 9016 1452 0,'0'0'843'0,"6"21"-223"0,-6-21-132 0,0 0-134 0,0 0-85 0,0 21-57 0,0-21-50 0,0 0-38 0,0 20-23 0,0-20-27 16,7 17-34-16,-7-17-27 0,3 19-24 0,-3-19-32 16,7 22-31-16,-7-22-33 0,0 20-38 0,0-20-38 15,6 18-34-15,-6-18-36 0,7 17-40 0,-7-17-70 16,7 13-357-16,-7-13-348 0</inkml:trace>
  <inkml:trace contextRef="#ctx0" brushRef="#br0" timeOffset="179304.07">27474 8752 679 0,'0'0'867'0,"0"0"-189"0,0 0-184 0,0 0 19 0,0 0-65 0,0 0-43 0,0 0-97 16,0 0-1-16,0 0-81 0,0 0 32 0,0 0-75 16,-6 23 21-16,12-5-71 0,-6-18 12 0,0 40-53 15,0-19 20-15,0 2-54 0,7 3 18 0,-7 1-45 16,0-2 15-16,0-4-37 0,3 2 25 0,4-3-64 15,-7-1 18-15,7 1-65 0,-7-20 18 0,0 30-30 16,0-30-36-16,6 26-40 0,-6-26-46 0,7 22-42 16,-7-22-52-16,0 0-45 0,6 18-47 0,-6-18-67 15,0 0-419-15,0 0-728 0</inkml:trace>
  <inkml:trace contextRef="#ctx0" brushRef="#br0" timeOffset="180058.26">26840 9909 1012 0,'0'0'614'0,"0"0"-148"15,0 0-120-15,0-23-59 0,0 23-39 0,0 0-27 0,0 0-5 16,0 0-18-16,0-23 2 0,0 23-3 15,0 0 4-15,0 0 2 0,0 0-9 0,0 0-23 0,0 0-14 16,0 0-19-16,0 0-5 0,0 0-12 0,0 0-14 16,0 0-9-16,0 0-28 0,0 0-10 0,-7 19-9 15,7-19-9-15,0 21-5 0,0-21-7 0,7 28 40 16,-7-11-53-16,6-1 30 0,1 1-53 0,3 0 44 16,-3 2-50-16,6-2 44 0,0-1-52 0,-3-3 39 15,-3 0-45-15,6-2 45 0,0-2-48 0,4-2 43 16,-17-7-43-16,20 10 40 0,-20-10-43 0,23 1 43 15,-23-1-52-15,23-7 39 0,-23 7-58 0,20-17 30 16,-6 4-53-16,-8-1 24 0,-2-2-53 0,2-3 33 16,-6-1-43-16,7-3 46 0,-7 1-41 0,0-4 18 0,-7-1 63 15,1 0-35-15,2 1 59 0,-2 5-34 0,-8-3 68 16,8 2-11-16,-8 5 75 0,4 1-40 16,4 6 47-16,-7-1-53 0,13 11 40 0,-17-13-56 0,17 13 36 15,-20-2-56-15,20 2-3 0,-13 7-1 0,13-7 3 16,-10 15-7-16,10-15-14 0,-7 20-8 0,7-20 23 15,-7 24-68-15,7-24 19 0,0 26-74 0,0-26 14 16,0 30-81-16,0-30 14 0,0 30-47 0,0-30-33 16,14 32-48-16,-14-17-64 0,6-3-439 0,4 4-525 15</inkml:trace>
  <inkml:trace contextRef="#ctx0" brushRef="#br0" timeOffset="180265.42">27265 10203 1288 0,'0'0'941'0,"0"0"-267"0,-7 21-134 0,7-21-144 0,-6 17-96 16,6-17-66-16,0 19-56 0,0-19-55 15,-7 20-57-15,7-20-50 0,7 21-73 0,-7-21-48 0,0 23-36 16,0-23-36-16,0 20-32 0,0-20-38 15,6 19-38-15,-6-19-53 0,7 17-91 0,-7-17-220 0,0 0-195 16</inkml:trace>
  <inkml:trace contextRef="#ctx0" brushRef="#br0" timeOffset="180561.18">27527 9714 199 0,'0'0'1144'0,"0"0"-427"0,0 0-238 0,0-23-5 0,0 23-136 0,0 0 0 0,0 0-79 0,0 0 30 16,0 0-77-16,0 0 37 0,0 0-52 0,0 0-2 16,7 20-4-16,-7-20-21 0,7 38-11 0,-7-14-5 15,0 3-12-15,0 3-14 0,6 0-24 0,-6 2 1 16,7-2-38-16,-7 0-6 0,0 1-30 0,7-1-5 15,-7-2-64-15,6-2 5 0,-2-1-84 0,-4-3-3 0,6-1-51 16,1-3-47-16,-7-1-64 0,0-17-67 16,7 28-67-16,-7-28-49 0,6 19-512 0,-6-19-990 0</inkml:trace>
  <inkml:trace contextRef="#ctx0" brushRef="#br0" timeOffset="191507.77">23351 10785 856 0,'0'0'785'0,"0"0"-263"0,0 0-59 0,0 0-135 16,0 0 38-16,0 0-117 0,0 0 24 0,4-17-39 16,-4 17-28-16,0 0-65 0,0 0 39 0,0 0-59 15,0 0 39-15,0 0-46 0,0 0 47 0,0 0-42 16,3-18 54-16,-3 18-32 0,0 0 20 0,0 0 7 15,0 0-10-15,0 0-19 0,7 18-19 16,-7-18-16-16,10 28-12 0,-10-12-15 0,6 6-11 0,1 4-9 16,-7 2-12-16,7 1-10 0,-4-2-5 0,4 2-12 15,-1-2-4-15,1 0-4 0,0-1-4 0,-1-3-2 16,-2 1-6-16,-1-6-13 0,3 1-26 0,-6-19-9 16,10 28-23-16,-10-28-24 0,7 26-26 0,-7-26 6 0,7 20-76 15,-7-20-2-15,6 15-75 0,-6-15 8 16,0 0-79-16,0 0-55 0,0 0-65 0,0 0-525 0,0 0-1013 15</inkml:trace>
  <inkml:trace contextRef="#ctx0" brushRef="#br0" timeOffset="193894.73">26790 10760 554 0,'0'0'843'0,"0"0"-303"0,0 0-50 16,0 0-151-16,0 0-18 0,0 0 16 0,0 0-107 16,0 0 38-16,-7-14-77 0,7 14 33 0,0 0-57 15,0 0 25-15,0 0-60 0,0 0 46 0,0 0-49 16,-10-10 44-16,10 10-56 0,0 0-4 0,0 0 6 16,-13 6 3-16,13-6-4 0,0 0-16 0,-20 14-16 15,20-14-11-15,-10 20-12 0,10-20-8 0,-7 24-9 16,7-24-59-16,0 30 55 0,0-30-60 0,-6 34 51 15,6-34-54-15,6 37 49 0,-6-15-53 0,0-4 52 16,7 1-53-16,-4-2 47 0,4 0-49 0,0 1 50 16,-1-3-5-16,1-2-5 0,0 4-6 0,-7-17-5 0,16 22-4 15,-16-22-5-15,14 16 0 0,-14-16-2 0,13 10 1 16,-13-10 0-16,0 0-35 0,16 3 39 0,-16-3-48 16,0 0 37-16,20-9-47 0,-20 9 29 0,7-17-22 15,-7 17-15-15,10-26-11 0,-10 26-8 0,13-31 40 16,-13 13-41-16,7 0 54 0,-7-2-30 0,0 1 48 15,0-1-35-15,0-3 50 0,0 4-34 0,0-1 45 16,-7 0-38-16,7 3 55 0,-6 0-43 0,6 2 59 16,-7 1-32-16,7 14 55 0,-10-26-41 0,10 26 48 15,-13-17-51-15,13 17 43 0,-14-12-50 0,14 12 39 16,0 0-46-16,-23 0 6 0,23 0-3 0,-20 9-9 16,20-9 0-16,-16 17-2 0,16-17 0 0,-14 24-8 15,14-24-8-15,-13 26-10 0,13-26-19 0,-7 29-25 16,7-29-31-16,-3 28-35 0,3-28-37 0,0 28-70 0,0-28 21 15,0 26-85-15,0-26-44 0,10 24-119 16,-10-24-377-16,7 20-643 0</inkml:trace>
  <inkml:trace contextRef="#ctx0" brushRef="#br0" timeOffset="195179.19">27099 11131 757 0,'0'0'497'0,"0"0"-82"0,0 0-97 0,0 0-37 16,0 0-33-16,0 0-37 0,0 0 17 0,0 0-53 16,0 0-7-16,0 0-14 0,0 0 5 0,0 0-11 0,0 0 1 15,0 0-1-15,0 0 48 0,0 0-50 16,0 0 52-16,0 0-42 0,0 0 65 0,0 0-38 16,0 0 7-16,0 0-25 0,6 13-24 0,-6-13-19 0,0 0-16 15,0 24-15-15,0-24-19 0,0 22-15 16,0-22-12-16,0 27-9 0,0-27-3 0,0 27-13 15,0-27-22-15,0 26-27 0,0-26 13 0,0 22-82 0,0-22-4 16,0 18-99-16,0-18-23 0,0 0-74 0,0 20-79 16,0-20-51-16,0 0-65 0,0 0-430 0,0 0-845 15</inkml:trace>
  <inkml:trace contextRef="#ctx0" brushRef="#br0" timeOffset="196946.92">27388 10821 414 0,'0'0'359'0,"0"0"-120"0,0 0-59 16,0 0-45-16,0 0-31 0,0 0-19 0,0 0-11 16,0 0-5-16,0 0 2 0,0 0 23 0,0 0 14 0,0 0 13 15,0 0 19-15,0 0 8 0,0 0 15 16,0 0 14-16,0 0 8 0,0 0-21 0,0 0 45 16,0 0-52-16,0 0 65 0,0 0-45 0,0 0 58 0,0 0-50 15,0 0 59-15,0 0-57 0,0 0 45 0,-20-3-64 16,20 3 36-16,0 0-75 0,0 0 19 0,0 0-74 15,0 0 26-15,0 0-67 0,0 0 36 0,0 0-58 16,0 0 44-16,0 0-45 0,0 0 27 0,0 0-51 16,0-19 43-16,0 19-46 0,0 0 43 0,7-13-48 15,-7 13 43-15,0 0-43 0,13-14 45 0,-13 14-45 16,0 0 48-16,16-9-44 0,-16 9 52 0,0 0-27 16,20-3 64-16,-20 3-38 0,0 0 6 0,14 16 7 15,-14-16 8-15,10 20-19 0,-10-20 1 0,13 26 2 16,-13-7 0-16,0-19-45 0,7 34 65 0,-7-15-60 15,0 4 53-15,0-4-12 0,0 1-7 0,-7 1-3 16,7-4-9-16,-7 3-6 0,7-1-3 0,-6-2-14 16,-1-1-24-16,4 0-19 0,3-16-19 0,-14 23-13 0,14-23-26 15,-13 20 13-15,13-20-66 0,-7 12 26 16,7-12-59-16,0 0 30 0,0 0-43 0,-23 1 35 16,23-1-43-16,0 0 10 0,-6-14 22 0,6 14 28 0,0 0 48 15,0 0 0-15,0-17 24 0,0 17 10 16,0 0 21-16,0 0 44 0,0 0 32 0,13-12 28 15,-13 12 6-15,0 0 5 0,13 13 46 0,-13-13-53 0,10 17 47 16,-10-17-62-16,13 23 36 0,-13-23-60 0,17 22 35 16,-17-22-47-16,20 21 0 0,-20-21-89 0,13 20 1 15,-13-20-89-15,17 13-25 0,-17-13-73 0,20 9-75 16,-20-9-118-16,16 4-286 0,-16-4-394 0</inkml:trace>
  <inkml:trace contextRef="#ctx0" brushRef="#br0" timeOffset="208688.42">26883 11721 373 0,'0'0'1188'0,"0"0"-380"0,-13-13-235 0,13 13-26 16,0 0-161-16,-17-10-6 0,17 10-97 0,0 0 16 16,-13-5-67-16,13 5 29 0,0 0-89 0,0 0-34 15,-20 5-24-15,20-5-30 0,-4 17-16 0,4-17-14 16,-6 29-7-16,6-29-15 0,0 39 12 0,0-18-7 16,3 1-1-16,0-1-6 0,1 2-6 0,2-3-4 15,1 0-9-15,0 3 2 0,-7-4-10 0,6-3-3 16,1-1-6-16,3-1-11 0,-3-1-15 0,-1-2-19 15,-6-11-12-15,14 17-14 0,-14-17 27 0,16 9-61 0,-16-9 18 16,0 0-63-16,27-6 30 0,-27 6-57 16,16-19 26-16,-9 7-58 0,-7-5 56 0,7 0-30 0,-7-4 51 15,6-1-4-15,-6-1 54 0,0 0-11 0,-6-4 57 16,6 4-3-16,-7-3 93 0,7 6-18 0,-7 0 108 16,1 3 18-16,2 1-33 0,4 16 63 0,-13-23-47 15,13 23 37-15,-13-15-65 0,13 15 16 16,0 0-71-16,-17-4 26 0,17 4-55 0,-13 15 31 0,13-15-52 15,-7 21 34-15,7-21-67 0,-6 31 28 0,6-31-65 16,-7 34 22-16,7-34-69 0,0 42 13 0,7-24-74 16,-7 2 9-16,0-1-77 0,6 1-41 0,1-1-34 15,-7-1-94-15,7-3-439 0,-1 0-629 0</inkml:trace>
  <inkml:trace contextRef="#ctx0" brushRef="#br0" timeOffset="208854.59">27152 12121 839 0,'0'0'1318'0,"0"0"-538"15,-3 22-102-15,3-22-220 0,0 0-111 0,-7 18-93 16,7-18-106-16,0 0-98 0,-7 18-47 0,7-18-137 0,0 0-60 16,0 0-46-16,7 15-54 0,-7-15-30 0,0 0-138 15,10 12-301-15,-10-12-426 0</inkml:trace>
  <inkml:trace contextRef="#ctx0" brushRef="#br0" timeOffset="209308.37">27468 11750 693 0,'0'0'1325'0,"0"0"-522"16,-7-22-207-16,7 22-171 0,0 0-107 0,0 0-79 15,0-20-59-15,0 20-50 0,0 0-38 0,0 0-35 16,7-15-34-16,-7 15-15 0,0 0-13 0,0 0 0 16,0 0 0-16,16 2 3 0,-16-2 2 0,14 10 0 0,-14-10 14 15,6 15 13-15,-6-15 12 0,13 18 19 16,-13-18 16-16,10 19 25 0,-10-19-30 0,7 18 51 16,-7-18-38-16,0 16 47 0,0-16-45 0,0 0 41 0,0 26-53 15,0-26 22-15,0 0-50 0,0 20 30 16,0-20-56-16,0 0 32 0,-10 16-61 0,10-16 30 0,0 0-68 15,-13 10 20-15,13-10-61 0,0 0 24 0,0 0-52 16,0 0 23-16,-20 1-15 0,20-1 0 0,0 0-15 16,0 0 5-16,0 0 3 0,0 0 12 0,0 0 1 15,0 0 11-15,0 0 4 0,7 23 7 0,-7-23-40 16,13 22 76-16,-13-22-38 0,6 30 69 0,1-14-34 16,-4 1 81-16,-3 0-18 0,0-17 80 0,7 32-34 15,-7-32 55-15,0 32-51 0,0-32 57 0,0 27-69 0,0-27 35 16,-7 26-63-16,7-26 21 0,-10 21-83 15,10-21 7-15,-13 16-99 0,13-16-52 0,-13 13-35 16,13-13-54-16,-17 8-72 0,17-8-114 0,-20 3-343 16,20-3-498-16</inkml:trace>
  <inkml:trace contextRef="#ctx0" brushRef="#br0" timeOffset="209753.49">26949 12786 614 0,'0'0'1039'0,"-23"6"-254"0,23-6-173 0,-13 8-108 0,13-8-127 0,-17 13-126 15,17-13-5-15,-6 19-45 0,6-19-37 0,-7 24-27 16,7-24-67-16,7 30 24 0,-7-30-17 0,0 34-14 16,6-14-13-16,4-3-10 0,-3 4-50 0,-1-2 48 15,8 0-12-15,-4-2-7 0,3-3-4 0,-6 1-3 16,6-5-4-16,-6 1-38 0,9-4 42 0,-16-7-5 16,20 10-5-16,-20-10-17 0,23-3-26 0,-23 3-33 15,24-14-35-15,-18 1-39 0,1-3-38 0,6-5-34 0,-13-1-23 16,7-5-9-16,-7 0 10 0,0 0 31 15,0-2 36-15,-7 1 36 0,1 0 52 0,-1 3 74 16,-6-1 73-16,3 5 36 0,3 1 109 0,-6 1-19 16,-1 6 68-16,4 2-54 0,4 2 30 0,6 9-80 0,-23-10 16 15,23 10-83-15,0 0 25 0,-27 3-68 0,27-3 30 16,-13 16-65-16,13-16 19 0,-4 20-23 0,4-20-32 16,0 24-26-16,0-24-27 0,0 29-23 0,0-29-37 15,10 33-48-15,-10-17-32 0,7 1-32 0,0-1-38 16,6-2-49-16,-6 1-101 0,3-1-254 0,-4-1-299 15</inkml:trace>
  <inkml:trace contextRef="#ctx0" brushRef="#br0" timeOffset="209909.89">27215 13109 804 0,'0'0'1225'0,"-7"21"-398"0,7-21-178 0,0 25-211 0,0-25-56 0,-6 28-132 16,6-28-29-16,-7 28-122 0,7-28-27 0,0 26-119 15,0-26-42-15,0 24-110 0,0-24-32 0,7 23-45 16,-7-23-74-16,6 20-82 0,-6-20-360 0,7 15-484 16</inkml:trace>
  <inkml:trace contextRef="#ctx0" brushRef="#br0" timeOffset="210367.03">27504 12757 1021 0,'-6'-21'1085'0,"6"21"-400"0,0 0-176 15,0-22-145-15,0 22-88 0,0 0-64 0,0-21-46 0,0 21-39 16,0 0-69-16,6-22 32 0,-6 22-70 0,0 0 30 16,7-16-20-16,-7 16-5 0,0 0-10 0,16-4-4 15,-16 4 1-15,0 0-4 0,20 4 1 0,-20-4 1 16,14 10 13-16,-14-10 15 0,10 16 12 0,-10-16 14 15,6 19 11-15,-6-19 9 0,14 19 5 0,-14-19 6 16,0 20 4-16,0-20-34 0,0 18 42 0,0-18-49 16,0 22 40-16,0-22-56 0,-7 18 34 0,7-18-55 15,-13 16 38-15,13-16-52 0,-10 13 37 0,10-13-52 0,-7 11 32 16,7-11-47-16,0 0-1 0,-13 15-69 16,13-15 16-16,0 0-30 0,-7 13-21 0,7-13-17 0,0 0-7 15,0 0-9-15,0 0 8 0,-7 18 19 0,7-18 21 16,0 0 13-16,7 24 6 0,-7-24 12 0,13 24 13 15,-6-10 13-15,-7 2 18 0,7 1 21 0,-1 2 42 16,-2 0 20-16,2-2 33 0,-6 0 34 0,7 0 26 16,-7-17 7-16,0 30 1 0,0-30-9 0,0 26-56 15,0-26 31-15,-7 23-71 0,7-23 29 0,-6 19-57 16,6-19 23-16,-10 13-68 0,10-13 17 16,-14 6-28-16,14-6-43 0,0 0-44 0,-20 8-40 0,20-8-46 15,0 0-55-15,-16 5-54 0,16-5-63 0,0 0-486 16,0 0-707-16</inkml:trace>
  <inkml:trace contextRef="#ctx0" brushRef="#br0" timeOffset="213547.66">30833 8844 365 0,'0'0'970'16,"0"0"-369"-16,0 0-128 0,0 0-77 0,0 0-53 15,0 0-46-15,0 0-39 0,0 0-21 0,0 0-7 16,0 0-12-16,0 0-9 0,0 0-9 0,0 0-7 15,0 0-6-15,0 0-8 0,0 0-52 0,0 0 32 16,0 0-52-16,0 0 29 0,0 0-46 0,0 22 4 0,0-22 6 16,0 0 9-16,0 14-36 0,0-14 7 15,0 0-26-15,-7 27 7 0,7-27-27 0,0 26 5 0,0-26-17 16,0 29 6-16,0-29-25 0,7 34 17 16,0-18-18-16,-1-1 9 0,4 0-18 0,-3 1 16 0,-1-1-24 15,8-3 7-15,-8 1-39 0,8-3 24 16,-14-10-33-16,16 16 33 0,-16-16-43 0,24 10 21 0,-24-10-17 15,20 0 40-15,-20 0-46 0,16-10 35 0,-16 10-9 16,20-20-15-16,-20 7-19 0,7-4-14 0,-1 1-11 16,1-5-5-16,-7 0 3 0,0-2 11 0,0-4 14 15,-7 1 17-15,7-1 15 0,-6 3 14 0,-8-1 23 16,8 2 38-16,-1 2 0 0,-3 2 75 0,-3 5-24 16,6 2 52-16,-9 2-38 0,16 10-6 0,-20-11-14 15,20 11-10-15,-17-2-10 0,17 2-9 0,-20 9 19 16,20-9-53-16,-13 17 21 0,13-17-60 0,-17 23 27 15,17-23-71-15,-6 30 10 0,6-30-31 0,-7 32-36 16,7-32-31-16,0 34-44 0,0-34-34 0,0 33-63 16,0-33-48-16,7 33-27 0,-1-16-83 0,-6-17-425 0,7 29-731 15</inkml:trace>
  <inkml:trace contextRef="#ctx0" brushRef="#br0" timeOffset="213742.58">31149 9194 1496 0,'0'0'857'0,"0"0"-234"0,0 0-148 0,0 23-135 16,0-23-70-16,0 0-98 0,3 26-84 0,-3-26-76 16,3 17-72-16,-3-17-73 0,7 20-71 0,-7-20-52 15,3 19-34-15,-3-19-105 0,13 21-309 0,-13-21-312 16</inkml:trace>
  <inkml:trace contextRef="#ctx0" brushRef="#br0" timeOffset="214008.08">31368 8817 1631 0,'0'-19'935'0,"0"19"-215"0,0 0-138 0,0-18-128 0,0 18-19 0,0 0-99 16,0 0-8-16,0 0-75 0,0 0-34 0,0 0-43 16,0 0-11-16,0 0-33 0,6 23-10 0,-6-23-25 0,7 40-8 15,-7-16-30-15,0 5-2 0,0-2-15 0,0 3-23 16,0 0 3-16,0-3-12 0,7 0-34 16,-7 0-13-16,0-6-64 0,0 2-15 0,6-4-92 0,-2 1-15 15,-4-20-66-15,3 32-61 0,-3-32-75 0,3 23-76 16,-3-23-61-16,7 18-379 0,-7-18-890 0</inkml:trace>
  <inkml:trace contextRef="#ctx0" brushRef="#br0" timeOffset="214579.42">30963 9823 1071 0,'0'0'782'0,"-10"-11"-227"0,10 11-68 0,0 0 8 0,0 0-143 0,0 0 1 0,0 0-89 16,-20 1 16-16,20-1-81 0,0 0 21 0,-14 13-80 16,14-13 11-16,0 0-73 0,-6 20 23 0,6-20-60 15,0 20 30-15,0-20-53 0,6 23 35 0,-6-23-45 16,7 29 32-16,0-12-48 0,-7-17 41 0,13 28-47 15,-6-14 46-15,-4 0-50 0,4-2 42 0,6-1-49 16,-13-11 44-16,16 20-6 0,-16-20-5 0,14 15-4 16,-14-15-39-16,23 8 36 0,-23-8-9 0,0 0-20 15,20-6-18-15,-20 6-19 0,16-14-19 0,-16 14-18 0,14-26-31 16,-8 10-65-16,-6-4 23 0,7-1-55 16,-7-2 29-16,0 0 2 0,-7-6 46 0,7 0 23 0,-6 2 24 15,2 1 26-15,-2 2 37 0,-7 1 63 16,6 3 9-16,0 3 106 0,1 4 16 0,-4 1 9 0,10 12-4 15,-20-14-6-15,20 14-70 0,-14-3 35 16,14 3-71-16,-16 6 31 0,16-6-59 0,-13 14 33 16,13-14-71-16,-7 20 11 0,7-20-70 0,-7 25 18 0,7-25-81 15,-3 28 6-15,3-28-60 0,3 33-27 0,-3-33-43 16,7 30-54-16,-7-12-93 0,7-6-317 16,-1 4-366-16</inkml:trace>
  <inkml:trace contextRef="#ctx0" brushRef="#br0" timeOffset="-214699.52">31318 10160 1278 0,'0'0'846'0,"0"20"-261"15,0-20-140-15,3 26-117 0,-3-26-93 0,4 22-84 0,-4-22-81 0,3 23-71 0,-3-23-73 0,3 24-53 0,-3-24-58 16,7 23-42-16,-7-23-99 0,7 20-378 16,-7-20-315-16</inkml:trace>
  <inkml:trace contextRef="#ctx0" brushRef="#br0" timeOffset="-214268.75">31527 9751 216 0,'7'-14'968'0,"-7"14"-351"0,0 0-138 16,7-16 22-16,-7 16-86 0,0 0 39 0,0 0-88 15,0 0 31-15,0 0-76 0,23 2-16 0,-23-2-20 16,6 14-86-16,-6-14 20 0,7 23-30 0,-7-23-26 0,7 27-24 16,-7-27-22-16,0 32-24 0,6-14-15 0,-6-18-18 15,0 36-22-15,0-36-3 0,-6 35-13 0,6-35-35 16,0 32 0-16,0-32-45 0,-7 31 11 16,7-31-73-16,-3 27 12 0,3-27-72 0,-7 18 1 0,7-18-37 15,-13 15-27-15,13-15-10 0,0 0-20 0,-13 6 9 16,13-6 13-16,0 0 14 0,-14-6 33 0,14 6 25 15,0 0 32-15,0 0 29 0,-10-17 27 16,10 17 38-16,0 0 45 0,0 0 54 0,0 0 29 0,0 0-25 16,0 0 44-16,0 0-46 0,10 13 65 0,-10-13-6 15,10 20-16-15,-10-20-21 0,10 27-15 0,-3-14-17 16,3 0-16-16,0 0-47 0,0 0-68 0,-4-2-70 16,1 2-76-16,-7-13-78 0,23 17-488 0,-23-17-508 15</inkml:trace>
  <inkml:trace contextRef="#ctx0" brushRef="#br0" timeOffset="-213388.29">30906 10783 130 0,'-10'-13'1339'0,"10"13"-497"0,-13-11-193 0,13 11-102 0,0 0-104 15,-14-12-108-15,14 12-10 0,0 0-96 0,-16-5 17 0,16 5-74 16,0 0 13-16,-20 4-84 0,20-4 11 16,-7 10-45-16,7-10 31 0,-3 20-60 0,3-20 6 15,-3 30 2-15,3-30-4 0,0 35-5 0,0-16-1 0,3 2-36 16,0 4 45-16,4-1-5 0,-7-3-11 15,7 1-3-15,-1-5-13 0,1 3-4 0,3-3-5 16,-4-1-3-16,1-2-5 0,0-1-17 0,-7-13-7 0,16 20-16 16,-16-20-3-16,14 15 33 0,-14-15-58 15,0 0 30-15,26 2-62 0,-26-2 33 0,17-11-51 16,-17 11-8-16,7-18 33 0,-7 18-47 0,13-28 36 16,-13 28-43-16,3-36 57 0,-3 36-32 0,-3-40 64 0,3 20 17 15,-7-7 5-15,1 1 9 0,-1 2 13 0,0 1 4 16,1 0 20-16,-4 2 32 0,-4 3 34 0,8 2 23 15,-1 3 16-15,7 13 4 0,-17-21-11 0,17 21-52 16,-20-9 41-16,20 9-52 0,0 0 37 0,-16 6-54 16,16-6 30-16,-13 16-51 0,13-16 37 0,-7 28-50 15,0-13 35-15,4 1-62 0,3 4 25 0,0-3-78 0,0 5-23 16,0-2-32-16,0 1-36 0,3-1-30 0,-3 0-27 16,7-1-13-16,-7-2-41 0,7 3-98 15,-1-5-454-15,4 0-619 0</inkml:trace>
  <inkml:trace contextRef="#ctx0" brushRef="#br0" timeOffset="-213219.06">31162 11200 130 0,'0'0'1563'0,"0"17"-698"0,0-17-212 0,3 20-141 15,-3-20-173-15,-3 22-33 0,3-22-74 0,0 20-77 0,0-20-72 16,0 0-69-16,0 28-60 0,0-28-73 0,0 0-64 15,3 22-48-15,-3-22-29 0,0 0-31 0,7 17-38 16,-7-17-80-16,0 0-292 0,0 0-307 0</inkml:trace>
  <inkml:trace contextRef="#ctx0" brushRef="#br0" timeOffset="-211951.23">30883 11696 629 0,'0'0'1107'0,"0"0"-382"0,0 0-156 15,0 0-109-15,0 0-105 0,-7 11-79 0,7-11-56 0,0 0-30 16,-10 21-7-16,10-21-30 0,-3 22-32 0,3-22-19 0,0 27-14 16,0-27-16-16,0 34-53 0,3-16 34 0,-3 3-46 15,3 1 40-15,4 2-41 0,0-3 43 16,-1 4-47-16,1-4 40 0,0 1-50 0,3-3 42 16,-4-2-47-16,1-3 35 0,0 2-49 0,6-3 32 0,-13-13-54 15,17 20 31-15,-17-20-26 0,16 9 17 0,-16-9-56 16,20 4 34-16,-20-4-17 0,13-9-13 15,-13 9-25-15,20-21-15 0,-16 5-15 0,2-1-5 0,1 0 0 16,-7-3-3-16,7-1 13 0,-7-5 25 0,0-1 25 16,-7 1 12-16,7-1 17 0,-7-2 28 0,1 4 37 15,-1-1 39-15,0 1 43 0,-3 5 36 0,4 2 28 16,-1 3 25-16,-3 3 1 0,10 12-6 0,-20-14-14 16,20 14-72-16,-13-7 27 0,13 7-66 0,-10 9 29 15,10-9-59-15,-13 17 31 0,13-17-49 0,-7 26 39 16,7-26-57-16,-7 33 20 0,7-33-61 0,0 36 28 15,0-16-28-15,7-1-26 0,-7-1-69 0,0-18 14 16,7 33-36-16,-1-16-68 0,1-1-19 0,0 0-47 16,-4-2-51-16,-3-14-83 0,13 23-344 0,-13-23-457 15</inkml:trace>
  <inkml:trace contextRef="#ctx0" brushRef="#br0" timeOffset="-211785.93">31178 12101 1280 0,'0'0'896'0,"0"20"-309"0,0-20-48 0,7 19-182 0,-7-19-32 0,0 0-121 16,0 29-1-16,0-29-102 0,3 17-6 15,-3-17-114-15,0 0-17 0,4 21-96 0,-4-21-29 0,3 18-22 16,-3-18-28-16,0 0-76 0,7 20-26 0,-7-20-455 16,0 0-434-16</inkml:trace>
  <inkml:trace contextRef="#ctx0" brushRef="#br0" timeOffset="-211051.66">31467 11679 1547 0,'0'0'927'0,"0"0"-217"15,0 0-129-15,0 0-99 0,0 0-131 0,0 0-22 0,0 0-117 0,0 0 1 0,0 0-90 0,0 0 7 0,0 0-72 0,0 0 25 16,0 0-55-16,0 0 29 0,0 0-51 0,0 0 28 16,0 0-52-16,0 0 36 0,24 3-49 0,-24-3 46 15,13 11-42-15,-13-11 44 0,13 14-42 0,-13-14 44 16,17 21-44-16,-10-8 49 0,-1-1-43 0,1 3 45 16,3 0-48-16,0-1 48 0,-7 5-46 0,4-1 47 15,-1 1-42-15,1 2 53 0,0 1-39 0,-4 2 43 16,0-4-51-16,1 3 3 0,-1-3 3 0,0 1 0 15,-3 0-1-15,0 1 1 0,0-2 0 0,0-1-25 16,0 1-26-16,0-20-28 0,0 34-29 0,0-34-41 16,7 27-36-16,-7-27-55 0,0 25-17 0,0-25-30 15,0 0-60-15,0 25-20 0,0-25-114 0,0 0-291 0,0 0-452 16</inkml:trace>
  <inkml:trace contextRef="#ctx0" brushRef="#br0" timeOffset="-210846.64">31511 12010 1257 0,'0'0'972'0,"0"0"-246"0,-14-13-115 0,14 13-118 0,0 0-133 0,0 0-15 0,-6-12-103 0,6 12 15 16,0 0-89-16,0 0 13 0,0 0-67 0,0 0 18 16,0 0-66-16,0 0 24 0,0 0-56 0,13 7-12 15,-13-7 28-15,20 6-73 0,-20-6 0 0,17 10-93 16,-17-10-16-16,26 7-107 0,-26-7-40 0,23 6-91 15,-23-6-103-15,30 6-558 0,-30-6-1128 0</inkml:trace>
  <inkml:trace contextRef="#ctx0" brushRef="#br0" timeOffset="-210235.5">30853 12576 1051 0,'0'0'821'0,"0"0"-83"0,7-16-134 0,-7 16-7 16,0 0-104-16,0 0-26 0,0 0-73 0,0 0-78 16,0 0-66-16,9 13-37 0,-9-13-37 0,0 22-44 15,0-22-16-15,7 36-40 0,-7-16-2 0,7 2-32 16,-7 3 3-16,6 1-33 0,-6 0 11 0,7 1-36 16,-4-1 11-16,1-2-46 0,-4-1 17 0,3-3-70 15,0 2-4-15,1-3-81 0,-4 0-4 0,0-19-49 16,0 34-45-16,0-34-57 0,0 27-59 0,0-27-54 15,6 25-79-15,-6-25-339 0,7 17-694 0</inkml:trace>
  <inkml:trace contextRef="#ctx0" brushRef="#br0" timeOffset="-209964.15">31202 13202 1478 0,'0'0'1047'0,"0"0"-232"0,0 0-195 16,0 23-59-16,0-23-139 0,0 0-78 0,0 25-82 16,0-25-59-16,0 0-45 0,0 27-37 0,0-27-36 15,0 0-57-15,0 27-56 0,0-27-17 0,0 0-97 16,0 25-9-16,0-25-96 0,0 0-9 0,6 21-79 15,-6-21-35-15,0 0-35 0,7 17-48 0,-7-17-418 16,0 0-695-16</inkml:trace>
  <inkml:trace contextRef="#ctx0" brushRef="#br0" timeOffset="-209564.23">31554 12749 145 0,'0'-15'1525'0,"0"15"-686"0,0 0-214 0,-13-11-116 16,13 11-93-16,0 0-80 0,-17-7-108 0,17 7 1 15,0 0-92-15,0 0 17 0,-20 5-75 16,20-5 21-16,0 0-20 0,-7 19-17 0,7-19-14 0,0 22-9 16,0-22-5-16,0 27 3 0,0-27-2 0,0 34 5 15,7-15-41-15,-7 1 40 0,7-2-46 0,-1 3 42 16,4 2-50-16,0-3 42 0,-6 0-47 0,9-3 42 15,-7-2-49-15,4 0 42 0,-3-2-52 0,-7-13 34 16,20 17-56-16,-20-17 33 0,17 9-13 0,-17-9-12 16,0 0-11-16,26-4-17 0,-26 4-8 0,14-19-22 15,-8 6-18-15,-3-4-8 0,4 0-7 0,-7-5-5 0,7 2-24 16,-7-3 58-16,0 0-21 0,0-3 73 16,0-3-27-16,-7 2 50 0,0 0-22 0,7 1 65 0,-6 3-16 15,-4 0 96-15,3 3-14 0,-6 5 66 0,6 0-45 16,7 15 44-16,-16-17-53 0,16 17 22 0,-20-4-62 15,20 4 33-15,-24 7-20 0,24-7-18 16,-19 21-21-16,12-9-30 0,0 2-34 0,1 2-34 0,2 1-38 16,-2-1-45-16,6-16-47 0,-7 30-52 0,7-30-47 15,0 26-49-15,0-26-452 0,0 21-529 0</inkml:trace>
  <inkml:trace contextRef="#ctx0" brushRef="#br0" timeOffset="-203511.05">31484 10863 419 0,'0'-18'330'0,"0"18"-74"0,0 0-28 16,0 0-18-16,0 0-13 0,0-20 4 0,0 20-1 15,0 0 0-15,0 0-3 0,3-19-7 0,-3 19-2 16,0 0-27-16,0 0 26 0,7-20-42 0,-7 20 54 0,0 0-58 15,0 0 66-15,3-16-41 0,-3 16 68 16,0 0-51-16,0 0 61 0,0 0-37 0,0 0 68 16,0-18-40-16,0 18-3 0,0 0-1 0,0 0-9 0,0 0-18 15,0 0-24-15,0 0-39 0,0 0-30 16,0 0-21-16,0 0-23 0,0 26-16 0,0-26-12 0,7 20-10 16,-7-20-9-16,7 20-2 0,-7-20-11 0,10 27-12 15,-10-27-10-15,13 26-4 0,-6-16-47 0,6 2 47 16,-7-1-42-16,8-1 45 0,-14-10-47 0,16 17 47 15,-16-17-52-15,17 16 57 0,-17-16-49 0,13 9 57 16,-13-9-48-16,14 8 56 0,-14-8-44 0,0 0 58 16,23 3-57-16,-23-3 53 0,0 0-52 0,13-11 50 15,-13 11-12-15,13-17-10 0,-13 17-12 16,10-22-9-16,-10 22-1 0,7-32 1 0,-7 32 3 0,3-31 5 16,-3 31 12-16,4-27-1 0,-4 27 4 0,0-21 8 15,0 21 9-15,6-17 16 0,-6 17 24 0,0 0 10 0,0 0-13 16,0 0-10-16,0 0-11 0,0 0-4 15,0 0-2-15,0 0-8 0,-6 28-1 0,12-7-49 16,-6-1 57-16,0 2-49 0,0-1 51 0,0 1-51 16,7 4 52-16,-7-1-5 0,0 1-6 0,7-3-3 0,-4-3-4 15,0 0-2-15,1-1-17 0,-1-1-23 16,4-3-19-16,-7-15-32 0,3 26-34 0,-3-26-34 0,7 23-3 16,-7-23-74-16,6 17 1 0,-6-17-75 0,0 0-33 15,7 16-18-15,-7-16-39 0,0 0-136 0,0 0-313 16,0 0-623-16</inkml:trace>
  <inkml:trace contextRef="#ctx0" brushRef="#br0" timeOffset="-167013.78">3884 14327 230 0,'0'0'929'0,"0"0"-286"0,0 0-183 0,-10-12-68 0,10 12-32 0,0 0-27 15,-4-16-46-15,4 16-5 0,0 0 0 0,-10-17-5 0,10 17-7 16,0 0 2-16,-10-18-26 0,10 18 3 16,-6-11-47-16,6 11 15 0,0 0-44 0,-17-14 19 15,17 14-29-15,-13-8 10 0,13 8-37 0,0 0 1 16,-23-1-34-16,23 1 0 0,-20 4-31 0,20-4-5 15,-20 12-29-15,20-12 6 0,-20 18-26 0,10-5 7 0,3 0-30 16,1 2-4-16,2 2-26 0,-2 0 1 0,6 2-38 16,-4-2 11-16,4-17-32 0,0 39 12 0,4-20-38 15,-1-1 11-15,4 1-40 0,-1-1-12 0,4 1-26 16,0-5-22-16,0 2-17 0,3 0-19 0,1-2-31 16,-1-4-41-16,4 0-47 0,-4-1-33 0,3-2-38 15,4-3-57-15,-3 1-292 0,-17-5-471 0</inkml:trace>
  <inkml:trace contextRef="#ctx0" brushRef="#br0" timeOffset="-166685.66">4060 14609 1010 0,'0'0'960'0,"0"0"-289"0,0 0-121 15,0 0-81-15,0 0-71 0,0 0-53 0,0 0-65 16,0 0-33-16,0 0-57 0,0 0-33 0,0 0-45 16,6 17-15-16,-6-17-18 0,10 10 0 0,-10-10-15 15,14 13 2-15,-14-13-22 0,23 14 3 0,-23-14-27 16,20 15 9-16,-20-15-14 0,26 16 4 0,-26-16-15 15,24 13 9-15,-24-13-14 0,26 10 3 0,-26-10-22 16,20 7-10-16,-20-7-13 0,17 4-12 0,-17-4-1 16,0 0-10-16,23-1 1 0,-23 1-18 0,0 0-6 15,13-16-28-15,-13 16-21 0,0 0-11 0,-3-27 6 16,3 27 16-16,-13-26 25 0,3 11 20 0,0 1 20 16,-4-2 18-16,1 3 23 0,-3-1 26 0,-1 1 29 15,4 3 14-15,3 0 13 0,-4 1-3 0,14 9-10 16,-20-11-3-16,20 11-13 0,-16-6-14 0,16 6-17 15,0 0-16-15,-13 7-9 0,13-7-3 0,0 0 3 16,-7 20-11-16,7-20-14 0,7 22-19 0,-7-22-19 16,10 26-20-16,-4-12-40 0,4 0-40 0,-3-1-49 0,3 0-58 15,3-1-75-15,0-3-376 0,-3 1-390 0</inkml:trace>
  <inkml:trace contextRef="#ctx0" brushRef="#br0" timeOffset="-166312.12">4359 14526 1228 0,'0'0'1064'0,"0"0"-314"0,0 0-166 0,0-23-119 0,0 23-72 15,0 0-83-15,0 0-22 0,0 0-72 0,0 0-39 16,0 0-50-16,0 0-13 0,0 0-45 0,0 0 9 16,16 8-25-16,-16-8 8 0,10 16-28 0,-10-16 22 15,7 17-28-15,-7-17 17 0,10 18-36 0,-10-18 26 16,7 15-29-16,-7-15 15 0,9 13-32 0,-9-13 0 15,0 0-45-15,10 13-30 0,-10-13-26 0,0 0-31 16,0 0 0-16,0 0-20 0,20-7-23 0,-20 7-21 16,7-19-15-16,-7 19-10 0,10-30 22 0,-7 13 38 15,1 1 33-15,-1-1 33 0,4 0 39 0,-7 17 31 0,3-26 66 16,-3 26 48-16,7-21 57 0,-7 21 57 16,3-16 39-16,-3 16-13 0,0 0-30 0,0 0-34 15,0 0-20-15,0 0-22 0,16 7-13 0,-16-7-14 16,7 23-29-16,-7-23 1 0,10 30-19 0,-3-13-9 0,-1-1-17 15,1 1-25-15,0-1-25 0,3-2-42 16,-4 2-24-16,1-2-62 0,0-2-19 0,3-1-77 0,-10-11 2 16,13 17-48-16,-13-17-41 0,16 11-35 0,-16-11-75 15,0 0-268-15,20-2-363 0</inkml:trace>
  <inkml:trace contextRef="#ctx0" brushRef="#br0" timeOffset="-166102.84">4684 14239 705 0,'0'-32'1073'0,"0"32"-326"0,-3-21-104 0,3 21-95 16,0 0-66-16,0-25-75 0,0 25-23 0,0 0-109 0,0 0-42 16,0 0-82-16,0 0-3 0,0 0-65 0,0 0 11 15,7 22-17-15,-7-22 25 0,10 31-40 0,-7-12 31 16,3 2-31-16,1 5 28 0,0 0-3 0,-1 1-6 16,1-1-14-16,0 0-9 0,-1 1-24 0,-2-1 1 15,2 0-9-15,1-2-22 0,-4-3-31 0,1-3-33 16,2-1-41-16,-6-17-69 0,7 29-59 0,-7-29-84 0,10 20-33 15,-10-20-78-15,0 0-30 0,7 17-36 0,-7-17-491 16,0 0-1000-16</inkml:trace>
  <inkml:trace contextRef="#ctx0" brushRef="#br0" timeOffset="-165963.89">4751 14418 1482 0,'0'0'783'0,"0"0"-234"0,0 0-134 0,0 0-108 0,0-18-71 0,0 18-57 16,0 0-36-16,0 0-32 0,0 0-47 0,13 7-22 15,-13-7-14-15,13 8-45 0,-13-8-50 0,14 9-106 16,-14-9-29-16,16 11-74 0,-16-11-91 0,20 9-398 16,-20-9-432-16</inkml:trace>
  <inkml:trace contextRef="#ctx0" brushRef="#br0" timeOffset="-165602.3">5060 14401 1148 0,'0'0'1168'0,"0"0"-395"16,0 0-195-16,0 0-139 0,0 0-95 0,0 0-71 0,20-3-53 16,-20 3-53-16,0 0-32 0,0 0-32 0,20 7-25 15,-20-7-19-15,0 0-21 0,19 6-34 0,-19-6-12 16,0 0-23-16,24 3 0 0,-24-3-19 0,0 0 13 16,16 1-15-16,-16-1 11 0,0 0 0 0,0 0 1 0,17-3 6 15,-17 3-6-15,0 0-10 16,0 0-14-16,3-20-8 0,-3 20-7 0,0 0 7 0,-13-19 10 0,13 19 13 15,-13-14 8-15,13 14 26 0,-14-13 23 0,14 13 20 16,-20-8 25-16,20 8 14 0,-19-2 15 0,19 2-8 16,-17 4-5-16,17-4-23 0,-13 15 5 15,13-15-11-15,-17 23 3 0,14-9-16 0,-4 2 5 0,7 3-18 16,-3-2 9-16,3 3-19 0,0-20 9 0,3 42-14 16,0-24 11-16,4 2-18 0,0 2 4 0,-1-2-29 15,4 0-6-15,0-3-37 0,0 2-4 0,3-3-64 16,-3-2-6-16,4-2-83 0,-4-1-6 0,3-1-71 15,0-3-10-15,1-1-43 0,-14-6-420 0,29 9-461 16</inkml:trace>
  <inkml:trace contextRef="#ctx0" brushRef="#br0" timeOffset="-165267.79">5375 14613 1313 0,'0'0'1042'0,"0"0"-325"16,0 0-154-16,0 0-135 0,0 0-80 0,17 4-72 15,-17-4-49-15,0 0-37 0,13 13-45 0,-13-13-21 0,17 9-24 16,-17-9-11-16,20 14-22 0,-20-14-3 0,20 7-11 16,-20-7-11-16,20 8-9 0,-20-8-4 15,19 4-8-15,-19-4-2 0,20 5-2 0,-20-5-6 0,17 1-5 16,-17-1-2-16,0 0-15 0,23-1-4 0,-23 1-11 16,14-8-6-16,-14 8-16 0,10-13-15 0,-10 13-6 15,3-20-21-15,-3 20 13 0,-3-23-15 16,3 23 23-16,-7-30 2 0,0 14 24 0,-3 1 10 0,0-3 11 15,-3 1 11-15,0 3 18 0,-1 1 17 0,-2 0 9 16,3 4 24-16,3 2 3 0,10 7 10 0,-24-11-8 16,24 11-8-16,-16-6-22 0,16 6-11 0,0 0-14 0,-24 7-3 15,24-7-13-15,-9 15-8 0,9-15-18 16,-7 21-10-16,7-21-40 0,0 27-18 0,0-27-53 16,7 30 3-16,-4-14-75 0,3 1-2 0,1-1-94 0,3-2-46 15,-3 1-96-15,3-2-332 0,3 0-499 0</inkml:trace>
  <inkml:trace contextRef="#ctx0" brushRef="#br0" timeOffset="-153853.6">15777 23740 1256 0,'0'0'701'0,"0"0"-91"0,-10-14-126 0,10 14-28 0,0 0-67 16,0 0-14-16,-7-15-23 0,7 15-39 0,0 0-39 16,0 0-65-16,0 0-40 0,0 0-57 0,-10 20 19 15,10-20-18-15,4 25-22 0,-4-25-24 0,0 30-14 16,3-13-9-16,-3 0-9 0,3 0-12 0,1 2-7 16,-1-2-37-16,-3-17-3 0,7 29-43 0,-7-29-14 15,10 26-31-15,-10-26-46 0,6 20-23 0,-6-20-37 16,4 17-26-16,-4-17-42 0,0 0-48 0,10 11-43 15,-10-11-47-15,0 0-453 0,0 0-717 0</inkml:trace>
  <inkml:trace contextRef="#ctx0" brushRef="#br0" timeOffset="-153641.03">15720 23612 789 0,'-6'-20'1035'0,"6"20"-341"0,0 0-162 0,-10-19-100 0,10 19-85 0,0 0-58 0,0 0-49 16,-3-18-33-16,3 18-3 0,0 0-27 0,0 0-32 0,0 0-26 15,16-7-24-15,-16 7-23 0,0 0-14 0,27 7-15 16,-27-7-3-16,23 8-13 0,-10-3-7 0,4 0-25 16,-1 2-12-16,-2-1-29 0,2 0-3 0,1 0-29 15,0 1 4-15,-4-1-42 0,3 0 5 0,-2-1-45 16,-14-5 20-16,23 12-55 0,-23-12 16 16,17 9-57-16,-17-9 14 0,16 5-39 0,-16-5-41 0,0 0-64 15,14 13-354-15,-14-13-337 0</inkml:trace>
  <inkml:trace contextRef="#ctx0" brushRef="#br0" timeOffset="-153426.28">15804 23769 887 0,'-10'13'654'0,"10"-13"-100"0,0 0-188 0,-10 17-1 16,10-17-97-16,0 0 3 0,-7 14-92 0,7-14-2 0,0 0-67 15,0 0 9-15,7 19-52 0,-7-19 15 0,0 0-42 16,10 8 21-16,-10-8-40 0,0 0 23 15,19 6-34-15,-19-6 22 0,0 0-36 0,20 4 28 0,-20-4-54 16,0 0 22-16,24 3-57 0,-24-3 32 0,0 0-69 16,16 3 11-16,-16-3-62 0,0 0 2 0,0 0-38 15,24 0-43-15,-24 0-41 0,0 0-33 0,0 0-41 16,0 0-217-16,0 0 56 0</inkml:trace>
  <inkml:trace contextRef="#ctx0" brushRef="#br0" timeOffset="-153258.3">15837 23928 671 0,'0'0'712'0,"0"0"-214"16,0 0-91-16,-4 20-77 0,4-20-40 0,0 0-104 15,0 0 14-15,7 17-37 0,-7-17-38 0,0 0-29 16,10 11-12-16,-10-11-27 0,0 0-15 0,17 8-35 16,-17-8-34-16,0 0-45 0,23 7-60 0,-23-7-51 15,20 5-83-15,-20-5-83 0,20 1-316 0,-20-1-234 0</inkml:trace>
  <inkml:trace contextRef="#ctx0" brushRef="#br0" timeOffset="-152872.25">16189 23981 1159 0,'0'0'938'16,"0"0"-272"-16,0 0-119 0,0 0-79 0,0 0-81 0,0 0-57 15,-13 7-53-15,13-7-50 0,0 0-30 16,0 0-58-16,0 0-22 0,0 0-31 0,0 0-15 15,-7 19-21-15,7-19-7 0,0 0-13 0,0 0-12 0,7 17-16 16,-7-17-8-16,0 0-7 0,10 10-9 0,-10-10-2 16,0 0-9-16,16 5 4 0,-16-5-15 0,0 0-2 15,20-9-24-15,-20 9-5 0,13-14-34 0,-13 14-6 16,14-25-43-16,-8 11 10 0,-2-2-64 0,2-5 23 16,-2-1-54-16,-1-4 43 0,4 0 20 0,-7 0 26 15,3-1 34-15,-3 1 41 0,0 3 54 0,0 2 55 0,0 1 61 16,0 20 15-16,0-36 74 0,0 36 28 15,-3-26 16-15,3 26-8 0,-4-18 5 0,4 18-22 16,0 0-40-16,0 0-11 0,0 0-25 0,0 0-11 16,-16 8-23-16,16-8 0 0,-4 20-22 0,4-20-23 0,-3 30 3 15,3-30-9-15,0 36-12 0,0-36-1 0,3 39-7 16,1-18-9-16,-4-2-2 0,3 2-14 0,4 0-19 16,-4-3-29-16,0 0-35 0,4 0-28 0,-4 1-48 15,4-5-47-15,-4 2-69 0,4-1-78 0,-7-15-69 16,10 24-92-16,0-11-340 0,-10-13-670 0</inkml:trace>
  <inkml:trace contextRef="#ctx0" brushRef="#br0" timeOffset="-152392.78">16425 24020 1266 0,'0'0'954'0,"0"0"-303"0,0 0-161 0,10 14-110 0,-10-14-96 0,0 0-48 0,10 16-62 0,-10-16-27 16,13 10-31-16,-13-10-26 0,17 12-23 0,-17-12-20 0,16 11-14 15,-16-11-11-15,20 9-14 0,-20-9-9 16,20 8-11-16,-20-8-3 0,17 7-6 0,-17-7 0 16,16 3 4-16,-16-3-3 0,0 0-4 0,24 3-8 15,-24-3-9-15,0 0-19 0,13-10-11 0,-13 10-24 0,0 0-17 16,6-19-60-16,-6 19 35 0,0 0-8 0,0-24 8 16,0 24 17-16,-6-19 16 0,6 19 24 15,-10-17-2-15,10 17 90 0,-10-17-1 0,10 17 94 0,-13-11-30 16,13 11 45-16,-17-12 40 0,17 12-20 0,0 0 35 15,-20-3-14-15,20 3 6 0,0 0-24 0,-17 6-11 16,17-6-25-16,0 0 1 0,-10 16-29 16,10-16-3-16,0 0-25 0,-6 18 0 0,6-18-21 0,0 0 1 15,0 20-14-15,0-20 3 0,0 0-14 0,6 18-5 16,-6-18-32-16,0 0-5 0,7 13-22 0,-7-13-15 16,0 0-14-16,0 0-22 0,17 7-9 0,-17-7-15 15,0 0-14-15,13-7-60 0,-13 7 30 0,10-12-15 16,-10 12-11-16,7-14 2 0,-7 14-3 0,10-17 16 15,-10 17 33-15,3-16 37 0,-3 16 45 0,0 0 71 16,7-23 106-16,-7 23 47 0,0 0-24 0,0 0 73 16,0 0-68-16,0 0 40 0,0 0-48 0,0 0 22 15,0 0-65-15,0 0 13 0,0 0-58 0,0 0 10 0,0 0-73 16,0 0 6-16,-4 17-84 0,4-17 0 16,0 0-51-16,4 19-54 0,-4-19-51 0,0 0-76 0,10 20-325 15,-10-20-240-15</inkml:trace>
  <inkml:trace contextRef="#ctx0" brushRef="#br0" timeOffset="-152040.96">16800 24016 1441 0,'0'0'1051'0,"0"0"-274"0,0 0-181 0,0 0-128 0,0 0-68 15,0 0-76-15,13-9-73 0,-13 9-68 0,0 0-37 16,0 0-48-16,0 0-7 0,0 0-38 0,0 0-7 15,17 6-31-15,-17-6-3 0,0 0-23 0,0 0 1 16,0 0-31-16,20 0 22 0,-20 0-3 0,0 0-4 16,17-16-12-16,-17 16-17 0,10-20-8 0,-10 20-32 15,10-29-4-15,-7 12-38 0,0-6 4 0,0 1-38 16,4-6 27-16,-4 0 1 0,1-3 4 0,-1 1 10 16,0-2-26-16,1 2 70 0,-1 1 18 0,-3 6 20 15,3 3 47-15,-3 20 51 0,4-31 39 0,-4 31 34 16,0 0 12-16,-4-21 5 0,4 21 7 0,0 0 22 15,-3 14 5-15,3-14-5 0,-3 37 10 0,-1-11-15 0,4 1-15 16,0 7-27-16,-3-4-22 0,3 2-38 16,3 0-32-16,-3-1 19 0,0 1-49 0,4-5-29 15,2-1-53-15,-2-3-62 0,2-3-61 0,-2-3-78 0,2-1-26 16,-6-16-95-16,7 23-38 0,-7-23-553 0,10 16-1039 16</inkml:trace>
  <inkml:trace contextRef="#ctx0" brushRef="#br0" timeOffset="-150941.45">5305 22587 833 0,'0'0'1365'0,"0"0"-513"0,0 20-206 0,0-20-144 0,4 25-96 0,-4-25-81 15,0 37-54-15,0-17-65 0,0 2-47 0,0 2-33 16,3-1-28-16,-3 2-24 0,3-1-23 0,1-2-19 15,-4-1-20-15,3 1-23 0,0-4-24 0,-3-18-42 16,4 33-8-16,-4-33-54 0,3 26-24 0,-3-26-49 16,0 20-34-16,0-20-31 0,3 17-93 0,-3-17-18 15,0 0-82-15,4 19-354 0,-4-19-562 0</inkml:trace>
  <inkml:trace contextRef="#ctx0" brushRef="#br0" timeOffset="-150137.35">5156 23243 1161 0,'0'0'557'0,"0"0"-92"0,0 0-142 0,0 0-34 16,0 0-55-16,0 0-45 0,0 0-22 0,13-11-36 16,-13 11-21-16,0 0-20 0,0 0 0 0,20 1-21 15,-20-1 9-15,13 6-21 0,-13-6 8 0,17 7-15 16,-17-7 20-16,13 12-15 0,-13-12 20 0,10 12-9 16,-10-12 29-16,14 16-9 0,-14-16 29 0,6 12-15 0,-6-12 33 15,4 17-25-15,-4-17 14 0,0 0-28 16,0 25 7-16,0-25-29 0,-7 17 5 0,7-17-29 15,-10 17 2-15,10-17-3 0,-10 14-11 0,10-14-10 16,-13 16-13-16,13-16-31 0,-10 10 8 0,10-10-37 16,0 0 9-16,-14 15-33 0,14-15 6 0,0 0-27 15,-9 11 20-15,9-11-11 0,0 0 10 0,0 0-13 16,-4 17 24-16,4-17 2 0,0 0 18 0,4 20 5 0,-4-20 13 16,6 19-6-16,-6-19 13 0,10 19-8 15,-10-19 13-15,13 21-15 0,-13-21 17 0,14 23-3 0,-14-23 13 16,10 17-7-16,-10-17 18 0,6 15 1 15,-6-15 34-15,7 13 1 0,-7-13 31 0,0 0-13 0,7 17 22 16,-7-17-23-16,0 0 10 0,0 0-47 0,0 0-49 16,0 0-28-16,-4 20 17 0,4-20-9 0,0 0 12 15,0 0-10-15,-16 3-22 0,16-3-38 0,0 0-9 16,0 0-28-16,-20-3-31 0,20 3-16 0,0 0-84 16,0 0 3-16,0 0-39 0,-7-11-70 15,7 11-335-15,0 0-323 0</inkml:trace>
  <inkml:trace contextRef="#ctx0" brushRef="#br0" timeOffset="-149821.02">5511 23509 1071 0,'0'0'1030'0,"0"0"-359"0,0 0-119 0,0 0-151 0,10 17-49 0,-10-17-85 0,0 0-29 0,14 17-62 0,-14-17-12 16,10 13-55-16,-10-13 6 0,16 17-22 0,-16-17-22 15,20 16-16-15,-20-16-10 0,20 15-17 0,-20-15-3 16,17 10-7-16,-17-10-9 0,20 8-16 0,-20-8-24 16,16 3 18-16,-16-3-22 0,0 0 21 0,24 0-19 15,-24 0 6-15,13-13-38 0,-13 13-1 0,10-17-29 16,-10 17-8-16,0-27-32 0,0 27 2 0,0-35-6 16,0 15 11-16,-3 0 26 0,-4 0 12 0,0-3 26 15,1 3 24-15,-4 3 26 0,0 1 53 0,-4 3 35 16,4 3 48-16,0-1 1 0,10 11 18 0,-23-9-31 15,23 9-4-15,-20 0-41 0,20 0 1 0,-16 11-42 16,16-11-21-16,-10 18-62 0,10-18-46 0,-7 25-75 0,7-25-81 16,7 29-68-16,-7-29-121 0,13 29-407 0,-3-15-656 15</inkml:trace>
  <inkml:trace contextRef="#ctx0" brushRef="#br0" timeOffset="-147719.15">6618 22663 1236 0,'0'0'833'0,"0"0"-191"0,0 0-64 0,6-17-71 0,-6 17-42 16,0 0-60-16,0 0-10 0,0 0-99 0,14 10-13 0,-14-10-77 15,6 17-11-15,-6-17-48 0,10 25-2 0,-3-9-47 16,-4 1 1-16,1 0-43 0,2 0 11 0,-2 2-37 16,2 0 12-16,-2-1-32 0,-1 0 3 15,3-3-56-15,-2 1 6 0,-4-16-50 0,6 29-37 0,-6-29-54 16,7 23-54-16,-7-23-73 0,3 18-48 0,-3-18-73 15,7 19-126-15,-7-19-466 0,0 0-1100 0</inkml:trace>
  <inkml:trace contextRef="#ctx0" brushRef="#br0" timeOffset="-147187.52">6545 23411 1100 0,'0'0'630'0,"0"0"-153"0,-7-17-154 0,7 17-35 0,0 0-63 0,0 0-33 0,3-24-33 16,-3 24-30-16,0 0-16 0,10-13-17 0,-10 13 13 15,0 0-22-15,17-6 18 0,-17 6-12 0,0 0 6 16,23 6-14-16,-23-6 10 0,17 7-8 0,-17-7 9 16,13 10 2-16,-13-10 17 0,13 13-23 0,-13-13 18 15,10 10-23-15,-10-10 18 0,0 0-10 0,10 17-11 16,-10-17-16-16,0 0-2 0,0 0-15 0,4 20-18 16,-4-20-15-16,0 0-9 0,0 0-9 0,-7 16-18 15,7-16-8-15,0 0-11 0,0 0-27 0,-17 4 11 16,17-4-16-16,0 0 10 0,0 0-19 0,-20-4 18 15,20 4-16-15,0 0 8 0,0 0-10 0,0 0 18 0,-20-4 4 16,20 4 18-16,0 0-7 0,0 0 21 0,0 0 4 16,0 0 17-16,0 0-5 0,4 21 18 15,-4-21-9-15,6 20 13 0,-6-20-5 0,14 23 16 16,-8-10-21-16,-6-13 32 0,10 27 12 0,-3-12-3 0,-7-15 8 16,10 26 13-16,-10-26 6 0,7 23-5 0,-7-23-8 15,3 21-9-15,-3-21-2 0,0 20-13 0,0-20-10 16,-3 18-18-16,3-18-14 0,-7 14-17 0,7-14-14 15,-10 11-24-15,10-11-16 0,0 0-18 0,-20 6-22 16,20-6-28-16,0 0-22 0,-23-6-40 0,23 6-9 16,-13-10-81-16,13 10 10 0,-10-11-82 0,10 11-15 15,0 0-283-15,-7-22-239 0</inkml:trace>
  <inkml:trace contextRef="#ctx0" brushRef="#br0" timeOffset="-146950.9">6940 23433 145 0,'0'0'1620'0,"17"-4"-731"0,-17 4-168 0,0 0-158 16,0 0-94-16,0 0-94 0,6 12-73 0,-6-12-67 0,0 0-47 16,0 29-11-16,0-29-56 0,4 26 0 0,-4-26-50 15,0 31 4-15,0-31-34 0,0 36 15 0,0-36-40 16,3 32 3-16,-3-32-43 0,0 30-14 0,0-30-38 15,3 26-42-15,-3-26-52 0,4 23-60 0,-4-23-53 16,0 19-97-16,0-19-49 0,0 0-127 0,9 20-353 16,-9-20-807-16</inkml:trace>
  <inkml:trace contextRef="#ctx0" brushRef="#br0" timeOffset="-146245.33">7867 22649 996 0,'0'0'1102'0,"0"0"-320"0,0 0-140 0,0 0-129 0,0 0-97 0,0 0-44 0,0 0-79 0,10 14-12 0,-10-14-86 16,3 27-5-16,-3-9-65 0,3 2 6 0,1 0-65 15,-1 3 17-15,0-3-43 0,-3 3 19 0,4-1-51 16,-1-1-6-16,0-1-46 0,1-1-19 0,-1-2-23 16,0 0-23-16,-3-17-38 0,4 26-42 0,-4-26-47 15,6 24-21-15,-6-24-50 0,4 18-14 0,-4-18-93 16,3 16-15-16,-3-16-438 0,0 0-685 0</inkml:trace>
  <inkml:trace contextRef="#ctx0" brushRef="#br0" timeOffset="-145753.33">7754 23351 871 0,'0'0'688'0,"-3"-19"-280"0,3 19-39 0,-4-20-111 0,4 20-28 15,4-18-56-15,-4 18-5 0,0 0-38 0,3-21 3 16,-3 21-19-16,0 0 0 0,13-14-9 0,-13 14 1 16,0 0-20-16,0 0 8 0,20 7-25 0,-20-7 13 15,13 12-11-15,-13-12 23 0,7 16-12 0,-7-16 27 16,10 17-10-16,-10-17 20 0,7 20-1 0,-7-20-8 15,3 17-15-15,-3-17-17 0,0 0 16 16,3 26-13-16,-3-26-17 0,0 0-12 0,-3 22-16 0,3-22-16 16,0 0-15-16,-7 18-12 0,7-18-11 0,0 0-11 15,-13 13-10-15,13-13-10 0,0 0-9 0,0 0-14 16,-13 10-17-16,13-10-22 0,0 0 15 0,0 0-7 16,0 0 22-16,-14 7-3 0,14-7 26 0,0 0-6 15,0 0 24-15,0 0-8 0,0 0 26 0,0 22-6 16,0-22 14-16,10 17-7 0,-10-17 13 0,7 20 1 0,-7-20 9 15,13 24 14-15,-13-24 2 0,10 28 11 16,-10-28 18-16,10 28 10 0,-10-28 6 0,4 22 4 16,-4-22 4-16,3 25-3 0,-3-25-8 0,3 21-11 0,-3-21-18 15,-3 20-18-15,3-20-15 0,-7 15-20 0,7-15-14 16,-10 15-17-16,10-15-14 0,-13 6-16 0,13-6-10 16,0 0-16-16,-20 0-18 0,20 0-35 0,0 0-29 15,-23-6 3-15,23 6-85 0,-10-10-7 16,10 10-117-16,0 0-302 0,-13-14-297 0</inkml:trace>
  <inkml:trace contextRef="#ctx0" brushRef="#br0" timeOffset="-145335.96">8079 23453 538 0,'0'0'859'0,"0"0"-296"0,0 0-189 0,-3-19-70 0,3 19-86 15,0 0-23-15,0 0-36 0,3-17-1 0,-3 17-37 16,0 0-2-16,0 0-8 0,14-13 21 0,-14 13 15 16,0 0 35-16,0 0 0 0,20 3 31 0,-20-3-5 15,0 0-11-15,16 13 0 0,-16-13-20 0,14 17 3 16,-14-17-39-16,10 23 21 0,-7-7-53 0,0 0 10 15,-3-16-53-15,7 31 21 0,-7-31-50 0,3 32 22 16,-3-32-55-16,0 25 2 0,0-25-52 0,-3 25-16 16,3-25-36-16,-3 25-34 0,3-25-27 0,-10 17-36 15,10-17-27-15,-10 11-12 0,10-11-11 0,0 0 3 16,-17 3 6-16,17-3 3 0,0 0 43 0,-13-10-31 16,13 10 71-16,0 0-15 0,-14-16 72 0,14 16-26 15,0 0 96-15,0 0-1 0,-3-17 95 0,3 17 14 0,0 0 22 16,0 0 10-16,0 0-19 0,0 0-21 0,20 12-17 15,-20-12-14-15,13 14-11 0,-13-14-20 16,20 20-48-16,-20-20-51 0,24 17-127 0,-24-17-80 16,23 17-497-16,-23-17-476 0</inkml:trace>
  <inkml:trace contextRef="#ctx0" brushRef="#br0" timeOffset="-144620.47">9060 22630 268 0,'0'0'1382'16,"9"9"-578"-16,-9-9-154 0,0 0-125 0,7 24-84 16,-7-24-65-16,7 25-67 0,-7-25-41 0,3 32-63 15,0-14-36-15,-3-18-52 0,7 35-12 0,-7-17-37 16,3 2-13-16,1-2-41 0,-4 0-29 0,0-18-26 16,6 33-30-16,-6-33-30 0,4 27-37 0,-4-27-39 15,0 23-46-15,0-23-60 0,3 22-61 0,-3-22-15 16,0 20-108-16,0-20-367 0,0 0-594 0</inkml:trace>
  <inkml:trace contextRef="#ctx0" brushRef="#br0" timeOffset="-144115.15">9063 23298 33 0,'0'0'911'0,"0"0"-331"0,0 0-207 0,0-20-13 0,0 20-122 0,0 0 3 15,0 0-60-15,10-16-12 0,-10 16-16 0,0 0-10 16,0 0-25-16,16 3-3 0,-16-3-14 0,10 11 18 16,-10-11-5-16,10 14-3 0,-10-14 5 0,10 18 7 15,-10-18 9-15,7 17 4 0,-7-17 1 0,7 20-5 16,-7-20-4-16,3 19-8 0,-3-19-16 0,0 0-29 15,0 26-10-15,0-26-21 0,0 0-19 0,-3 18-19 16,3-18-14-16,0 0-26 0,-14 12-4 0,14-12-13 0,0 0-18 16,0 0-17-16,-23 0-5 0,23 0-5 15,0 0 3-15,-17-6-1 0,17 6 12 0,0 0 4 16,0 0 9-16,-13-3 7 0,13 3 8 0,0 0 5 0,0 0 13 16,0 0 8-16,0 0 14 0,0 0-18 0,-6 18 39 15,6-18 6-15,6 17-8 0,-6-17 14 0,7 20 1 16,-7-20 5-16,10 27 10 0,-10-27 11 0,10 33 12 15,-10-33 3-15,10 29 14 0,-10-29-4 16,6 25-5-16,-6-25-6 0,4 21-11 0,-4-21-6 0,0 21-5 16,0-21-12-16,0 0-15 0,0 26-16 0,0-26-17 15,0 0-23-15,-10 16-7 0,10-16-6 0,0 0-10 16,-17 7-8-16,17-7-9 0,0 0-11 0,-20-7-17 16,20 7-12-16,0 0-22 0,-20-10-27 0,20 10-18 15,0 0 22-15,-13-13-74 0,13 13 8 0,0 0-90 16,0 0-21-16,-3-19-224 0,3 19 31 0</inkml:trace>
  <inkml:trace contextRef="#ctx0" brushRef="#br0" timeOffset="-143668.39">9368 23447 1476 0,'0'0'753'15,"0"0"-225"-15,-3-17-126 0,3 17-88 0,0 0-87 0,0 0-49 0,0 0-35 0,-6-16-33 16,6 16-22-16,0 0-17 0,0 0-15 0,0 0-10 16,0 0-7-16,0 0-14 0,0 0 2 0,19 3-10 15,-19-3-3-15,0 0 3 0,14 16 11 16,-14-16 3-16,10 13 15 0,-10-13 14 0,10 13 12 16,-10-13 10-16,3 13 2 0,-3-13 1 0,0 0-4 0,7 18-1 15,-7-18-13-15,0 0-17 0,0 0-17 0,0 0-11 16,0 23-19-16,0-23-9 0,0 0-12 0,0 0-11 15,0 0-12-15,-17 9-13 0,17-9-8 0,0 0-7 16,0 0-6-16,-17-2-6 0,17 2-4 0,0 0-2 16,0 0 8-16,0 0-4 0,0 0 10 0,0 0 12 15,0 0 10-15,0 0 12 0,0 0 8 0,0 0 10 16,-10 9 3-16,10-9 11 0,7 17 1 0,-7-17 15 16,7 22 13-16,-7-22 14 0,10 24 9 0,-10-24 21 0,10 29 20 15,-10-29 14-15,10 26 10 0,-10-26-6 16,3 24 9-16,-3-24-8 0,3 20-9 0,-3-20-15 15,4 19-15-15,-4-19-27 0,-7 16-10 0,7-16-22 0,-10 11 0 16,10-11-23-16,-13 10-1 0,13-10-32 0,-17 3-6 16,17-3-25-16,0 0-29 0,-26 0-26 0,26 0-40 15,0 0-62-15,-24-1-67 0,24 1-70 0,0 0-63 16,-16-12-372-16,16 12-519 0</inkml:trace>
  <inkml:trace contextRef="#ctx0" brushRef="#br0" timeOffset="-143061.5">10402 22696 286 0,'0'0'1334'0,"0"0"-556"0,0 0-102 0,0-20-98 16,0 20-68-16,0 0-27 0,0 0-46 0,0 0-80 15,0 0-77-15,0 0-57 0,0 0-42 0,0 0-38 16,3 29-25-16,-3-29-25 0,0 32-21 0,3-15-40 15,-3 3 13-15,4 0-52 0,-4 0 4 0,0 0-58 16,3 0-8-16,0 0-49 0,1-1-34 0,-4-2-33 16,0-17-45-16,3 36-28 0,-3-36-33 0,3 29-74 15,-3-29-57-15,4 26-27 0,-4-26-484 0,0 23-875 16</inkml:trace>
  <inkml:trace contextRef="#ctx0" brushRef="#br0" timeOffset="-142479.41">10196 23350 142 0,'0'0'1075'0,"-4"-22"-491"0,4 22-154 0,0 0-111 0,0 0-83 0,4-20-46 0,-4 20-35 0,0 0-21 0,10-13-19 0,-10 13-18 16,0 0-11-16,0 0-1 0,23 0 8 0,-23 0 8 15,13 7 4-15,-13-7-3 0,14 13 8 0,-14-13 11 16,9 17 3-16,-9-17 4 0,14 18 0 0,-14-18-3 15,6 18-5-15,-6-18-2 0,7 16-9 0,-7-16-9 16,3 20-20-16,-3-20-17 0,0 0-21 0,4 20-13 16,-4-20-28-16,0 0-17 0,0 0-13 0,-7 16-12 15,7-16-9-15,0 0-3 0,0 0-18 0,0 0 0 16,-20 4-10-16,20-4-4 0,0 0 1 0,0 0 3 16,-16-7-6-16,16 7 5 0,0 0 7 15,0 0 11-15,0 0 13 0,0 0 7 0,0 0 12 0,0 0 2 0,0 0 9 16,0 0 5-16,0 0 8 0,0 0 4 0,6 26-1 15,-6-26 8-15,7 17-8 0,-7-17 6 0,10 20-3 16,-10-20 14-16,13 23 7 0,-13-23 11 0,7 25 15 16,-7-25 3-16,10 21 10 0,-10-21 8 0,6 22 10 15,-6-22 7-15,4 21-5 0,-4-21-20 0,0 22 3 16,0-22-22-16,-7 17-5 0,7-17-32 0,-3 17-3 0,3-17-31 16,-10 12-4-16,10-12-32 0,-14 7 15 15,14-7-22-15,0 0-10 0,-20 7-22 0,20-7-61 16,0 0 16-16,-19-3-38 0,19 3-30 0,0 0-26 15,-14-10-33-15,14 10-44 0,0 0-44 0,0 0-242 16,-6-17-77-16</inkml:trace>
  <inkml:trace contextRef="#ctx0" brushRef="#br0" timeOffset="-142063.66">10554 23416 1133 0,'4'-22'828'0,"-4"22"-244"0,0 0-113 0,0 0-64 0,0 0-65 0,0-20-35 15,0 20-31-15,0 0-38 0,0 0-43 0,0 0-34 16,0 0-23-16,13 10-17 0,-13-10-8 0,10 24 12 16,-10-24-26-16,13 25 8 0,-6-11-20 0,0 2 10 15,3-2-44-15,0 2 31 0,0 1-37 0,0-1 3 16,-1-3-28-16,1 0 13 0,0 0-35 0,0-2-4 15,-10-11-34-15,17 16-12 0,-17-16-18 0,13 13-17 16,-13-13-3-16,0 0-27 0,20 6 0 0,-20-6-17 16,0 0-6-16,17-13-13 0,-17 13-2 0,6-15-4 15,-6 15 14-15,4-23-1 0,-4 23 25 0,6-21 18 16,-6 21 23-16,0 0 43 0,4-23 56 0,-4 23 39 16,0 0 16-16,0 0 16 0,0 0 18 0,0 0 22 15,0 0 20-15,0 34-3 0,-4-12 1 0,4 1-8 16,0 7-32-16,4 0-17 0,-4 1-14 0,0 2-6 15,3-1-25-15,-3 0-9 0,3-3-33 0,1-1-30 16,-4-2-48-16,3-5-56 0,-3-1-65 0,3-3-67 0,-3-17-94 16,7 27-43-16,-7-27-136 0,7 19-352 0,-7-19-732 15</inkml:trace>
  <inkml:trace contextRef="#ctx0" brushRef="#br0" timeOffset="-134057.47">4585 21554 1002 0,'0'0'894'0,"0"0"-291"0,0 0-133 0,0 0-103 0,-4-16-83 16,4 16-85-16,0 0-31 0,0 0-41 0,0 0-8 15,0 0-30-15,0 0-8 0,0 0-28 0,14-7 1 16,-14 7-17-16,0 0 2 0,0 0-19 0,19 3 7 15,-19-3-19-15,20 3 4 0,-20-3-25 0,17 3-15 16,-17-3-29-16,20 1-13 0,-20-1-28 0,23 4-40 0,-23-4-20 16,20 6-110-16,-20-6-35 0,23 4-137 15,-23-4-285-15,20 5-355 0</inkml:trace>
  <inkml:trace contextRef="#ctx0" brushRef="#br0" timeOffset="-133889.35">4963 21568 732 0,'0'0'1010'0,"20"2"-347"0,-20-2-142 0,0 0-86 0,0 0-87 0,20 7-56 16,-20-7-60-16,0 0-46 0,17 8-40 0,-17-8-29 15,16 6-27-15,-16-6-18 0,14 7-25 0,-14-7-37 16,20 8-43-16,-20-8-18 0,20 8-45 0,-20-8-27 16,19 9-31-16,-19-9-96 0,27 8-26 0,-27-8-103 15,27 8-61-15,-27-8-291 0,26 2-362 0</inkml:trace>
  <inkml:trace contextRef="#ctx0" brushRef="#br0" timeOffset="-133744.22">5462 21575 978 0,'0'0'966'0,"0"0"-316"0,0 0-157 0,13-4-108 0,-13 4-92 0,0 0-59 16,0 0-49-16,0 0-40 0,23 2-43 0,-23-2-64 15,0 0-75-15,20 5-44 0,-20-5-91 0,0 0-60 16,27 7-122-16,-27-7-82 0,16 6-309 0,-16-6-392 0</inkml:trace>
  <inkml:trace contextRef="#ctx0" brushRef="#br0" timeOffset="-133158.22">3561 21283 30 0,'0'0'1654'0,"0"0"-732"0,0 0-215 0,0 0-153 0,0 0-99 0,0 0-60 16,7 14-84-16,-7-14-31 0,3 21-25 0,-3-21-85 15,0 32 19-15,0-32-69 0,4 36-21 0,-4-16-22 16,0-20-18-16,0 34-14 0,0-15-14 0,0-19-13 16,3 34-21-16,-3-34-14 0,0 27-21 0,0-27-20 15,3 22-26-15,-3-22-56 0,4 22-15 0,-4-22-52 16,3 17-20-16,-3-17-30 0,0 0-35 0,7 23-12 16,-7-23-52-16,0 0-62 0,6 22-475 0,-6-22-754 0</inkml:trace>
  <inkml:trace contextRef="#ctx0" brushRef="#br1" timeOffset="-123720.22">7980 22748 509 0,'0'0'543'0,"0"0"-99"0,0 0-171 0,0 0 27 16,0 0-102-16,0 0-23 0,0 0-25 0,0 0-17 16,0 0-11-16,0 0-12 0,0 0-6 0,0 0-6 15,0 0 0-15,0 0-9 0,0 0-12 0,0 0-6 16,0 0-2-16,0 0-7 0,0 0-3 0,0 0-2 15,0 0-7-15,0 0-7 0,0 0-7 0,0 0 0 16,0 0-11-16,0 0-4 0,0 0-5 0,0 0 0 0,0 0-5 16,0 0-1-16,0 0 5 0,0 0-6 15,0 0 0-15,0 0 0 0,0 0-3 0,6-13 7 16,-6 13-9-16,0 0 3 0,0 0 6 0,7-21 2 16,-7 21-1-16,0 0-2 0,3-22-34 0,-3 22 44 15,0 0-45-15,4-26 42 0,-4 26-39 0,0-19 44 0,0 19-44 16,3-20 43-16,-3 20-37 0,3-20 35 15,-3 20-5-15,0-20 0 0,0 20-8 0,4-23-1 16,-4 23 0-16,0-21 4 0,0 21-9 0,0-22-2 0,0 22 4 16,0-23 0-16,0 23 0 0,-4-21-4 0,4 21 6 15,0-19-8-15,0 19 2 0,0-21-2 0,0 21-1 16,0 0 3-16,0-29-3 0,0 29 5 0,0-18-6 16,0 18 5-16,0 0-3 0,0-28 1 0,0 28 0 15,0-20 6-15,0 20-6 0,0-20-2 16,0 20 4-16,0-22-2 0,0 22 1 0,0-21 0 0,0 21-22 15,0-22 23-15,0 22 2 0,0-21 1 0,0 21-3 16,0-25 0-16,0 25-3 0,4-27 5 0,-4 27-13 16,0-23 1-16,0 23 1 0,3-24-4 0,-3 24 2 15,0-25 2-15,0 25 2 0,0-23-1 0,0 23 7 16,0-21-4-16,0 21 0 0,0-22 2 0,0 22 1 16,0-23 2-16,0 23-6 0,-3-21-4 0,3 21-14 15,0-22 5-15,0 22 1 0,0-23 3 0,0 23-4 16,-4-20 0-16,4 20 8 0,0-20 2 0,0 20-1 15,-3-19 3-15,3 19 1 0,0 0 2 0,-3-24-1 16,3 24 1-16,0 0-5 0,-4-23 2 0,4 23-5 0,0 0-3 16,-3-23 2-16,3 23 1 0,0 0 4 0,-3-20 0 15,3 20 0-15,0 0 2 0,-4-19-2 16,4 19 12-16,0 0-5 0,-3-19-2 0,3 19-1 0,0 0 3 16,0 0 0-16,-3-20-1 0,3 20 6 0,0 0-5 15,0 0-3-15,-3-20 1 0,3 20 2 0,0 0-3 16,0 0 0-16,0-20 10 0,0 20-9 0,0 0-1 15,0 0 1-15,-4-23 1 0,4 23 0 0,0 0 1 16,0 0 8-16,-3-23-9 0,3 23 2 16,0 0 3-16,0 0 0 0,0 0 5 0,0-21 1 0,0 21 8 15,0 0-5-15,0 0 7 0,0 0-2 0,0 0 7 16,0 0 1-16,0 0 0 0,-3-19 4 16,3 19 2-16,0 0-2 0,0 0 2 0,0 0-4 0,0 0-2 15,0 0-7-15,0 0-16 0,0 0 13 0,0 0-4 16,0 0-3-16,0 0-2 0,0 0 1 0,0 0-3 15,0 0 3-15,0 0 2 0,0 0-14 0,0 0 25 16,0 0 1-16,0 0 5 0,0 0-8 0,0 0 4 16,0 0 0-16,0 0-3 0,0 0-6 0,0 0 0 15,0 0-2-15,0 0-9 0,0 0 7 0,0 0-3 16,0 0-4-16,19 2-1 0,-19-2 2 0,0 0-3 16,0 0-1-16,17 7 4 0,-17-7-4 0,0 0 6 0,0 0-6 15,20 6-1-15,-20-6 1 0,0 0-2 0,20 4 4 16,-20-4-4-16,0 0 1 0,23 4 2 15,-23-4 1-15,20 4-6 0,-20-4 4 0,20 5 2 0,-20-5-2 16,23 4 0-16,-23-4 0 0,24 4 3 0,-24-4-2 16,29 5 9-16,-29-5 2 0,34 4 1 0,-34-4 4 15,30 4 2-15,-30-4 0 0,36 3-7 16,-36-3 5-16,33 3-3 0,-33-3 1 0,37 3-1 0,-20-2 1 16,-17-1 1-16,36 5-2 0,-16-4 4 0,-3 3-4 15,-1-1 0-15,4-1-1 0,-3 0-6 0,-1 1 2 16,-16-3-1-16,34 5 2 0,-34-5-6 0,33 2-17 15,-33-2 20-15,33 3 3 0,-33-3-4 0,37 0-17 16,-37 0 25-16,29 0-2 0,-29 0-2 0,30 0-3 16,-30 0 2-16,30 0 0 0,-30 0-10 0,30-1 18 15,-30 1-2-15,27-2 1 0,-27 2-5 0,26 2 2 16,-26-2 0-16,30-2 3 0,-30 2 1 0,27-1 0 16,-27 1-2-16,26 0-4 0,-26 0 2 0,27-1-3 15,-27 1-1-15,23-2-2 0,-23 2 0 0,27 0-2 0,-27 0-4 16,26-1 1-16,-26 1 2 0,24 0 0 0,-24 0-2 15,30 0 1-15,-30 0-3 0,29 0 0 16,-29 0 0-16,27 0 0 0,-27 0 2 0,30-2-1 0,-30 2-1 16,30 0 4-16,-30 0-2 0,36 0 3 0,-36 0 5 15,30 0 2-15,-30 0-3 0,33 0 2 0,-33 0-2 16,30-1 1-16,-30 1 0 0,34-2-10 16,-34 2 7-16,29 0 1 0,-29 0-14 0,30-1 10 0,-30 1 2 15,34 0-1-15,-34 0-9 0,26-1 9 0,-26 1-11 16,27 0 17-16,-27 0-9 0,30 0 13 15,-30 0-13-15,26 1 10 0,-26-1-11 0,23 0 9 0,-23 0-10 16,30 0 0-16,-30 0-2 0,27 0 11 0,-27 0-12 16,27-1 10-16,-27 1-11 0,26 0 10 0,-26 0-10 15,27 0 13-15,-27 0-11 0,26-2 8 0,-26 2-12 16,24 0 13-16,-24 0-13 0,26 2 12 0,-26-2-11 16,27 0 7-16,-27 0-8 0,23 1 15 0,-23-1-12 15,27 0 6-15,-27 0-8 0,19 0 11 0,-19 0-5 16,24 1 3-16,-24-1-10 0,20 3 11 0,-20-3-10 0,23 2 9 15,-23-2-5-15,20 1 6 0,-20-1-11 16,16 3 12-16,-16-3-12 0,20 4 11 0,-20-4-12 16,20 5 12-16,-20-5-10 0,20 5 10 0,-20-5-12 0,20 6 9 15,-20-6-8-15,20 3 12 0,-20-3-11 16,20 6 5-16,-20-6-13 0,23 4 11 0,-23-4-13 16,24 4 10-16,-24-4-10 0,23 5 16 0,-23-5-16 15,23 4 16-15,-23-4-15 0,20 4 19 0,-20-4-14 0,20 6 15 16,-20-6-14-16,23 4 14 0,-23-4-15 15,20 6 12-15,-20-6-10 0,20 7 10 0,-20-7-9 0,23 4 3 16,-23-4-19-16,20 6 16 0,-20-6-6 0,20 7 0 16,-20-7 0-16,17 5 0 0,-17-5 1 0,16 4 4 15,-16-4 1-15,14 6 0 0,-14-6 4 0,0 0 2 16,20 6 1-16,-20-6 0 0,0 0 1 0,10 7 2 16,-10-7-11-16,0 0 8 0,13 9 1 0,-13-9 0 15,0 0-1-15,0 0 0 0,10 15-1 0,-10-15 0 16,0 0 2-16,6 13-1 0,-6-13 1 0,0 0 0 15,4 17 0-15,-4-17 0 0,0 0 1 0,3 21 1 0,-3-21 2 16,0 0 6-16,-3 24 6 0,3-24 4 16,0 0-5-16,-4 26-9 0,4-26 10 0,0 18-7 0,0-18 4 15,0 22-13-15,0-22 12 0,-3 23-9 0,3-23 10 16,0 26-14-16,0-26 15 0,-3 28-13 0,3-28 16 16,0 29-8-16,0-29 10 0,0 38 5 15,-3-20 0-15,3 2-1 0,0 2 18 0,0-1 0 0,0 4 2 16,0-4 9-16,0 2 3 0,0 0 3 0,0 3 5 15,0-2-2-15,0 1 4 0,0-2-8 0,0 1-6 16,3-1-8-16,-3 0-4 0,3 0-7 0,-3 0-7 16,0 0-5-16,0-3-1 0,0-20-5 0,0 36-6 15,0-36-1-15,0 30 3 0,0-30-4 0,0 24-1 16,0-24 0-16,0 22-2 0,0-22-6 0,0 0 3 16,0 26-1-16,0-26 0 0,0 0-1 0,0 23-4 15,0-23-4-15,0 0-12 0,0 20-23 0,0-20-2 16,0 0-21-16,0 0-12 0,0 24-31 0,0-24-48 15,0 0-33-15,-3 19-51 0,3-19-78 0,0 0-105 16,0 0-101-16,-3 22-422 0,3-22-912 0</inkml:trace>
  <inkml:trace contextRef="#ctx0" brushRef="#br0" timeOffset="-110016.65">34750 8793 1023 0,'0'0'647'0,"0"0"-164"16,0 0-113-16,0 0-94 0,0 0 24 0,0 0-98 15,0 0 32-15,3-16-29 0,-3 16-20 0,0 0-10 16,0 0-8-16,10-17-17 0,-10 17-13 0,0 0-14 0,7-15-51 16,-7 15 44-16,0 0-48 0,10-17 44 15,-10 17-53-15,0 0 37 0,13-15-53 0,-13 15 40 16,0 0-52-16,17-13 42 0,-17 13-39 0,0 0 55 16,16-8-38-16,-16 8 44 0,0 0-42 0,20-7 45 0,-20 7-47 15,0 0 43-15,23 1-36 0,-23-1 15 0,14 10-8 16,-14-10-2-16,23 20 23 0,-16-8-24 0,-1 1 7 15,1 4-19-15,-1 2 8 0,-2-1-21 0,-1 3 7 16,0 0-15-16,1 1 7 0,-4-1-17 0,0 1-3 16,-4-1-3-16,1 2 5 0,0 1-15 0,-4-1-1 15,1 0-26-15,-4-2-2 0,0 0-29 0,3-2 14 16,-6-2-46-16,6-3 24 0,-3-1-60 0,10-13 25 16,-17 20-65-16,17-20 24 0,-16 10-17 0,16-10-8 15,0 0-7-15,-17-5 9 0,17 5 12 0,0 0 24 16,-10-20 22-16,10 20 21 0,0 0 16 0,0-22 13 15,0 22 22-15,0 0 31 0,0 0 41 0,7-16 35 16,-7 16 16-16,0 0 12 0,0 0-2 0,20 7-6 16,-20-7-8-16,13 13-14 0,-13-13-19 0,17 18-11 0,-17-18-10 15,20 20-9-15,-10-10-19 0,3-2-39 16,-3 2-40-16,3 0-54 0,0-3-71 16,-3 2-67-16,0-2-70 0,-10-7-70 0,27 13-94 0,-27-13-345 0,23 13-623 15</inkml:trace>
  <inkml:trace contextRef="#ctx0" brushRef="#br0" timeOffset="-105339.78">34597 9750 416 0,'0'0'1019'0,"0"0"-420"0,0 0-168 0,0 0-97 16,0 0-83-16,0 0-47 0,0 0-57 0,0 0-35 15,10-16-24-15,-10 16-19 0,0 0-15 0,13-11-10 16,-13 11-6-16,17-12-12 0,-17 12-7 0,23-11-7 15,-23 11 2-15,27-12-7 0,-27 12 1 0,23-7 4 16,-23 7 11-16,23-4 84 0,-23 4-26 0,20 1 76 16,-20-1-42-16,23 9 54 0,-23-9-35 0,20 19 13 15,-10-7 3-15,-3 4 43 0,0 1-60 0,-1 2 37 16,-2 1-54-16,-1 0-14 0,0 3-11 0,-3-1-8 16,0-1-10-16,0 2-5 0,0 0-21 0,-3-4 27 15,0 3-48-15,-1-1 28 0,1-1-58 0,-4 0 20 0,1-3-69 16,-1 1 13-16,0-6-68 0,4 4 16 0,3-16-65 15,-10 22 18-15,10-22-39 0,-10 13-15 16,10-13-21-16,0 0-33 0,0 0 34 0,0 0 1 16,-20-8 27-16,20 8 21 0,0 0 29 0,0-18 49 0,0 18-6 15,0 0 19-15,7-19 23 0,-7 19 33 0,0 0 11 16,10-13 68-16,-10 13-10 0,0 0 78 0,0 0-55 16,23 6 56-16,-23-6-11 0,13 13-5 0,-13-13-13 15,17 19-19-15,-7-8-17 0,-4 2-14 0,8 0-9 16,-4-2-21-16,3 2-36 0,-6-1-42 0,6-1-58 15,0 1-68-15,-3-4-74 0,3-2-71 0,1 3-121 16,-14-9-316-16,23 10-428 0</inkml:trace>
  <inkml:trace contextRef="#ctx0" brushRef="#br0" timeOffset="-102053.33">11495 22707 714 0,'0'0'814'0,"0"0"-181"0,0 0-200 0,0 0-27 0,0 0-97 16,0 0-16-16,0 0-53 0,0 0 2 0,0 0-30 16,0 0-6-16,0 0-27 0,0 0-6 0,0 0-16 15,0 0 3-15,3-18-6 0,-3 18 30 0,0 0 9 16,0 0-3-16,0 0 9 0,0 0 7 0,0 0 6 16,0 0 2-16,0 0-13 0,0 0-35 0,3 22-7 15,-3-22-27-15,4 21-19 0,-4-21-23 0,3 32-21 16,-3-32-11-16,3 36-15 0,1-16-10 0,-4-3-16 15,3 3-25-15,0-3-25 0,1-1-33 0,-4-16-39 16,6 33-59-16,-6-33-14 0,7 29-61 0,-7-29-60 16,6 21-57-16,-6-21-43 0,7 17-56 0,-7-17-81 0,3 15-43 15,-3-15-433-15,0 0-1088 0</inkml:trace>
  <inkml:trace contextRef="#ctx0" brushRef="#br0" timeOffset="-101318.89">11505 23473 966 0,'0'0'1037'0,"-4"-16"-347"16,4 16-149-16,0 0-129 0,0 0-96 0,-6-16-70 0,6 16-52 15,0 0-45-15,0 0-29 0,-4-20-27 0,4 20-20 16,0 0-20-16,0 0-9 0,7-17-10 0,-7 17-6 15,0 0-7-15,0 0 0 0,0 0-4 0,20-3 5 16,-20 3 6-16,0 0 10 0,13 15 3 0,-13-15-1 16,10 17 2-16,-10-17-2 0,10 17 4 0,-10-17 1 15,7 20 8-15,-7-20 0 0,10 19 0 0,-10-19 12 16,0 20 0-16,0-20 27 0,3 20-31 0,-3-20 24 16,-3 19-31-16,3-19 8 0,-7 15-17 0,7-15-10 15,-10 13-8-15,10-13-17 0,-13 15-27 0,13-15-1 16,0 0-29-16,-17 10-16 0,17-10-16 0,0 0-25 0,-13 7-9 15,13-7-24-15,0 0 7 0,0 0 2 16,-17 4 2-16,17-4 5 0,0 0 15 0,0 0 4 0,0 0 13 16,-3 18 43-16,3-18 9 0,0 0 12 0,7 24-1 15,-7-24-10-15,6 20 28 0,-6-20-13 0,10 27 29 16,-10-27-22-16,7 29 37 0,-7-29-20 0,10 27 31 16,-10-27-23-16,7 25 22 0,-7-25 0 0,3 21-1 15,-3-21-3-15,0 22-3 0,0-22-2 0,0 0-10 16,-3 24-13-16,3-24-21 0,0 0-22 0,0 0-31 15,-7 14 21-15,7-14-40 0,0 0 23 0,0 0-51 16,-17-7 27-16,17 7-63 0,0 0 13 0,-10-13-72 16,10 13-5-16,0 0-35 0,-6-18-47 0,6 18-58 15,0 0-259-15,6-22-108 0</inkml:trace>
  <inkml:trace contextRef="#ctx0" brushRef="#br0" timeOffset="-100987.02">11943 23586 1437 0,'0'0'955'0,"0"0"-261"0,-16-6-166 0,16 6-98 0,0 0-80 0,-20-8-64 0,20 8-63 16,-14-4-46-16,14 4-39 0,0 0-34 0,-20-8-28 0,20 8-25 16,0 0-29-16,0 0-17 0,-16-5-16 0,16 5-17 15,0 0-4-15,0 0 5 0,0 0 3 16,0 0 6-16,-7 13 7 0,7-13 12 0,0 0 8 0,7 24-6 15,-7-24 15-15,10 25-7 0,-7-11 5 16,4 3-9-16,-1-1 8 0,1 1-8 0,0 6 3 16,3-6-10-16,-4-1 9 0,1 1-9 0,0-1 7 0,-1-3-1 15,-6-13 18-15,10 27 15 0,-10-27 11 0,7 17 14 16,-7-17-13-16,0 0-4 0,3 23-29 0,-3-23 0 16,0 0-17-16,-13 9-20 0,13-9-13 0,0 0-24 15,-23-6-18-15,23 6-41 0,-17-8-23 0,17 8-71 16,-23-15-10-16,23 15-87 0,-20-18-23 0,20 18-55 15,-14-18-71-15,14 18-355 0,-9-17-525 0</inkml:trace>
  <inkml:trace contextRef="#ctx0" brushRef="#br0" timeOffset="-100336.55">12651 22794 1129 0,'0'0'837'0,"0"0"-291"0,0 0-97 0,0 0-108 0,0 0-39 0,0 0-71 0,0 0 15 0,0 0-24 0,0 0 11 0,0 0 1 16,0 0-7-16,0 0-9 0,0 0-20 0,13 10-16 16,-13-10-30-16,3 19-28 0,-3-19-22 0,0 27-27 15,0-27-15-15,4 33-16 0,-4-33-21 0,3 32-43 16,-3-32-19-16,3 32-35 0,-3-32-37 0,4 26-33 15,-4-26-47-15,3 25-37 0,-3-25-40 0,0 23-100 16,0-23-21-16,3 20-63 0,-3-20-455 0,4 19-802 16</inkml:trace>
  <inkml:trace contextRef="#ctx0" brushRef="#br0" timeOffset="-99849.4">12661 23361 289 0,'0'0'1242'0,"0"0"-549"0,0 0-204 16,0 0-116-16,-10-11-83 0,10 11-77 0,0 0-50 0,0 0-35 0,0 0-24 0,0 0-24 0,0-22-14 15,0 22-12-15,0 0-5 0,0 0-4 0,0 0 14 16,0 0 7-16,20 3 10 0,-20-3-1 15,0 0 6-15,13 17 7 0,-13-17 5 0,7 15 11 0,-7-15 0 16,6 18-10-16,-6-18 31 0,4 20-6 0,-4-20 0 16,0 0-20-16,3 28 5 0,-3-28-23 0,0 0 14 15,-3 25-14-15,3-25-17 0,0 0-13 0,-7 22-11 0,7-22-20 16,0 0-15-16,-10 17-29 0,10-17-2 16,0 0-26-16,-13 12-9 0,13-12-18 0,0 0-24 15,-14 8-4-15,14-8-24 0,0 0 6 0,0 0-7 0,0 0-2 16,-10 13 13-16,10-13 4 0,0 0 18 0,0 0 16 15,-3 20-8-15,3-20 16 0,3 17 41 0,-3-17-14 16,4 22 44-16,-4-22-18 0,6 25 44 0,-6-25-13 16,4 31 34-16,-4-31-14 0,0 33 38 15,0-33-19-15,3 33 19 0,-3-33-15 0,0 30 18 0,0-30-16 16,0 27 12-16,0-27-19 0,-7 23 5 0,7-23-28 16,-3 20-5-16,3-20-34 0,-7 18-12 0,7-18-35 15,0 0-2-15,-10 12-39 0,10-12 9 16,0 0-53-16,0 0 21 0,0 0-55 0,-19-1 4 0,19 1-64 15,0 0 0-15,0 0-30 0,-4-17-56 0,4 17-74 16,0 0-222-16,4-16-124 0</inkml:trace>
  <inkml:trace contextRef="#ctx0" brushRef="#br0" timeOffset="-99468.38">12936 23484 685 0,'0'0'1098'0,"0"0"-363"0,0 0-152 0,-19-4-103 0,19 4-84 15,0 0-71-15,0 0-31 0,-20 7-44 0,20-7-48 16,0 0-15-16,-14 15-52 0,14-15-17 0,-6 20-31 0,6-20-6 16,-7 28-22-16,4-9 2 0,3 1-5 0,3 2-4 15,-3 5-1-15,3-2-2 0,1 3-2 0,-1-2-14 16,4 0-24-16,-4-2 12 0,4-8-23 0,3 7 12 15,-4-4-33-15,1-1-15 0,3-5-40 0,0 0-30 16,-4-3-24-16,-6-10-32 0,20 13-22 0,-20-13-22 16,20 2-18-16,-20-2-53 0,14-11 34 0,-14 11 9 15,13-20 33-15,-13 20 37 0,7-23 37 0,-7 23 65 16,0-24 86-16,0 24 71 0,-7-23 57 0,7 23 49 16,-10-17 30-16,10 17 1 0,-17-7 0 0,17 7-14 15,0 0-26-15,-26 4-32 0,26-4-35 0,-20 13-31 16,20-13-28-16,-17 20-61 0,7-7-57 0,4 0-77 15,-1 1-39-15,4 3-60 0,-4 2-70 0,4-1-71 16,-1 2-58-16,1-2-28 0,0 5-364 0,-1 3-557 0</inkml:trace>
  <inkml:trace contextRef="#ctx0" brushRef="#br2" timeOffset="-92877.01">10548 22804 56 0,'0'0'649'0,"0"0"-269"0,0 0-92 0,0 0-58 0,6-16-53 15,-6 16-32-15,0 0-26 0,0 0-15 0,4-20-24 16,-4 20-13-16,0 0 4 0,0-20-22 0,0 20 0 15,0 0 5-15,3-26 5 0,-3 26 8 0,3-17 9 16,-3 17 3-16,0-19-42 0,0 19 47 0,0-24-45 16,0 24 39-16,4-23-46 0,-4 23 52 0,0-24-68 15,0 24 33-15,0-26-8 0,0 26-6 0,0-26-9 0,0 26-6 16,0-29-6-16,0 29 5 0,0-28-9 0,0 28 0 16,3-29-4-16,-3 29-2 0,0-30-1 15,0 30 1-15,-3-30 7 0,3 30-10 0,0-31 3 16,0 31 10-16,-4-31 13 0,4 31 0 0,-3-32-4 0,3 32 2 15,-3-27-5-15,3 27-3 0,-4-32-4 0,4 32-2 16,-3-30-2-16,3 30-3 0,-3-33 2 0,3 33-9 16,-3-31 3-16,3 31-1 0,0-32-2 0,0 32 8 15,-4-31-6-15,4 31 5 0,-3-31-6 0,3 31 2 16,-3-30-4-16,3 30 4 0,-4-29 4 16,4 29-7-16,0-25-1 0,0 25 1 0,-3-28 2 15,3 28 1-15,-3-24-3 0,3 24 6 0,0-26-8 0,0 26 6 16,0-26 1-16,0 26-5 0,0-25-2 0,0 25 7 15,0-28-1-15,0 28-8 0,3-27 2 0,-3 27 0 16,0-28-1-16,0 28-3 0,0-31-8 0,0 31 4 16,-3-35-8-16,3 35-15 0,0-35 4 0,-4 16-36 15,4 0 57-15,-3-1-47 0,0-1 49 0,3 1-36 16,-4 0 41-16,1 0-40 0,0 1 49 0,3 1-42 16,-4 1 46-16,4 17-41 0,-6-33 53 0,6 33-49 15,-4-31 43-15,4 31-44 0,-3-29 47 0,3 29-46 16,-3-26 49-16,3 26-40 0,0-24 37 0,0 24-47 15,0-25 47-15,0 25-41 0,0-24 40 0,0 24-42 16,0-24 52-16,0 24-54 0,0-28 48 0,0 28-46 0,0-21 46 16,0 21-46-16,0-19 46 0,0 19-41 15,0 0 41-15,0-27-49 0,0 27 47 0,0 0-43 16,3-25 51-16,-3 25-55 0,0 0 54 0,3-23-13 16,-3 23 1-16,0 0-5 0,0-23-4 0,0 23-40 15,0 0 48-15,4-21 11 0,-4 21-18 0,0 0-2 16,6-26-5-16,-6 26 3 0,4-20 5 0,-4 20-11 0,3-21 4 15,-3 21-2-15,7-22-4 0,-7 22 4 0,3-20 3 16,-3 20-2-16,3-19 4 0,-3 19 25 0,4-18-70 16,-4 18 55-16,0 0 13 0,6-20-1 0,-6 20 7 15,0 0-18-15,0 0 6 0,4-21-6 0,-4 21-5 16,0 0 0-16,0 0-3 0,0-18 5 0,0 18-2 16,0 0-4-16,0 0 4 0,0 0 10 0,0 0 2 15,3-19-34-15,-3 19 61 0,0 0-39 0,0 0 48 16,0 0-45-16,0 0 53 0,0 0-43 0,0 0 48 15,0 0-36-15,0 0 33 0,0 0-42 0,7-14 32 16,-7 14-35-16,0 0 36 0,0 0-40 0,0 0 29 16,0 0-8-16,0 0-37 0,0 0 28 0,0 0-5 15,0 0-2-15,0 0-8 0,0 0-20 0,0 0 33 16,0 0-1-16,0 0-3 0,0 0-5 0,0 0 3 16,0 0-14-16,0 0-20 0,0 0 20 0,0 0 0 0,0 0-27 15,0 0 28-15,0 0-5 0,0 0-8 16,0 0-36-16,0-19 22 0,0 19-4 0,0 0-39 0,0 0 38 15,0 0-37-15,0 0 35 0,0 0-37 0,0 0 50 16,0 0-34-16,0 0 44 0,0 0-31 16,-4-19 33-16,4 19-35 0,0 0 37 0,0 0-44 0,0 0 34 15,-3-15-49-15,3 15 34 0,0 0-54 0,0 0 43 16,-3-22-43-16,3 22 49 0,0 0-1 0,3-19 6 16,-3 19 5-16,0 0 7 0,0-17 4 0,0 17 5 15,0 0 26-15,0 0-24 0,0 0 66 0,7-21-37 16,-7 21 48-16,0 0-31 0,0 0 34 15,0 0-9-15,0 0-15 0,0 0-7 0,3-19-16 0,-3 19-21 16,0 0-19-16,0 0 28 0,0 0-2 0,0 0-7 16,0 0 4-16,0 0-5 0,0 0 5 0,0 0 11 15,0 0 5-15,0 0 6 0,0 0 3 16,0-19 3-16,0 19-11 0,0 0-22 0,0 0 19 0,0 0-26 16,0 0 20-16,0 0-25 0,0 0 21 0,0 0-6 0,0 0-17 15,0 0 18-15,0 0-21 0,0 0 23 0,0 0-17 16,0 0 19-16,0 0-22 0,0 0 23 15,0 0-25-15,0 0 20 0,0 0-22 0,0 0 22 0,0 0-22 16,0 0 18-16,0 0-16 0,0 0 16 0,0 0-22 16,3-20 22-16,-3 20-16 0,0 0 12 0,0 0-28 15,0 0 31-15,3-17-19 0,-3 17 20 16,0 0-21-16,0 0 23 0,0 0-22 0,0-20 22 0,0 20-23 16,0 0 18-16,0 0-21 0,0-25 19 0,0 25-18 15,0 0 14-15,0-23-9 0,0 23 16 0,0 0-19 16,0-20 18-16,0 20-12 0,0 0 23 0,0 0 0 15,4-21 27-15,-4 21-9 0,0 0 10 0,0 0-11 16,0 0 6-16,0 0-17 0,0-19 6 0,0 19-23 16,0 0 7-16,0 0-5 0,0 0-2 0,0 0-16 15,0 0 12-15,0 0-9 0,0 0 7 0,3-16-11 16,-3 16 14-16,0 0-11 0,0 0 13 0,0 0-13 16,0 0 13-16,0 0-11 0,0 0 14 0,0 0-8 0,0 0 7 15,0 0-8-15,0 0 9 0,13-10-9 16,-13 10 7-16,0 0-12 0,0 0 11 0,0 0-11 15,0 0 9-15,20-3-9 0,-20 3 8 0,0 0-10 16,0 0 14-16,24-1-14 0,-24 1 12 0,0 0-7 0,26 1 12 16,-26-1-4-16,20 3 4 0,-20-3-7 0,27 2 1 15,-27-2-6-15,30 4 10 0,-30-4-9 0,33 2 5 16,-13 0-11-16,0-2 10 0,0 2-9 0,0-1 10 16,-1-1-11-16,5 0-3 0,-1 0 5 0,0-1 10 15,1 1-10-15,-1-2 6 0,3 2-5 0,-2 0 7 16,2 0-7-16,1 2 7 0,3-1-8 0,-4-1 6 15,1 3-8-15,-1-3 11 0,1 3-6 0,0-2 3 16,-1 2-9-16,1-3 8 0,-1 3-7 0,1-3 9 16,-1 2-10-16,1-1 8 0,0 0-7 0,-4 1 9 15,0-1-11-15,0-1 7 0,1 2-5 0,-1-1 9 16,0 1-2-16,0-1-1 0,1 0-7 0,-4 2 9 16,3 0-9-16,0 0 10 0,-3 1-10 0,3-1 11 15,-3 0-11-15,3 0 10 0,-3 1-9 0,0-1 9 16,0 1-8-16,0-1 5 0,-3 2-7 0,3-3 9 15,0 3-8-15,-4-2 7 0,1 0-7 0,-1 1 8 16,-16-4-4-16,34 6 6 0,-34-6-12 0,26 5 9 0,-26-5-6 16,27 5 6-16,-27-5-9 0,26 4 8 0,-26-4-10 15,24 3 11-15,-24-3-10 0,26 1 7 0,-26-1-5 16,24 3 7-16,-24-3-5 0,26 0 7 16,-26 0-9-16,27 0 11 0,-27 0-9 0,23 0 9 0,-23 0-8 15,27 1 8-15,-27-1-12 0,23 2 10 0,-23-2-10 16,26 1 9-16,-26-1-1 0,24 2-3 0,-24-2-4 15,20 1 8-15,-20-1-10 0,19 0 8 0,-19 0-7 16,24 2 12-16,-24-2-12 0,20 0 12 0,-20 0-12 16,20 2 13-16,-20-2-13 0,20 2 14 0,-20-2-8 15,19 2 3-15,-19-2-8 0,20 3 10 0,-20-3-6 16,17 3 9-16,-17-3-10 0,0 0 6 0,27 5-7 16,-27-5 10-16,13 5-10 0,-13-5 7 0,0 0-9 15,20 5 12-15,-20-5-8 0,0 0 3 0,16 3-6 16,-16-3 8-16,0 0-8 0,17 6 11 0,-17-6-11 15,0 0 10-15,0 0-12 0,17 4 13 0,-17-4-10 16,0 0 2-16,0 0 0 0,13 7 5 0,-13-7-6 16,0 0 7-16,0 0-7 0,0 0 7 0,13 6-9 0,-13-6 10 15,0 0-8-15,0 0 5 0,0 0-12 16,0 0 12-16,17 6-12 0,-17-6 10 0,0 0-8 16,0 0 7-16,0 0-6 0,0 0 9 0,20 1-9 0,-20-1 7 15,0 0-4-15,0 0 8 0,0 0-10 16,0 0 10-16,20 3-9 0,-20-3 11 0,0 0-12 15,0 0 12-15,0 0-7 0,0 0 5 0,0 0-9 0,16 2 10 16,-16-2-8-16,0 0 10 0,0 0-5 0,0 0 8 16,0 0-2-16,0 0 9 0,14 8-10 0,-14-8 6 15,0 0-4-15,0 0 5 0,0 0-7 0,10 13 1 16,-10-13-6-16,0 0 5 0,0 0-8 0,6 16 5 16,-6-16-5-16,0 0 5 0,0 0-6 0,4 21 7 15,-4-21-8-15,0 0 1 0,6 23 2 0,-6-23-1 16,3 20 0-16,-3-20-4 0,0 22 2 0,0-22-1 15,4 24 3-15,-4-24-2 0,3 30 3 0,-3-30-3 16,3 33 3-16,-3-33-1 0,0 35-1 0,0-35 2 16,4 36-4-16,-1-19 4 0,-3-17-3 0,3 37 2 15,-3-37-1-15,4 39-1 0,-4-19 5 0,0-1-3 16,3 1-1-16,0 0-1 0,-3 0 1 0,4 0 0 16,-4 0 1-16,3 1 1 0,-3 0 2 0,3-1-4 15,1 2-1-15,-4-1 2 0,0 1 0 0,3-1-1 0,-3 1 7 16,3-1-3-16,-3-1 0 0,0 2-4 0,0-1 4 15,4 1-6-15,-4-1 9 0,0-2-7 16,0 4 4-16,0-3-7 0,0 3 8 0,0-3-8 0,0 3 6 16,0-1-2-16,-4-1-1 0,4 1-3 0,0-1 9 15,-3-1-8-15,3 3 6 0,0-3-6 16,-3 3 4-16,3-4 2 0,0 4 5 0,0-3-4 16,-4 0 5-16,4 2-4 0,0-1 6 0,0 1-4 0,-3-2 1 15,3 0-1-15,0 0 8 0,0 0-3 0,-3-1-2 16,3 1 1-16,0-1 0 0,0-19-4 0,0 37 2 15,0-37-4-15,0 38-1 0,0-38 1 0,0 38 0 16,0-38 1-16,3 37-3 0,-3-37 2 0,0 39-1 16,0-20 1-16,3-1 2 0,-3-18 8 0,0 36 7 15,0-36 1-15,0 36 0 0,0-36-3 0,0 35-5 16,0-35 5-16,0 37-6 0,0-17-2 0,-3-1-6 16,3 0 1-16,-3 1-2 0,3 1-2 0,0-4 2 15,-4 3-4-15,4-1 3 0,-3 1 0 0,3-1 6 0,0-19 0 16,-3 34 3-16,3-34-13 0,-4 32 11 0,4-32-12 15,-3 33 14-15,3-33-9 0,0 30 14 16,0-30-17-16,-3 33 23 0,3-33-30 0,-4 33 47 16,4-13-23-16,0-20 22 0,-3 33-1 0,3-33 1 0,-3 36-3 15,-1-16-5-15,4-20-7 0,0 37-5 0,0-37-4 16,-3 31-5-16,3-31-21 0,0 27 12 0,0-27-28 16,-3 23-4-16,3-23-41 0,0 0-40 0,0 26-46 15,0-26-73-15,0 0-28 0,0 0-60 16,0 21-106-16,0-21-111 0,0 0-437 0,0 0-977 0</inkml:trace>
  <inkml:trace contextRef="#ctx0" brushRef="#br2" timeOffset="-91724.35">4634 20325 891 0,'7'-13'939'0,"-7"13"-334"0,0 0-170 16,0 0-112-16,0 0-76 0,0 0-65 0,0 0-35 0,13-9-40 16,-13 9-19-16,0 0-28 0,0 0-41 15,24 0-34-15,-24 0-31 0,0 0-32 0,29 0-17 16,-29 0-35-16,24 0 26 0,-24 0-75 0,30 0 7 0,-30 0-93 15,26 0 3-15,-26 0-373 0,30 6-152 0</inkml:trace>
  <inkml:trace contextRef="#ctx0" brushRef="#br2" timeOffset="-91544.25">5538 20374 1016 0,'33'3'723'0,"-33"-3"-207"0,30 3-112 0,-30-3-72 0,27 1-54 0,-27-1-65 0,26 2-52 0,-26-2-36 16,27 1-28-16,-27-1-35 0,33 4-49 0,-33-4-40 15,33 3-43-15,-33-3-57 0,34 4-46 0,-18-1-20 16,4 0-136-16,-3-3-41 0,3 3-256 0,0-1-124 16</inkml:trace>
  <inkml:trace contextRef="#ctx0" brushRef="#br2" timeOffset="-91368.01">6511 20377 679 0,'0'0'899'0,"0"0"-349"0,20 0-175 0,-20 0-97 0,0 0-66 0,20 1-62 0,-20-1-64 0,0 0-54 15,24 3-57-15,-24-3-55 0,19 0-61 16,-19 0-44-16,24 0 6 0,-24 0-128 0,30 0-257 15,-30 0 59-15</inkml:trace>
  <inkml:trace contextRef="#ctx0" brushRef="#br2" timeOffset="-91161.88">7256 20334 1082 0,'0'0'742'0,"16"1"-181"0,-16-1-213 0,0 0-36 0,0 0-119 16,23 0 1-16,-23 0-110 0,0 0 5 0,0 0-92 0,24 0-2 16,-24 0-59-16,0 0-59 0,26-3-79 15,-26 3-83-15,20-2-101 0,-20 2-217 0,23-5-56 16</inkml:trace>
  <inkml:trace contextRef="#ctx0" brushRef="#br2" timeOffset="-90996.13">7857 20371 1129 0,'23'0'769'0,"-23"0"-204"0,0 0-163 0,0 0-100 0,0 0-67 0,20 0-71 0,-20 0-54 0,0 0-61 0,0 0-112 0,20-6-11 15,-20 6-56-15,0 0-52 0,20-4-53 0,-20 4-71 16,17-4-60-16,-17 4-201 0,16-5 40 0</inkml:trace>
  <inkml:trace contextRef="#ctx0" brushRef="#br2" timeOffset="-90796.64">8687 20334 180 0,'0'0'1086'0,"27"1"-438"0,-27-1-256 0,23 0-54 0,-23 0-106 16,24 0-18-16,-24 0-95 0,23 2 6 0,-23-2-102 16,23 1-4-16,-23-1-64 0,27 3-50 0,-27-3-38 0,30 4-37 15,-30-4-55-15,33 6-60 0,-17-3-293 16,4 0 8-16</inkml:trace>
  <inkml:trace contextRef="#ctx0" brushRef="#br2" timeOffset="-90610.47">9707 20406 1163 0,'0'0'615'0,"27"2"-80"16,-27-2-175-16,26 3 9 0,-26-3-125 0,24 3-14 0,-24-3-81 0,23 0-7 16,-23 0-62-16,27 0 20 0,-27 0-52 0,26 0 19 15,-26 0-58-15,27 0 13 0,-27 0-70 0,30 0-24 16,-30 0-2-16,30 0-89 0,-30 0-25 0,29 2-60 0,-29-2-91 15,37 1-367-15,-37-1-314 0</inkml:trace>
  <inkml:trace contextRef="#ctx0" brushRef="#br2" timeOffset="-90440.38">10432 20447 728 0,'0'0'995'0,"0"0"-427"0,20 6-108 16,-20-6-140-16,0 0-34 0,0 0-113 0,23-2-7 15,-23 2-72-15,0 0 0 0,16-2-99 0,-16 2-11 16,0 0-97-16,24 0-33 0,-24 0-74 16,0 0-88-16,23 0-99 0,-23 0-221 0,20 2-138 0</inkml:trace>
  <inkml:trace contextRef="#ctx0" brushRef="#br2" timeOffset="-89408.84">3581 20118 705 0,'0'0'836'0,"0"0"-298"0,0 0-153 0,0 0-75 15,0 0-58-15,0 0-35 0,7-17-32 0,-7 17-32 16,0 0-21-16,10-17-17 0,-10 17-10 0,10-11-7 16,-10 11-13-16,13-12 10 0,-13 12 4 0,13-10 14 15,-13 10 13-15,14-7 13 0,-14 7 4 0,0 0 12 16,26-3 5-16,-26 3-8 0,17 7 4 0,-17-7-16 15,17 13 14-15,-17-13-44 0,13 22 20 0,-13-22-38 16,10 28 18-16,-10-28-50 0,10 32 20 0,-10-32-47 16,0 34 28-16,0-34-44 0,0 36 25 0,-4-16-54 15,-2-1 16-15,2-1-44 0,-2 1 7 0,2-3-34 16,-2-2-20-16,-1-1-17 0,7-13-17 0,-10 23-20 0,10-23-45 16,-10 15-17-16,10-15-21 0,0 0-13 0,-13 7 6 15,13-7-32-15,0 0 51 0,0 0-21 0,-10-13 66 16,10 13-9-16,0 0 76 0,0 0-22 0,0 0 84 15,3-16 17-15,-3 16 81 0,0 0 14 0,0 0 22 0,17 10-5 16,-17-10 23-16,13 20-5 0,-3-5 10 0,-3-1-16 16,3 6-8-16,0-1-32 0,3-1-3 15,-3-1-25-15,0 2-21 0,3-3-57 0,-3-2-51 0,4-2-51 16,-4-1-128-16,3-1-41 0,0-1-108 0,0-1-337 16,-13-8-418-16</inkml:trace>
  <inkml:trace contextRef="#ctx0" brushRef="#br0" timeOffset="-81017.93">34620 10641 915 0,'0'0'821'0,"0"0"-273"0,0 0-34 0,0 0-69 0,0 0-77 0,0 0-54 16,0 0-37-16,0 0-61 0,0 0 40 0,0 0-56 0,0 0 37 15,0 0-61-15,0 0 9 0,0 0-78 0,0 0 22 16,0 0-60-16,0 0-15 0,0 0-10 15,0 0-5-15,0 29-5 0,0-29-5 0,-3 17-8 0,3-17 0 16,0 22-4-16,0-22-11 0,0 21-2 0,0-21-3 16,3 26 2-16,-3-26 2 0,10 27-7 0,-10-27 8 15,13 23-12-15,-3-12 0 0,-10-11 1 0,17 21-1 16,-4-12 0-16,-3-1 0 0,-10-8-5 0,24 16 2 16,-24-16-1-16,23 10 3 0,-23-10 0 0,23 10 1 15,-23-10 5-15,20 6-7 0,-20-6-1 0,20 1 0 16,-20-1 0-16,0 0 0 0,27-4-9 0,-27 4-1 15,9-6-6-15,-9 6 33 0,14-10-56 0,-14 10 41 16,10-15-44-16,-10 15 46 0,6-21-42 0,-6 21 47 16,7-21-40-16,-7 21 47 0,0-23-37 0,0 23 49 15,0-22-39-15,0 22 42 0,0-21-36 0,0 21 54 16,0 0-36-16,0-22 57 0,0 22-34 0,0 0 44 16,0 0-54-16,0 0 33 0,0 0-49 0,0 0 42 0,0 0-41 15,0 0-2-15,0 0 0 0,0 30 10 0,0-30 14 16,0 33 7-16,3-15 7 0,-3 3-45 15,4 4 55-15,-4-1-41 0,0-4 48 0,6 7-8 0,-6-1-9 16,4 1-5-16,-1-5-10 0,-3-1-7 0,3-2-4 16,1 0-7-16,-1-2-4 0,-3-17-9 15,3 30-28-15,-3-30-18 0,7 19-23 0,-7-19 18 0,0 19-65 16,0-19 18-16,0 0-62 0,7 20 12 0,-7-20-85 16,0 0-24-16,0 0-68 0,6 14-69 0,-6-14-92 15,0 0-402-15,0 0-768 0</inkml:trace>
  <inkml:trace contextRef="#ctx0" brushRef="#br0" timeOffset="-77367.66">34770 11582 1138 0,'0'0'746'0,"-7"-15"-107"0,7 15-112 0,0 0-78 0,0 0-100 0,-17 10-57 0,17-10-41 0,-10 16-26 0,10-16-71 0,-9 22 21 16,-1-7-66-16,10 0 26 0,-4 2-65 0,1 3 31 16,3 0-56-16,-3 2 46 0,3 2-51 15,0-2 30-15,0 2-54 0,3-1 37 0,-3 6-52 0,3-8 40 0,1-1-48 16,2 0 41-16,1-1-47 0,-4-2 44 0,4 0-47 16,-1-1 44-16,1-3-46 0,-7-13 40 15,13 22-47-15,-13-22 43 0,14 17-48 0,-14-17 41 0,13 10-45 16,-13-10 40-16,0 0-45 0,0 0 29 15,23-7-49-15,-23 7 37 0,7-10-35 0,-7 10 43 0,10-17-42 16,-10 17 56-16,0-19-42 0,0 19 50 0,0-20-36 16,0 20 56-16,-3-19-25 0,3 19 57 0,-7-16-43 15,7 16 41-15,-10-10-48 0,10 10 39 0,0 0-57 16,-20-7 40-16,20 7-55 0,-13 4 23 0,13-4-57 16,-17 13 20-16,17-13-72 0,-13 16 3 0,13-16-88 15,-10 22 3-15,10-22-65 0,-10 24-18 0,10-24-21 16,-7 22-82-16,7-22-40 0,-6 21-369 15,6-21-471-15</inkml:trace>
  <inkml:trace contextRef="#ctx0" brushRef="#br0" timeOffset="-76826.26">34703 12507 1168 0,'0'0'728'0,"0"0"-161"0,0 0-100 0,0 0-77 0,0 0-27 16,0 0-115-16,0 0 15 0,0 0-84 0,0 0 25 15,-13 8-74-15,13-8 30 0,-7 18-69 0,7-18 31 16,-10 30-56-16,7-13 31 0,0-2-55 0,-1 8 37 16,1 0-51-16,0 4 40 0,3-1-51 0,-4 3 39 15,4-1-45-15,4 1 42 0,-4-2-46 0,3-1 45 16,0 0-50-16,1 1 38 0,-1-2-47 0,0-3 42 0,7 0-29 15,-3-3 18-15,0-2-47 0,-1 0 42 16,1-1-54-16,0-3 31 0,-7-13-50 0,19 20 39 0,-19-20-38 16,17 10 34-16,-17-10-54 0,20 3 31 0,-20-3-16 15,20-6-17-15,-20 6-13 0,20-17-5 16,-20 17-3-16,20-20 7 0,-14 7 9 0,-6-4 17 0,10 1 11 16,-6 0 19-16,-4 16 3 0,3-34 17 0,-3 34-19 15,-3-33 74-15,-1 18-24 0,4 15 62 0,-13-24-47 16,13 24 43-16,-16-14-47 0,16 14 33 0,-17-9-67 15,17 9 30-15,0 0-70 0,-30 4 23 0,30-4-78 16,-20 10 5-16,20-10-88 0,-13 15-18 0,13-15-63 16,-10 17-57-16,10-17-82 0,-3 16-399 0,3-16-502 15</inkml:trace>
  <inkml:trace contextRef="#ctx0" brushRef="#br0" timeOffset="-63989.73">34534 13686 1112 0,'0'0'873'0,"0"0"-243"0,0 0-118 0,0 0-104 0,-17 1-95 0,17-1-71 0,0 0-58 16,0 0-43-16,0 0-32 0,0 0-20 0,0 0-17 0,0 0-14 15,0 0-12-15,0 0-10 0,0-20-2 0,0 20 9 16,10-13-3-16,-10 13 2 0,7-14 14 16,-7 14-12-16,10-13-1 0,-10 13 5 0,6-13 14 15,-6 13 4-15,14-10 15 0,-14 10 2 0,10-13 8 0,-10 13 5 16,0 0 5-16,10-10-34 0,-10 10 66 0,0 0-35 15,0 0 60-15,0 0-52 0,20 3 34 0,-20-3-54 16,13 17 21-16,-13-17-47 0,10 26 30 0,-7-10-17 16,4 1-13-16,-1 3-11 0,-2 0-9 0,-1 2-8 15,0 1-6-15,1 0-8 0,-4 0-3 0,0 1-3 16,0-1-6-16,-4 3-14 0,4 1-12 0,-6-1-25 16,2 0-18-16,-2-2-24 0,-1-1-8 0,4-3-32 15,-7-3-30-15,7 1 13 0,-4-4-58 0,7-14 14 16,-13 19-58-16,13-19 41 0,0 0-40 0,-17 7 39 15,17-7-26-15,0 0 71 0,-13-15-7 0,13 15 70 16,-7-17-19-16,7 17 81 0,0-21-47 0,0 21 58 16,0 0-32-16,0-27 23 0,0 27 32 0,3-19 70 15,-3 19-29-15,7-16 77 0,-7 16-38 0,0 0 55 0,10-16-56 16,-10 16 36-16,0 0-62 0,20-5 35 0,-20 5-67 16,0 0 36-16,27 1-65 0,-27-1 14 15,19 4-94-15,-19-4-1 0,27 5-90 0,-27-5-21 0,27 1-47 16,-27-1-41-16,33 2-45 0,-33-2-76 0,33-2-310 15,-33 2-343-15</inkml:trace>
  <inkml:trace contextRef="#ctx0" brushRef="#br0" timeOffset="-63640.23">35039 13782 757 0,'0'0'982'0,"0"0"-280"0,0 0-53 0,-10-13-135 0,10 13-15 0,0 0-112 16,0 0-35-16,-23-3-40 0,23 3-49 0,0 0-52 15,-14 10-43-15,14-10-30 0,-6 12-32 0,6-12-20 16,-7 20-21-16,7-20-10 0,-3 25-9 0,3-25-13 16,3 33-7-16,0-16-8 0,4 1-3 0,0 0-6 15,-1 0-3-15,-2-1-5 0,9-1-3 0,-3 1-11 16,0-4-14-16,0 0 28 0,3-3-54 0,0 0 33 16,1-3-44-16,-14-7 31 0,23 8-54 0,-23-8 27 15,26-2-63-15,-26 2 24 0,24-14-58 0,-14 4 22 16,3-5-60-16,-6 0 31 0,-1-3-52 0,1-2 64 0,-4 0-19 15,-3 0 32-15,0-3 35 0,-3 0 24 16,0 3 69-16,-4 0 63 0,-3 2 56 0,-3 3 37 0,6 2 15 16,-6 3-2-16,3 1-12 0,-7 4-26 0,17 5-26 15,-23-5-33-15,23 5-33 0,-20 3 1 0,20-3-88 16,-17 9-15-16,17-9-110 0,-10 14-18 0,10-14-76 16,0 0-62-16,4 25-79 0,-4-25-479 0,13 19-770 15</inkml:trace>
  <inkml:trace contextRef="#ctx0" brushRef="#br0" timeOffset="-59339.1">38497 8946 876 0,'0'0'459'0,"0"0"-100"15,0 0 15-15,0 0-112 0,0 0-15 0,0 0-13 0,0 0 0 16,0 0 8-16,0 0-2 0,0 0 8 0,0 0 15 16,0 0 10-16,-6-13 12 0,6 13-13 0,0 0-23 15,0 0-73-15,0 0 19 0,0 0-50 0,0 0 30 16,-14 10-45-16,14-10 11 0,0 0-42 0,-13 13 2 15,13-13-32-15,-10 17-1 0,10-17-25 0,-10 20 12 16,10-20-27-16,-7 25 11 0,7-25-25 0,-3 27 15 16,3-27-27-16,0 28 19 0,0-28-18 0,3 31 12 15,-3-31-20-15,7 30 14 0,-7-30-15 0,10 26 16 16,-10-26-20-16,13 24 17 0,-13-24-18 0,17 16 18 16,-17-16-19-16,20 13 2 0,-20-13 0 0,16 6 19 15,-16-6-20-15,20-2 20 0,-20 2-21 0,20-7 2 16,-20 7-33-16,24-17 20 0,-14 4-48 0,-1 0 31 15,-2-1-48-15,0-3 36 0,3-2-39 0,-7 0 46 0,4-1-5 16,-4 0 6-16,-3-3 3 0,0 1 1 0,0-2 7 16,-3-2-29-16,-4 2 53 0,0 1-36 0,-3 0 50 15,0 1-38-15,1 2 54 0,-1 3-29 0,0 1 53 16,0 2-37-16,0 4 48 0,0 0-45 16,10 10 43-16,-20-13-61 0,20 13 41 0,-20-3-56 0,20 3 22 15,-13 7-57-15,13-7 29 0,-14 13-63 0,14-13 31 16,-10 22-25-16,10-22-20 0,-3 26-31 0,3-26-21 15,-3 28-51-15,3-28-44 0,3 33-42 0,0-17-36 16,1 1-29-16,2-1-86 0,1 0-360 0,0-1-514 16</inkml:trace>
  <inkml:trace contextRef="#ctx0" brushRef="#br0" timeOffset="-59122.66">38803 9190 1351 0,'10'10'965'0,"-10"-10"-289"0,0 0-139 0,0 0-112 15,0 0-91-15,-4 20-74 0,4-20-63 0,0 0-45 16,0 20-42-16,0-20-47 0,0 0-50 0,4 23-48 0,-4-23-59 16,3 16-59-16,-3-16-55 0,7 16-51 0,-7-16-41 15,6 14-31-15,-6-14-87 0,0 0-361 16,14 13-452-16</inkml:trace>
  <inkml:trace contextRef="#ctx0" brushRef="#br0" timeOffset="-58900.75">39032 8824 1362 0,'0'-21'819'0,"0"21"-202"0,0 0-73 0,3-22-90 0,-3 22-55 15,0 0-43-15,0 0-91 0,0 0-12 0,0 0-94 16,0 0 0-16,0 0-74 0,0 0 26 0,4 19-17 16,-4-19-16-16,-4 34-19 0,4-14-14 0,-3 0-11 15,3 2-13-15,0-1-27 0,0 2-31 0,0-1-37 16,-3-1-42-16,3-1-51 0,0-20-55 0,0 35-69 16,0-35-63-16,0 33-29 0,0-33-85 0,0 24-420 0,0-24-745 15</inkml:trace>
  <inkml:trace contextRef="#ctx0" brushRef="#br0" timeOffset="-58371.29">38540 9886 426 0,'0'0'1364'15,"0"0"-628"-15,-13-6-107 0,13 6-169 0,0 0-25 0,0 0-122 0,-17 2-14 0,17-2-109 0,0 0 0 0,-13 8-87 16,13-8 21-16,0 0-71 0,-6 22 30 0,6-22-59 15,-4 19 39-15,4-19-51 0,4 21 37 16,-4-21-51-16,3 29 48 0,-3-29-39 0,10 27 50 0,-10-27-48 16,10 30 40-16,-10-30-36 0,13 26 35 15,-6-13-45-15,-7-13 39 0,13 23-47 0,-13-23 39 0,20 17-43 16,-20-17 39-16,17 10-44 0,-17-10 41 16,19 3-44-16,-19-3 48 0,20-1-53 0,-20 1 21 0,17-9-58 15,-17 9 27-15,20-20-24 0,-13 7-22 0,-4-3-16 16,4-1-7-16,-4-1-45 0,-3-4 45 15,0 2-35-15,0-3 70 0,-3-3-37 0,-1 1 62 0,-2 1-34 16,-4 1 68-16,3 2-6 0,-3 2 86 0,0 3-25 16,0 2 63-16,0 4-40 0,10 10 36 0,-16-16-54 15,16 16 24-15,-20-4-54 0,20 4 27 0,-17 3-60 16,17-3 25-16,-13 11-62 0,13-11 28 0,-10 20-66 16,10-20 23-16,-7 25-59 0,7-25 11 15,0 25-34-15,0-25-69 0,0 31-12 0,0-31-37 0,3 32-49 0,4-17-47 16,-4 1-455-16,4-2-531 0</inkml:trace>
  <inkml:trace contextRef="#ctx0" brushRef="#br0" timeOffset="-58182.64">38823 10156 633 0,'0'0'1267'0,"0"0"-490"16,0 24-186-16,0-24-136 0,0 0-105 0,-7 20-77 15,7-20-71-15,0 0-72 0,0 25-66 0,0-25-51 16,3 22-65-16,-3-22-66 0,4 21-61 0,-4-21-51 16,6 22-36-16,-6-22-19 0,7 21-71 15,-7-21-417-15,10 20-448 0</inkml:trace>
  <inkml:trace contextRef="#ctx0" brushRef="#br0" timeOffset="-57938.61">39079 9756 660 0,'0'0'1256'0,"0"0"-513"0,0 0-93 0,0 0-160 0,0 0-6 0,0 0-96 0,0 0-46 15,0 0-58-15,3 28-43 0,-3-28-21 0,0 36-34 16,0-13-15-16,0 3-45 0,0 1-13 0,0 1-38 0,3 0-3 15,-3 3-30-15,4-3-26 0,-4-2-34 0,3 0-2 16,-3-5-84-16,3 2-14 0,0-6-59 16,-3 2-64-16,0-19-69 0,7 30-78 0,-7-30-85 0,7 26-59 15,-7-26-435-15,6 15-969 0</inkml:trace>
  <inkml:trace contextRef="#ctx0" brushRef="#br0" timeOffset="-57152.46">38471 10964 154 0,'0'0'1367'0,"-7"-13"-646"0,7 13-87 0,0 0-141 0,0 0-17 15,0 0-109-15,-20-2-2 0,20 2-102 0,0 0-33 16,0 0-11-16,-13 8-42 0,13-8-29 0,0 0-30 0,-10 23-23 16,10-23-55-16,-4 20 32 0,4-20-5 0,0 27-11 15,0-27-7-15,0 36-8 0,7-17-3 16,0-1-5-16,-4 0-7 0,7 1 0 0,0-2-7 0,0 3-8 15,-3-4-10-15,3-2 4 0,0-1-3 0,3-2 2 16,-13-11-18-16,23 18 28 0,-13-11-52 0,-10-7 30 16,23 10-47-16,-23-10 36 0,20 1-51 15,-20-1 26-15,20-7-53 0,-20 7 28 0,17-16-58 0,-11 3 25 16,1-1-56-16,0-4 28 0,-4-1-66 16,0-1 41-16,1-5-40 0,-4-2 71 0,-4 0-26 0,1-5 80 0,0-2 10 15,-7-1 14-15,0 1 6 0,-4-2 46 16,1 4 38-16,0 4 45 0,-4-1 37 0,1 7 29 15,-1 2 4-15,4 4-9 0,-1 3-42 0,-2 5 29 16,16 8-71-16,-23-9 25 0,23 9-59 0,-20 5 16 0,20-5-61 16,-17 15 18-16,17-15-63 0,-13 23 10 0,13-23-69 15,-10 32 4-15,10-32-88 0,0 33-28 16,3-13-14-16,0-4-16 0,1 4-56 0,6 0-26 0,-4 0-130 16,4-3-279-16,0 2-397 0</inkml:trace>
  <inkml:trace contextRef="#ctx0" brushRef="#br0" timeOffset="-56202.36">38939 11266 20 0,'0'0'937'0,"0"0"-392"0,0 0-117 0,0 0-62 16,0 0-34-16,0 0-75 0,0 0 36 0,0 0-72 15,0 0 42-15,0 0-17 0,0 0-9 0,0 0-11 0,0 0-6 16,0 0-10-16,3 18-51 0,-3-18 43 16,0 0-60-16,-3 25 29 0,3-25-57 0,0 20 23 15,0-20-54-15,0 26 26 0,0-26-58 0,0 28 26 0,0-28-50 16,0 27 28-16,0-27-50 0,0 24 28 15,0-24-69-15,0 26 21 0,0-26-75 0,0 20 12 16,0-20-46-16,0 0-50 0,3 30-58 0,-3-30-67 0,0 0-76 16,0 0-53-16,0 21-49 0,0-21-420 0,0 0-769 15</inkml:trace>
  <inkml:trace contextRef="#ctx0" brushRef="#br0" timeOffset="-55013.96">38451 11761 1373 0,'0'0'655'0,"-10"10"-43"0,10-10-112 0,-10 13-86 0,10-13-80 0,-10 17-57 15,10-17-50-15,-7 20-39 0,7-20-25 0,0 25-46 16,0-25 22-16,0 28-63 0,7-12 32 0,-7-16-57 15,10 30 33-15,-7-14-48 0,7 0 31 0,-3-2-49 16,3 0 40-16,0-1-52 0,0-1 39 0,0 0-46 16,3-2 41-16,-3-2-47 0,-10-8 38 0,23 13-47 15,-23-13 36-15,20 10-60 0,-20-10 31 0,0 0-55 16,30-4 29-16,-30 4-23 0,16-13-30 0,-16 13-28 16,14-23-20-16,-8 7-6 0,-2 0 5 0,-1-2 2 0,-3-4 11 15,0-1 10-15,0 2 17 0,-7-4 21 0,4 2 16 16,-4 0 18-16,1 5 36 0,-1 1 42 15,1 2 23-15,-1 2 23 0,7 13 13 0,-13-18-1 0,13 18-10 16,-14-6 5-16,14 6-11 0,0 0-6 16,-20 7-2-16,20-7-15 0,-10 19-9 0,10-19-10 0,-6 26-9 15,6-26-7-15,-4 35-11 0,4-35-10 0,0 39-21 16,4-19-23-16,-1-1-63 0,0 1 20 0,1-3-91 16,2 3-30-16,1-3-47 0,0-2-85 0,-1 4-82 15,4-5-386-15,-3 2-523 0</inkml:trace>
  <inkml:trace contextRef="#ctx0" brushRef="#br0" timeOffset="-54829.76">38829 12130 278 0,'0'0'1766'0,"0"0"-839"0,-3 21-167 0,3-21-197 0,0 0-86 0,-3 19-98 15,3-19-96-15,0 0-76 0,-7 19-69 0,7-19-67 16,0 0-51-16,0 18-54 0,0-18-57 0,0 0-23 15,7 19-95-15,-7-19-21 0,0 0-74 0,6 19-29 16,-6-19-8-16,0 0-77 0,14 13-23 0,-14-13-355 16,0 0-487-16</inkml:trace>
  <inkml:trace contextRef="#ctx0" brushRef="#br0" timeOffset="-54376.4">39135 11833 299 0,'0'0'1283'0,"-3"-20"-577"0,3 20-210 0,-4-22-108 0,4 22-93 0,0-21-75 0,0 21-48 0,4-20-40 16,-4 20-25-16,3-18-18 0,-3 18-21 0,7-14-16 16,-7 14-7-16,0 0-6 0,13-10-8 15,-13 10-4-15,0 0 6 0,17 7 9 0,-17-7 12 0,13 13-4 16,-13-13 5-16,10 20 2 0,-10-20 1 0,10 22 10 15,-10-22 15-15,10 21 10 0,-10-21-2 0,3 25 3 16,-3-25 3-16,3 18-45 0,-3-18 45 0,0 0-52 16,0 26 16-16,0-26-57 0,0 0 35 0,-10 19-52 15,10-19 37-15,0 0-10 0,-16 11-15 0,16-11-11 16,0 0-18-16,-17 2-12 0,17-2-15 0,0 0-18 16,0 0-22-16,-23 0-21 0,23 0-22 0,0 0-15 15,0 0-1-15,0 0 6 0,0 0 6 0,-7 11-4 16,7-11 30-16,0 0-20 0,7 24 20 0,-7-24 17 15,10 29 19-15,-7-13 21 0,4 2 29 0,-4 0 12 0,4 2 62 16,-4 0-11-16,0-1 45 0,1 2 37 0,-1-3 55 16,-3-18 21-16,0 37-58 0,0-37 37 15,0 30-70-15,0-30 19 0,-3 27-76 0,3-27 21 0,-7 20-80 16,7-20 6-16,-13 19-91 0,13-19-40 16,-13 10-25-16,13-10-21 0,0 0-34 0,-24 1-25 0,24-1-93 15,-13-7-474-15,13 7-538 0</inkml:trace>
  <inkml:trace contextRef="#ctx0" brushRef="#br0" timeOffset="-52345.8">39251 10898 789 0,'0'0'714'0,"0"0"-204"0,0 0-138 0,0 0-1 0,0 0-119 0,-10-10 26 0,10 10-109 15,0 0 23-15,0 0-77 0,0 0 27 0,4-24-72 0,-4 24 41 16,0 0-16-16,6-19-3 0,-6 19-20 15,7-15-16-15,-7 15 2 0,7-13 5 0,-7 13 11 16,0 0 15-16,13-15 25 0,-13 15 11 0,0 0-30 0,16-6 54 16,-16 6-46-16,0 0 38 0,24 9-48 15,-24-9 43-15,13 13-47 0,-13-13-2 0,13 20-6 0,-13-20-6 16,14 26-6-16,-14-26-48 0,13 30 44 0,-10-13-53 16,1-1 47-16,-1 1-13 0,-3-17-7 0,3 33-10 15,-3-33-1-15,0 30-15 0,0-30-25 0,-3 33-11 16,3-33-18-16,-3 29-23 0,3-29-18 0,-7 21 19 15,7-21-57-15,-10 17 30 0,10-17-56 0,0 0 29 16,-17 11-51-16,17-11 34 0,0 0-60 0,-13-6 32 16,13 6-37-16,0 0 20 0,-10-12 25 15,10 12 27-15,0 0 26 0,0 0 15 0,0-18 27 0,0 18 26 16,0 0 24-16,0 0 26 0,0 0 18 0,0 0 3 16,20 6 2-16,-20-6 2 0,13 11 43 0,-13-11-57 15,14 19 38-15,-4-9-58 0,-10-10 42 0,16 22-58 16,-6-11 24-16,-10-11-96 0,17 20-5 0,-17-20-80 15,16 16-67-15,-16-16-74 0,17 14-129 0,-17-14-296 16,17 10-367-16</inkml:trace>
  <inkml:trace contextRef="#ctx0" brushRef="#br0" timeOffset="-51576.57">38567 12625 1138 0,'0'0'704'0,"0"0"-99"0,0 0-153 15,-17-8 10-15,17 8-124 0,0 0 0 0,0 0-83 16,0 0 24-16,-23 1-78 0,23-1 11 0,0 0-79 16,-13 13 19-16,13-13-70 0,-7 20 29 0,7-20-50 15,-3 25 41-15,3-25-49 0,3 31 41 0,-3-11-44 16,7-3 33-16,-4 3-53 0,4-1 32 0,-1 3-52 16,4-2 39-16,0-2-50 0,0-2 40 0,0 4-52 15,0-8 28-15,0-1-59 0,0-1 31 0,3-2-45 0,-13-8 33 16,24 11-5-16,-24-11-4 0,20 2-9 0,-20-2-8 15,20-6-11-15,-20 6-7 0,16-16-13 16,-9 3-9-16,-1 1-8 0,1-5-4 0,-4 1-7 16,1-4 2-16,-4 0 6 0,0-3 14 0,-4 2 17 0,1-5-35 15,-4 2 66-15,1-1-14 0,-1 2 46 0,-3 3-25 16,4 3 82-16,-1 1-23 0,-3 3 62 0,0 3-49 16,10 10 45-16,-17-15-48 0,17 15 36 0,-16-7-58 15,16 7 38-15,0 0-59 0,-23 6 31 16,23-6-63-16,-14 12 33 0,14-12-28 0,-6 19-27 15,6-19-37-15,-7 21-32 0,7-21-47 0,0 30-38 0,0-30-36 16,3 36-45-16,4-17-31 0,-4-4-111 0,1 4-261 16,2-2-304-16</inkml:trace>
  <inkml:trace contextRef="#ctx0" brushRef="#br0" timeOffset="-51360.58">38859 13037 1148 0,'0'0'1014'0,"0"25"-304"0,0-25-120 0,-3 25-107 0,3-25-83 0,0 33-130 0,0-33-10 16,0 33-99-16,0-33 5 0,-3 30-79 0,3-30 3 0,0 28-79 16,0-28 13-16,0 27-85 15,0-27 7-15,3 25-41 0,-3-25-35 0,0 20-86 0,0-20 5 0,0 0-42 16,3 27-28-16,-3-27-29 0,0 0-42 0,7 14-106 15,-7-14-245-15,0 0-312 0</inkml:trace>
  <inkml:trace contextRef="#ctx0" brushRef="#br0" timeOffset="-50846.42">39069 12823 911 0,'0'0'772'0,"0"-23"-229"0,0 23-154 0,-4-20-132 0,4 20-18 16,0 0-96-16,4-26 15 0,-4 26-79 0,0 0 34 16,6-20-24-16,-6 20-14 0,0 0-1 0,10-11 2 0,-10 11-7 15,0 0-7-15,0 0-1 0,20 8 6 16,-20-8-3-16,10 16 6 0,-10-16 3 0,10 19 10 0,-10-19 16 15,10 21 1-15,-10-21 1 0,10 23 1 0,-10-23-5 16,7 22-8-16,-7-22-5 0,3 21-5 0,-3-21-9 16,3 17-10-16,-3-17-11 0,0 0-13 0,0 22-15 15,0-22-13-15,0 0-8 0,-3 16-5 0,3-16-4 16,0 0-5-16,0 0-10 0,-20 7-11 0,20-7-2 16,0 0-8-16,0 0-6 0,-17-4-11 0,17 4-5 0,0 0-7 15,0 0-2-15,-16-7 2 0,16 7 5 16,0 0 0-16,0 0 10 0,0 0 17 0,0 0 4 15,0 0 2-15,0 0 8 0,6 24 2 0,-6-24 6 16,10 23 3-16,-3-9 8 0,-4 2 19 0,4 3 19 16,0-2 23-16,-1 3 22 0,4 2 16 0,-3-4 17 15,-4-1 14-15,4 2 21 0,-4-2-36 0,4 1 50 16,-7-18-47-16,3 28 52 0,-3-28-61 0,0 22 34 0,0-22-66 16,-3 22-11-16,3-22-13 0,-7 17 26 0,7-17-56 15,-13 13 31-15,13-13-61 0,-20 7 11 0,20-7-71 16,-20 3 10-16,20-3-81 0,-20 1 4 15,20-1-47-15,0 0-53 0,-26-1-68 0,26 1-53 0,0 0-59 16,-17-3-73-16,17 3-369 0,0 0-680 16</inkml:trace>
  <inkml:trace contextRef="#ctx0" brushRef="#br0" timeOffset="-48896.03">41939 8903 545 0,'0'0'957'0,"0"0"-319"0,-3-19-126 0,3 19-55 0,0 0-47 0,0 0-45 0,0 0-18 0,0 0-34 16,0-17-9-16,0 17-13 0,0 0-58 0,0 0 14 15,0 0-41-15,0 0 7 0,0 0-15 0,0 0 3 16,0 0-2-16,0 0-21 0,0 0-34 0,0 0-33 16,0 0-18-16,0 0-12 0,-14 19-8 0,14-19-15 15,-3 24-5-15,3-24-19 0,-3 33 2 0,3-14-10 16,3 2-6-16,-3-2-5 0,3 1-3 0,1-1-7 15,-1 0-4-15,4-1-4 0,-1-1-11 0,1-1-12 0,0 0-14 16,3-2-6-16,-4-1-10 0,-6-13-3 16,20 17-9-16,-20-17 5 0,20 9-11 0,-20-9 6 0,20-3-28 15,-20 3 15-15,20-11-40 0,-10-1 23 0,-4-2-9 16,4-5-7-16,-3-1 4 0,0-3-2 16,-4-4 12-16,0 1 12 0,1 0 15 0,-4-3 15 0,0 2 12 15,0 1 18-15,-7-1-24 0,4 3 70 0,-4 2-11 16,0 1 67-16,1 3-21 0,-4 4 56 0,3 1-32 15,7 13 3-15,-16-17 8 0,16 17-44 0,-17-7 8 16,17 7-40-16,0 0 3 0,-23 4-46 0,23-4 24 16,-14 12-51-16,14-12 26 0,-10 17-58 15,10-17 20-15,-6 20-23 0,6-20-25 0,0 21-36 0,0-21-32 16,0 28-22-16,0-28-36 0,3 27-46 0,-3-27-55 16,7 27-17-16,-7-27-83 0,10 27-416 0,-10-27-674 15</inkml:trace>
  <inkml:trace contextRef="#ctx0" brushRef="#br0" timeOffset="-48684.95">42198 9123 96 0,'0'0'1929'0,"0"0"-924"0,13 7-270 15,-13-7-155-15,0 0-140 0,0 0-60 0,-6 17-112 16,6-17-53-16,0 0-95 0,-7 20-26 0,7-20-51 0,0 0-56 15,3 30-61-15,-3-30-61 0,4 22-60 16,-4-22-53-16,3 21-58 0,-3-21-33 0,7 20-8 0,-7-20-49 16,6 17-37-16,-6-17-378 0,10 13-522 15</inkml:trace>
  <inkml:trace contextRef="#ctx0" brushRef="#br0" timeOffset="-48410.63">42504 8636 1603 0,'0'0'957'0,"0"0"-204"16,0 0-137-16,0 21-79 0,0-21-116 0,-4 31-41 0,4-13-88 15,-3 3-51-15,3 2-49 0,-3 2-42 16,3 1-35-16,-4 1-36 0,4-2-44 0,0-1-42 0,0-2-56 16,0-1-52-16,0 1-56 0,0-2-30 15,4-2-54-15,-4-18-9 0,0 36-84 0,0-36 7 0,3 26-74 16,-3-26-36-16,3 23-425 0,-3-23-713 0</inkml:trace>
  <inkml:trace contextRef="#ctx0" brushRef="#br0" timeOffset="-47828.74">42055 9652 1121 0,'0'0'907'0,"0"0"-193"0,0 0-128 0,0 0-100 0,0 0-109 0,0 0-4 15,-16 6-114-15,16-6-5 0,0 0-96 0,-7 13 12 16,7-13-71-16,-7 17-9 0,7-17-10 0,-3 23-8 16,3-23-7-16,3 32 34 0,-3-32-51 0,4 33 41 15,-1-15-34-15,-3 0 3 0,7 0 22 0,-4 1-33 16,0-2 21-16,4 0-25 0,-4-1 11 0,4 0-31 16,-1 0 15-16,1-2-30 0,-7-14 17 0,10 25-28 15,-10-25 19-15,13 17-26 0,-13-17 16 0,14 11-34 16,-14-11 26-16,0 0-43 0,16 3 33 15,-16-3-59-15,14-10 31 0,-14 10-57 0,10-17 9 0,-10 17-63 16,6-29 20-16,-6 29-52 0,7-35 29 0,-10 15-45 16,3-1 43-16,-4-3 9 0,-2-2 21 0,-1 1 25 15,0 1 25-15,1 3 28 0,-1 2 41 0,0 2 43 16,-3 2 35-16,10 15 23 0,-13-21 8 0,13 21 2 0,-17-13-7 16,17 13-59-16,0 0 30 0,-19-1-59 0,19 1 38 15,-14 10-46-15,14-10 35 0,-6 17-56 0,6-17 27 16,-7 23-62-16,7-23 30 0,-3 31-66 0,3-31 14 15,3 30-36-15,-3-30-41 0,3 32-45 0,-3-32-48 16,10 31-35-16,-10-31-35 0,10 32-34 0,-3-19-113 16,-1 0-243-16,1 0-319 0</inkml:trace>
  <inkml:trace contextRef="#ctx0" brushRef="#br0" timeOffset="-47657.36">42298 10024 957 0,'0'0'1077'0,"0"0"-350"0,0 25-140 0,0-25-121 0,0 21-97 0,0-21-81 0,0 22-68 0,0-22-48 0,3 21-71 15,-3-21-60-15,0 20-63 0,0-20-45 16,3 19-86-16,-3-19-72 0,4 20-64 0,-4-20-38 16,3 16-82-16,-3-16-420 0,7 14-580 0</inkml:trace>
  <inkml:trace contextRef="#ctx0" brushRef="#br0" timeOffset="-47062.94">42580 9837 687 0,'0'0'973'0,"0"0"-411"16,-3-24-66-16,3 24-97 0,0 0-78 0,3-16-67 16,-3 16-53-16,0 0-39 0,10-20-15 0,-10 20-12 15,0 0 2-15,10-16 7 0,-10 16 13 16,0 0 25-16,10-10 19 0,-10 10-18 0,0 0 53 0,0 0-31 16,0 0 5-16,20 5-4 0,-20-5-12 0,10 14-14 15,-10-14-19-15,3 24-24 0,-3-24-22 0,4 32-21 16,-4-32-14-16,3 34-17 0,-3-34-11 0,-3 39-16 15,3-23-25-15,-4 4-21 0,1-3-17 0,3 1-27 16,-3-1-14-16,3-17-17 0,-7 29-19 0,7-29-23 16,-7 24-43-16,7-24-27 0,-6 17-29 0,6-17-10 15,0 0 7-15,-10 13-17 0,10-13 29 0,0 0-21 16,0 0 11-16,-17-4 10 0,17 4 21 0,0 0 26 16,0 0 30-16,-10-16 26 0,10 16 21 0,0 0 19 15,0 0 24-15,0 0 23 0,0 0 46 0,0 0 40 16,0 0 26-16,0 0 6 0,0 0-4 0,0 0 22 0,10 24-46 15,-10-24 13-15,10 23-40 0,-10-23 12 16,10 27-40-16,-7-12-3 0,4-1-68 0,0 0-15 16,-1-1-121-16,1 0-64 0,3-1-96 0,0-2-468 0,-10-10-574 15</inkml:trace>
  <inkml:trace contextRef="#ctx0" brushRef="#br0" timeOffset="-46308.45">41829 10776 543 0,'0'0'681'0,"0"0"-134"0,0 0-55 0,0 0-24 16,0 0-16-16,0 0-25 0,0 0-43 0,0 0-30 16,0 0-29-16,0 0-77 0,0 0 30 0,-13 10-72 15,13-10 14-15,0 0-63 0,-3 19-5 0,3-19-55 16,0 0-12-16,-4 26-15 0,4-26-8 0,4 24-19 16,-4-24-9-16,3 30-6 0,4-14-7 0,-1 1-6 15,1-1-2-15,0-1 2 0,-1 0-10 0,1-2-2 16,3 0-5-16,-4-3-1 0,4 2-4 0,-10-12 4 0,20 18-13 15,-20-18-6-15,20 10-5 0,-20-10-9 16,17 6-7-16,-17-6-9 0,20-1-11 0,-20 1-14 16,20-13-20-16,-20 13 21 0,20-20-61 0,-14 5 32 0,1-2-12 15,3-3-14-15,-3-3-3 0,-4-3 3 0,4 0 14 16,-4 1 20-16,-3-4 19 0,0 1 20 0,0 1 9 16,-3-2 12-16,-1 4 16 0,1 3 33 0,-4-1 46 15,1 6 36-15,-1 3 19 0,7 14 3 0,-17-22-13 16,17 22-13-16,-16-10-18 0,16 10-11 0,0 0-15 15,-23 7-12-15,23-7-17 0,-14 18-17 0,14-18-21 16,-13 27-15-16,10-10-26 0,-1 0-27 0,1 0-33 16,3 2-32-16,0-19-70 0,0 40 9 0,3-20-26 15,1-2-31-15,-1 2-35 0,0 0-61 0,4-1-438 16,-4-1-507-16</inkml:trace>
  <inkml:trace contextRef="#ctx0" brushRef="#br0" timeOffset="-46108.26">42198 11096 679 0,'0'0'1450'0,"0"0"-602"0,-3 16-146 0,3-16-187 0,0 0-35 0,-7 25-149 0,7-25-42 0,-7 16-117 16,7-16-14-16,-3 18-105 0,3-18-11 15,0 20-84-15,0-20-1 0,-3 22-56 0,3-22-52 0,3 20-48 16,-3-20-43-16,0 17-43 0,0-17-41 0,0 0-37 15,7 21-36-15,-7-21-443 0,0 0-611 0</inkml:trace>
  <inkml:trace contextRef="#ctx0" brushRef="#br0" timeOffset="-45623.72">42441 10651 538 0,'0'0'1028'0,"-4"-23"-345"0,4 23-133 0,0 0-22 0,0 0-83 0,0-20-31 0,0 20-16 0,0 0-39 0,0 0-25 15,0 0-94-15,0 0-17 0,0 0-58 0,0 0-6 0,0 0-43 16,4 20-1-16,-4-20-34 0,6 26 0 0,-6-26-25 15,7 33 1-15,-1-16-14 0,1 1 8 0,0-1-14 16,-1 0 3-16,1 0-17 0,0-1 0 0,-1 0-11 16,1-4 5-16,3 2-14 0,-10-14 6 15,17 23-22-15,-17-23 0 0,13 17-23 0,-13-17 5 0,13 13-23 16,-13-13 23-16,17 7-45 0,-17-7 23 0,0 0-54 16,23-3 30-16,-23 3-53 0,13-8 27 0,-13 8-22 15,17-20-15-15,-17 20-4 0,13-25 12 0,-6 8 32 16,0 4 3-16,-1-6 35 0,1 3-5 0,-1-4 30 15,-2 6-6-15,-4 14 35 0,10-23 43 0,-10 23 54 16,6-16 2-16,-6 16 2 0,0 0-5 0,0 0 8 0,0 0 12 16,7 16 5-16,-7-16-49 0,-3 30 25 15,3-10-50-15,0 3 27 0,0 1-49 0,0 1-6 16,0 4 35-16,0-2-53 0,0 0 11 0,3-2-64 16,-3-1 14-16,3-4-35 0,1 0-49 0,-4-2-47 0,0-18-51 15,3 32-53-15,-3-32-55 0,7 22-33 0,-7-22-24 16,3 17-89-16,-3-17-367 0,0 0-635 15</inkml:trace>
  <inkml:trace contextRef="#ctx0" brushRef="#br0" timeOffset="-44419.05">41799 11827 1220 0,'0'0'809'0,"0"0"-197"16,-3-20-71-16,3 20-56 0,0 0-38 0,-7-17-28 0,7 17-29 15,0 0-77-15,-6-13-12 0,6 13-46 0,0 0-18 16,0 0-37-16,0 0-27 0,0 0-36 0,-20 4-25 16,20-4-22-16,-3 19-13 0,3-19-19 0,-4 31-9 15,4-31-11-15,4 36-2 0,-4-16-13 0,3 2-2 16,3-1-8-16,1 4-2 0,0-4-6 0,-1 0-7 15,4-1 2-15,0-3-10 0,-3-3-16 0,3 2-13 16,0-3-9-16,0-4-10 0,-10-9-8 0,20 15-10 16,-20-15-7-16,20 6-11 0,-20-6-15 0,16-6 17 15,-16 6-64-15,17-15 24 0,-7 2-31 0,-3 0-17 16,-1-4-15-16,-2-4-5 0,-1 1-11 0,0-4 8 0,1-4 27 16,-8 1 30-16,4-4 29 0,-3 5 24 15,-4 0 30-15,1-1 34 0,-1 4 41 0,-3 1 40 16,0 2 45-16,3 4 40 0,-3 2 13 0,4 3-11 0,6 11-21 15,-17-12-24-15,17 12-25 0,0 0-16 16,-23 1-11-16,23-1-17 0,-10 15-21 0,10-15-20 0,-10 21-15 16,10-21-30-16,-7 29-23 0,7-29-28 15,0 36-23-15,0-16-39 0,4 0-38 0,-1-3-18 0,0 5-50 16,1-6-30-16,2 2-52 0,1 2-417 0,0-4-457 16</inkml:trace>
  <inkml:trace contextRef="#ctx0" brushRef="#br0" timeOffset="-44238.38">42115 12094 970 0,'0'0'1298'0,"0"0"-459"0,3 27-121 0,-3-27-169 0,0 0-94 0,0 23-89 0,0-23-90 0,0 20-63 0,0-20-60 0,0 19-59 0,0-19-53 15,0 23-58-15,0-23-59 0,4 23-25 0,-4-23-97 16,3 20-25-16,-3-20-90 0,3 20-37 0,-3-20-46 15,7 19-55-15,-7-19-448 0,7 13-774 0</inkml:trace>
  <inkml:trace contextRef="#ctx0" brushRef="#br0" timeOffset="-43925.02">42444 11670 1335 0,'0'0'846'0,"0"0"-284"0,0-25-133 16,0 25-103-16,0 0-82 0,0-22-51 0,0 22-34 0,0 0-36 15,7-17-23-15,-7 17-14 0,0 0-10 0,0 0 6 16,13-9 10-16,-13 9 15 0,0 0 11 0,0 0 11 16,13 6 11-16,-13-6 8 0,10 16-4 0,-10-16 3 0,7 18-4 15,-7-18-3-15,3 29-49 0,-3-29 23 16,7 32-38-16,-7-12 19 0,3 0-34 0,-3 0 0 15,0 3-30-15,0 0 16 0,3 2-38 0,-6 0 10 0,3-2-44 16,0 0 19-16,0-1-56 0,0-2 6 16,0 1-70-16,0-21 8 0,0 35-37 0,0-35-37 15,0 30-46-15,0-30-46 0,0 25-69 0,0-25-43 16,0 0-51-16,0 27-486 0,0-27-874 0</inkml:trace>
  <inkml:trace contextRef="#ctx0" brushRef="#br0" timeOffset="-43738.06">42457 11904 994 0,'0'0'1307'0,"-6"-14"-426"0,6 14-228 0,0 0-121 16,0 0-146-16,-10-13-42 0,10 13-119 0,0 0-19 0,0 0-84 16,0 0-6-16,0 0-50 0,19 6-60 0,-19-6-63 15,20 7-61-15,-20-7-59 0,27 10-43 0,-14-3-66 16,4-1-41-16,-4 1-8 0,4-1-69 0,3 1-48 15,-4 0-366-15,1 0-551 0</inkml:trace>
  <inkml:trace contextRef="#ctx0" brushRef="#br0" timeOffset="-43226.53">41776 12638 891 0,'0'0'915'0,"0"0"-219"0,0 0-74 0,0 0-60 0,3-20-47 16,-3 20-75-16,0 0 3 0,0 0-68 0,0 0-49 0,0 0-51 15,0 0-29-15,4 20-33 0,-4-20-38 0,0 25-32 16,0-25-36-16,3 37-19 0,0-18-19 0,1 3-17 16,-4 0-19-16,3-2-26 0,-3 3-18 0,3-3-27 15,1 0-20-15,-4 2-44 0,3-4-10 0,0 1-64 16,-3-19-7-16,4 33-58 0,-4-33-70 0,3 26-65 15,-3-26-72-15,7 23-62 0,-7-23-563 0,3 20-1206 16</inkml:trace>
  <inkml:trace contextRef="#ctx0" brushRef="#br0" timeOffset="-43039.15">41985 13106 977 0,'0'0'1382'0,"0"0"-469"0,4 17-278 0,-4-17-63 0,0 0-136 16,0 25-91-16,0-25-90 0,0 0-33 0,0 31-84 16,0-31-27-16,0 19-87 0,0-19-2 0,3 23-88 15,-3-23-13-15,3 23-93 0,-3-23 0 0,4 20-38 0,-4-20-46 16,6 19-52-16,-6-19-29 0,4 17-42 16,-4-17-58-16,0 0-414 0,10 17-639 0</inkml:trace>
  <inkml:trace contextRef="#ctx0" brushRef="#br0" timeOffset="-42607.32">42361 12756 917 0,'3'-22'933'0,"-3"22"-287"0,0 0-106 0,-3-24-52 0,3 24-59 0,0 0-28 16,0 0-48-16,0-23-82 0,0 23-19 15,0 0-95-15,0 0 22 0,0 0-60 0,0 0 30 0,-10 17-46 0,10-17 19 16,-3 23-42-16,3-23 15 0,0 30-22 16,0-30 13-16,0 40-22 0,3-18 4 0,0 2-24 15,1 2 3-15,2-1-23 0,1 1 3 0,-1-2-17 0,4 0 11 16,-3-1-20-16,3 0 11 0,0-3-26 16,0-1 1-16,0-5-35 0,0-1 16 0,0-1-45 15,-10-12 28-15,20 14-15 0,-20-14-15 0,23 3-22 0,-23-3-22 16,20-9-28-16,-10-1-4 0,0-3-22 0,-3-2 20 15,3-6-19-15,-4 0 11 0,1-3 12 16,-4-4 51-16,4 1-9 0,-7 0 21 0,0-1 19 0,0-2 23 16,-4 0 25-16,1 3 39 0,-4-2 56 0,1 6 47 15,-4 3 40-15,3 0 23 0,-3 4-6 0,0 6-51 16,10 10 26-16,-20-13-50 0,20 13 20 0,-23 0-63 16,23 0 28-16,-20 8-58 0,20-8 32 0,-16 18-64 15,6-6 9-15,10-12-27 0,-14 24-43 0,14-24-43 16,-10 20-48-16,10-20-51 0,-3 20-62 0,3-20-53 15,-3 20-37-15,3-20-81 0,0 0-499 0,0 23-886 16</inkml:trace>
  <inkml:trace contextRef="#ctx0" brushRef="#br0" timeOffset="-38455.93">18847 14407 933 0,'0'0'1179'0,"0"0"-396"0,0 0-159 0,0 0-199 0,0 0-48 15,0 21-128-15,0-21-8 0,0 30-88 0,0-11 8 16,0 4-72-16,3 0 14 0,0 3-65 0,1-1 33 16,-1 1-52-16,4 0-9 0,-4 3-2 0,3-6 1 15,1 0-8-15,-4-3-2 0,4-3-4 0,-4 1 3 16,1-3-9-16,-4-15-7 0,10 26-11 0,-10-26-13 15,3 20-9-15,-3-20 6 0,0 0 9 0,7 17 9 16,-7-17 8-16,0 0 2 0,0 0 44 0,0 0-49 16,0-28 48-16,0 28-49 0,-7-33 46 0,0 14-47 15,4-4 46-15,-4-1-5 0,1-2-5 0,-1-2 0 16,0 0-3-16,1-1-4 0,-1 0-1 0,1 1 1 16,-1-1-4-16,4 3 0 0,-4 0 0 0,4 5-1 15,3-1 4-15,-4 5-4 0,4 17 2 0,0-32 1 0,0 32 18 16,4-23 16-16,-4 23 5 0,6-16 6 15,-6 16-40-15,0 0 42 0,20-1-42 0,-20 1 46 0,20 13-44 16,-10-3 48-16,0 4-41 0,3 3 47 0,1 3-41 16,-4 0 45-16,3 1-42 0,-3 2 12 15,3 0 6-15,0-1-9 0,-6-1-6 0,3 1-3 0,-3-1-2 16,-4-4 6-16,4 0-9 0,-7-17 6 0,3 31-14 16,-3-31-9-16,3 25-12 0,-3-25-19 15,0 0-21-15,-3 25-18 0,3-25-26 0,-13 10-16 0,13-10 19 16,0 0-59-16,-24 3 24 0,24-3-68 0,-16-6 13 15,16 6-60-15,-17-10 16 0,17 10-11 0,-16-11-15 16,16 11-16-16,-14-9-12 0,14 9-25 0,0 0-26 16,-10-12-45-16,10 12-228 0,0 0-52 0</inkml:trace>
  <inkml:trace contextRef="#ctx0" brushRef="#br0" timeOffset="-38152.27">19112 14659 1153 0,'0'0'696'0,"0"0"-50"0,14-7-164 0,-14 7 10 0,0 0-116 16,13-10 30-16,-13 10-77 0,0 0 31 0,0 0-65 16,10-9-25-16,-10 9-10 0,0 0-9 0,0 0-7 15,0 0-11-15,0 0-29 0,0 0-41 0,20 10-36 0,-20-10-27 16,6 20-19-16,-6-20-18 0,10 25-15 16,-6-8-39-16,2-1 25 0,-2 0-43 0,-4-16 2 0,10 30-49 15,-10-30 27-15,6 26-21 0,-6-26-11 0,7 20-19 16,-7-20-23-16,7 16-17 0,-7-16-37 0,0 0 46 15,0 0 8-15,10 8 5 0,-10-8-17 0,0 0-10 16,10-16 21-16,-10 16-62 0,3-20 13 0,-3 20-58 16,7-27 25-16,-7 27-67 0,6-30 32 0,-6 30-29 15,10-29 7-15,-7 14-11 0,-3 15-12 0,14-25-5 16,-14 25-1-16,10-19-3 0,-10 19 7 0,13-13 5 16,-13 13 12-16,0 0-34 0,17-4-176 0,-17 4 291 15</inkml:trace>
  <inkml:trace contextRef="#ctx0" brushRef="#br0" timeOffset="-37852.89">19378 14684 693 0,'0'0'316'0,"0"0"6"0,3 20-24 0,-3-20-13 0,7 17 2 0,-7-17-30 0,3 16-23 0,-3-16 11 0,7 17-53 16,-7-17-21-16,7 16-9 0,-7-16-6 0,10 17 3 0,-10-17-6 15,10 14-6-15,-10-14-1 0,16 16 27 16,-16-16-64-16,20 16 45 0,-20-16-58 0,20 13 33 0,-20-13-57 16,20 11 27-16,-20-11-61 0,20 9 39 15,-20-9-62-15,20 6 37 0,-20-6-53 0,17 4 31 0,-17-4-62 16,0 0 33-16,23-3-54 0,-23 3 28 0,13-9-65 15,-13 9 26-15,7-14-68 0,-7 14 32 0,0-20-63 16,0 20 49-16,-4-27-19 0,4 27 60 0,-10-32-23 16,0 19 65-16,1-1-24 0,-1-2 90 0,-4 3 29 15,4 3 17-15,-3 0 14 0,13 10 9 0,-23-15-8 16,23 15-10-16,-20-8-19 0,20 8-20 0,0 0-26 16,-23 5-68-16,23-5 47 0,-10 14-73 0,10-14 23 15,-4 20-75-15,4-20-9 0,4 26-9 0,-4-26-9 16,6 30-19-16,4-13 3 0,-6-1-61 0,2 0-45 15,1-2-59-15,3 0-347 0,0-2-268 0</inkml:trace>
  <inkml:trace contextRef="#ctx0" brushRef="#br0" timeOffset="-37386.01">19670 14414 1467 0,'0'0'1022'0,"-6"-16"-242"0,6 16-170 0,0 0-155 0,-7-17-43 16,7 17-139-16,0 0-11 0,0 0-105 16,0 0 23-16,4 17-67 0,-4-17 27 0,9 23-50 0,-5-6-12 15,2 3 10-15,1 5-23 0,0-1-4 0,-1 3-1 16,4 6 4-16,0-1 1 0,-3-1-5 0,3 1 7 16,-3-6-4-16,-1 1-11 0,1-1-6 0,0-3-8 15,-1-3-10-15,-3-3-7 0,4-1-5 0,-7-16-10 16,7 27-14-16,-7-27-23 0,6 19-9 0,-6-19 1 15,0 0 7-15,0 0-2 0,0 0-18 0,0 0-55 16,0 0 16-16,0 0-25 0,10-19 14 0,-10 19-62 16,-3-28 15-16,3 28-51 0,0-38 44 0,0 18 8 15,0 0 7-15,3 0 16 0,-3 20 24 0,0-37 17 0,0 37 19 16,4-28 16-16,-4 28 35 0,3-23 56 0,-3 23 49 16,0 0 18-16,7-17 5 0,-7 17-31 15,0 0 51-15,20 7-43 0,-20-7 46 0,6 16-36 16,1-3-4-16,0 1 2 0,-1 1 10 0,1 2 6 0,-1-1-6 15,1 4-3-15,0-3-4 0,-4 2-6 16,4 0-6-16,-4-1-12 0,0-2-6 0,-3-16-11 16,4 32-7-16,-4-32-11 0,3 25-17 0,-3-25-16 0,0 22-16 15,0-22-22-15,-3 17-17 0,3-17-30 0,-7 14-28 16,7-14-34-16,0 0-35 0,-17 13 1 0,17-13-75 16,0 0 6-16,0 0-86 0,-19 3-23 0,19-3-32 15,0 0-15-15,0 0-79 0,0 0-416 0,0 0-753 16</inkml:trace>
  <inkml:trace contextRef="#ctx0" brushRef="#br0" timeOffset="-37198.76">20212 14959 1296 0,'0'0'1622'0,"23"-3"-516"0,-23 3-167 0,0 0-212 0,0 0-155 0,20-3-126 0,-20 3-106 16,0 0-79-16,0 0-75 0,0 0-80 0,13-4-70 0,-13 4-131 15,0 0-73-15,0 0-154 0,0 0-144 0,0 0-136 16,0 0-800-16,0 0-1905 0</inkml:trace>
  <inkml:trace contextRef="#ctx0" brushRef="#br0" timeOffset="-36197.4">30421 23569 197 0,'7'-17'1505'0,"-7"17"-623"0,0 0-163 0,0 0-122 0,0 0-53 0,0-17-117 0,0 17-46 0,0 0-106 0,0 0-22 16,0 0-58-16,0 20-15 0,0-20-63 0,-7 23 5 16,7-23-48-16,0 33 5 0,0-13-14 0,7 3-14 15,-7 0-13-15,0 4-45 0,6-1 15 0,-2 0-42 16,-1-2 18-16,0-1-45 0,1-1 9 0,-1-4-45 15,-3 1-27-15,7-3-41 0,-7-16-49 0,6 27-53 16,-6-27-33-16,7 19-51 0,-7-19-5 0,0 0-82 16,6 13-9-16,-6-13-437 0,0 0-737 0</inkml:trace>
  <inkml:trace contextRef="#ctx0" brushRef="#br0" timeOffset="-35987.83">30421 23569 968 0,'-7'-14'932'16,"7"14"-280"-16,-6-28-125 0,6 28-77 0,-7-18-81 0,7 18-61 15,-3-16-57-15,3 16-42 0,0 0-17 16,-7-20 5-16,7 20-18 0,0 0 2 0,7-14-41 0,-7 14-6 16,0 0-44-16,10-8 1 0,-10 8-38 0,0 0 5 15,30 3-28-15,-30-3 10 0,20 5-32 0,-20-5-11 16,23 5-32-16,-23-5-15 0,20 8-22 0,-20-8-22 16,26 5-21-16,-26-5-31 0,24 6-26 0,-24-6-23 15,19 4-29-15,-19-4-22 0,17 0-18 0,-17 0 21 16,0 0-61-16,23 0 27 0,-23 0-59 15,0 0 14-15,0 0-372 0,0 0-298 0</inkml:trace>
  <inkml:trace contextRef="#ctx0" brushRef="#br0" timeOffset="-35769.92">30335 23638 880 0,'0'0'686'0,"0"0"-134"0,-7 22-110 16,7-22-51-16,0 0-50 0,0 0-53 0,7 21-37 0,-7-21-32 15,13 12-28-15,-13-12-31 0,13 11-34 0,-13-11-22 16,17 7-24-16,-17-7-16 0,13 10-14 16,-13-10-12-16,23 3-7 0,-23-3-24 0,24 6-27 0,-24-6-23 15,20 4-27-15,-20-4-25 0,19 3-32 0,-19-3-79 16,17 3-5-16,-17-3-49 0,0 0-45 16,20 4-54-16,-20-4-398 0,0 0-416 0</inkml:trace>
  <inkml:trace contextRef="#ctx0" brushRef="#br0" timeOffset="-35603.33">30471 23875 1174 0,'0'0'879'0,"0"0"-255"0,0 0-109 0,0 0-89 0,0 0-86 0,6 17-70 16,-6-17-51-16,0 0-45 0,14 8-39 0,-14-8-27 15,0 0-25-15,16 8-27 0,-16-8-47 0,24 4-48 16,-24-4-44-16,20 3-46 0,-20-3-59 0,26 5-81 15,-26-5-45-15,23 4-72 0,-23-4-463 0,30 1-631 16</inkml:trace>
  <inkml:trace contextRef="#ctx0" brushRef="#br0" timeOffset="-35203.17">30899 23870 1633 0,'0'0'1043'0,"0"0"-270"0,0 0-138 0,-16-7-134 0,16 7-68 16,0 0-92-16,0 0-114 0,-7 16-17 0,7-16-83 16,0 0 6-16,7 19-57 0,-7-19 17 0,6 17-53 0,-6-17 19 15,7 16-59-15,-7-16 17 0,13 17-42 0,-13-17 5 16,17 13-27-16,-17-13 0 0,13 9-23 0,-13-9-17 16,0 0-14-16,24 0-16 0,-24 0-17 15,16-12-24-15,-16 12-20 0,10-21-17 0,-7 4-13 0,4-1-8 16,0-5-17-16,-1-3 0 0,1-2 45 0,0-4-34 15,-4-5 58-15,-3-2-25 0,0-4 77 0,3 4-31 16,-3 5 86-16,4 1-5 0,-4 1 99 0,-4 3-1 16,4 2 96-16,0 7 37 0,-3 0 26 0,3 20 24 15,-3-29 9-15,3 29 9 0,-7-14-1 0,7 14-8 16,0 0-21-16,0 0-27 0,-13 14-5 0,13-14-39 0,-7 22-2 16,7-22-42-16,0 31-1 0,0-31-48 15,0 39 16-15,0-19-29 0,0 3 6 0,0-1-32 16,7-1-8-16,-7 1-25 0,0 2-17 0,6-1-29 15,1 0-37-15,-4 0-27 0,4-4-48 0,-4-2-40 0,1 0-63 16,2 0-78-16,1-1-37 0,-7-16-558 0,7 29-956 16</inkml:trace>
  <inkml:trace contextRef="#ctx0" brushRef="#br0" timeOffset="-34689.08">31208 23882 606 0,'14'8'1364'0,"-14"-8"-532"0,0 0-196 0,16 11-136 0,-16-11-96 16,14 7-82-16,-14-7-79 0,13 10-45 0,-13-10-53 16,16 7-28-16,-16-7-30 0,14 6-25 0,-14-6-30 15,23 4-21-15,-23-4-17 0,20 2-19 0,-20-2-15 16,0 0-9-16,26-2-7 0,-26 2-8 0,10-7-5 16,-10 7-13-16,20-8-1 0,-20 8-12 0,10-13-6 15,-10 13-7-15,7-19 1 0,-7 19-12 0,0-19 7 16,0 19 3-16,0-24 9 0,0 24 8 0,-3-29 15 15,3 29 17-15,-10-29 21 0,0 16 12 0,3 1 43 16,7 12 34-16,-13-22 22 0,13 22 37 0,-23-16 29 0,23 16 24 16,-14-7 4-16,14 7-13 0,0 0-18 15,-20 0-19-15,20 0-7 0,-10 10-14 0,10-10-8 16,-6 16-12-16,6-16-14 0,-7 19-13 0,7-19-8 0,0 24-11 16,0-24-6-16,7 26 0 0,-7-26-15 0,6 24 1 15,-6-24-4-15,7 20-4 0,-7-20-2 16,10 19-12-16,-10-19-11 0,10 13-15 0,-10-13-10 0,10 12-13 15,-10-12-7-15,0 0-12 0,17 5-16 0,-17-5-19 16,0 0-11-16,13-11-14 0,-13 11-12 0,6-11-2 16,-6 11 6-16,7-17 23 0,-7 17 18 15,7-16 20-15,-7 16 22 0,6-20 22 0,-6 20 23 0,4-18 32 16,-4 18 23-16,0 0 32 0,0-22 28 0,0 22 31 16,0 0 22-16,0 0 5 0,0 0-9 0,0 0-10 15,0 0-6-15,0 0 4 0,0 0-10 0,0 0-19 16,0 0-24-16,0 0-15 0,-10 12-14 0,10-12-17 15,0 0-15-15,0 28-25 0,0-28-31 0,0 19-30 16,0-19-35-16,10 20-41 0,-10-20-41 0,6 18-46 0,-6-18-63 16,7 18-11-16,-7-18-88 0,13 13-21 15,-13-13-384-15,20 9-499 0</inkml:trace>
  <inkml:trace contextRef="#ctx0" brushRef="#br0" timeOffset="-34382.93">31627 23747 1052 0,'0'0'578'0,"7"-30"-121"0,-7 30-97 0,0-30-71 16,0 30-50-16,0-29-47 0,0 29-41 15,0-31-28-15,0 31-14 0,-7-32-22 0,7 32-15 0,0-30-12 16,0 30-2-16,-7-30 8 0,7 30 7 0,0-26 3 16,0 26-7-16,-3-26 11 0,3 26 1 0,-3-24 2 15,3 24 0-15,-7-22-2 0,7 22-3 0,-3-17 17 16,3 17 21-16,0 0 8 0,-7-19-13 0,7 19-14 15,0 0-7-15,0 0 0 0,0 0-13 0,0 0-9 16,-7 26 11-16,7-26-4 0,0 33 8 0,7-10-18 16,-7 4 6-16,0 3-25 0,7 10 0 0,-4-3-7 0,0 4-21 15,1-1 7-15,-1-1-22 0,0-2 18 16,4 1-29-16,0-7-16 0,-1-1-20 0,1-8-23 16,-4 3-38-16,1-5-51 0,-1-2-50 0,-3-18-42 15,6 29-42-15,-6-29-16 0,7 16-106 0,-7-16-43 0,0 0-416 16,0 0-698-16</inkml:trace>
  <inkml:trace contextRef="#ctx0" brushRef="#br0" timeOffset="-32882.02">20338 22603 26 0,'0'0'1399'16,"0"0"-622"-16,0 0-188 0,0 0-74 0,0 0-76 15,0 0-43-15,0 0-32 0,0 0-18 0,0 0-62 16,0 0 16-16,0 0-51 0,0 0-5 0,0 0-32 0,14 12-16 15,-14-12-22-15,3 21-19 0,-3-21-26 0,7 30-33 16,-4-10-9-16,0-1-18 0,0 0-14 16,4 1-21-16,-7 0 2 0,3 0-13 0,4 3-4 0,-4-4-7 15,1 1-12-15,-4-3-27 0,3 0-12 0,0 0-19 16,-3-17-17-16,7 33-48 0,-7-33 6 0,3 25-60 16,-3-25-46-16,4 21-41 0,-4-21-44 15,6 19-40-15,-6-19-74 0,0 0-69 0,0 22-67 0,0-22-372 16,0 0-860-16</inkml:trace>
  <inkml:trace contextRef="#ctx0" brushRef="#br0" timeOffset="-32349.06">20282 23240 188 0,'0'0'1163'0,"-14"-15"-510"0,14 15-183 0,0 0-104 0,-3-22-65 15,3 22-47-15,0 0-56 0,3-17-24 0,-3 17-17 16,0 0-12-16,7-16-4 0,-7 16 0 0,0 0-8 0,17-6 6 16,-17 6-15-16,0 0 6 0,16 9-24 0,-16-9-1 15,17 13-15-15,-17-13 1 0,17 16-13 16,-17-16-8-16,16 21 8 0,-16-21-3 0,13 22 9 0,-13-22-13 15,14 24 18-15,-14-24-25 0,10 19 6 0,-10-19-24 16,3 19 15-16,-3-19-34 0,3 18 17 0,-3-18-36 16,0 20 19-16,0-20-37 0,0 0 2 0,-3 20-29 15,3-20-1-15,0 0-28 0,-10 12-5 0,10-12-7 16,0 0-6-16,0 0 8 0,-20 4-11 0,20-4 14 16,0 0 3-16,0 0 4 0,0 0 10 0,-20 0 8 15,20 0 6-15,0 0 2 0,0 0-6 0,0 0 9 16,0 0 6-16,-10 15 6 0,10-15 2 0,4 17 2 15,-4-17-4-15,6 21 5 0,-6-21-6 0,10 26-3 16,-10-26 28-16,7 29 11 0,-1-13-11 0,-6-16 30 0,7 30-4 16,-7-30 20-16,3 25-12 0,-3-25 16 15,4 25-7-15,-4-25 15 0,-4 20-13 0,4-20 2 16,-3 22-13-16,3-22-2 0,-10 17-18 0,10-17-2 0,-13 17-20 16,13-17-2-16,-17 12-15 0,17-12 0 15,-20 7-27-15,20-7-3 0,-20 4-38 0,20-4 4 0,-20-3-19 16,20 3-27-16,-16-4-66 0,16 4 22 15,0 0-36-15,-13-10-34 0,13 10-33 0,0 0-33 0,0 0-72 16,0-23-304-16,0 23-290 0</inkml:trace>
  <inkml:trace contextRef="#ctx0" brushRef="#br0" timeOffset="-32014.92">20504 23580 1521 0,'0'0'800'0,"0"0"-219"0,0 0-111 0,14 9-116 0,-14-9-66 16,0 0-50-16,13 12-47 0,-13-12-18 0,13 14-42 16,-13-14-9-16,17 16-31 0,-4-6 4 0,-13-10-21 15,20 17 4-15,-7-8-19 0,-13-9-11 0,24 14-14 16,-24-14 1-16,23 12-17 0,-23-12-6 0,23 8-23 16,-23-8-3-16,20 5-24 0,-20-5-6 0,17-2-10 15,-17 2-21-15,16-11-15 0,-16 11-18 0,10-19-9 0,-10 19-11 16,4-27 0-16,-4 27-4 0,0-37-4 15,-4 16 18-15,1 0 24 0,-4-4 13 0,-3 2 23 0,0 0 30 16,-3 5 36-16,3-2 33 0,-7 2 35 0,4 4 14 16,0 4 21-16,0 1 14 0,13 9 2 0,-20-11-13 15,20 11-25-15,-20 4-20 0,20-4-26 0,-14 12-21 16,14-12-31-16,-6 17-35 0,6-17-31 0,0 24-56 16,0-24-61-16,10 26-84 0,0-10-74 0,0-3-80 15,6 0-367-15,1-2-498 0</inkml:trace>
  <inkml:trace contextRef="#ctx0" brushRef="#br0" timeOffset="-31547.88">21395 22580 584 0,'0'0'1096'0,"0"0"-359"0,0 0-115 15,0 0-91-15,0 0-75 0,0 0-54 0,0 0-52 16,0 0-48-16,16 10-38 0,-16-10-65 0,7 25-31 15,-7-25-35-15,7 31-29 0,-1-14-22 0,-2 2-23 16,2-3-14-16,-2 4-39 0,-1-3-20 0,3 1-32 16,1 0-16-16,-4-2-30 0,1 0-35 0,2 1-26 15,-6-17-34-15,10 26-29 0,-10-26-48 0,4 26-60 0,-4-26-60 16,10 21-67-16,-10-21-441 0,6 19-761 16</inkml:trace>
  <inkml:trace contextRef="#ctx0" brushRef="#br0" timeOffset="-31044.88">21498 23265 767 0,'-7'-16'684'0,"7"16"-202"0,0 0-120 0,0 0-73 0,0-22-57 0,0 22-41 0,0 0-22 0,0 0-20 0,7-14-15 16,-7 14-1-16,0 0-6 0,0 0-4 0,0 0-6 16,16 2-19-16,-16-2 0 0,0 0-6 0,14 15 1 15,-14-15-1-15,13 15 10 0,-13-15 12 0,7 18 3 16,-7-18-1-16,9 19 4 0,-9-19-6 0,7 16 5 0,-7-16-16 16,3 17-9-16,-3-17 0 0,0 0-36 15,0 26 2-15,0-26-21 0,0 0-11 0,-3 20-17 16,3-20-12-16,0 0-4 0,-10 14-12 15,10-14-8-15,0 0-11 0,-13 8 1 0,13-8-10 0,0 0-10 16,0 0-4-16,-17 4-9 0,17-4-6 0,0 0-5 0,0 0 3 16,0 0 10-16,0 0 8 0,-20 0 12 0,20 0 4 15,0 0 10-15,0 0 9 0,0 0 4 0,0 0 6 16,0 20 0-16,0-20 7 0,4 14 1 0,-4-14 11 16,6 20 5-16,-6-20 4 0,7 22 3 0,-7-22 9 15,10 21 3-15,-10-21 5 0,10 23-13 0,-10-23 20 16,0 19-13-16,0-19 9 0,7 20-17 0,-7-20 8 15,0 0-26-15,-7 23-2 0,7-23-38 0,0 0 0 16,-10 17-21-16,10-17-12 0,0 0-17 0,-13 9-48 16,13-9-8-16,0 0 27 0,0 0-26 0,-20 0-21 15,20 0-26-15,0 0-38 0,-14-9-32 0,14 9-42 16,0 0-61-16,0 0-299 0,-6-14-227 0</inkml:trace>
  <inkml:trace contextRef="#ctx0" brushRef="#br0" timeOffset="-30836.45">21750 23441 109 0,'0'0'1640'0,"0"0"-698"0,0 0-219 0,0 0-153 0,13-4-114 0,-13 4-55 0,0 0-95 0,0 0-23 16,7 17-91-16,-7-17 4 0,3 19-66 0,-3-19 8 15,4 27-61-15,-4-27 14 0,3 35-50 0,-3-35 17 16,3 33-28-16,-3-33-31 0,4 30-36 0,-4-30-39 15,6 32-45-15,-6-32-61 0,7 25-50 0,-7-25-89 16,0 23-56-16,0-23-110 0,7 20-116 0,-7-20-316 16,6 16-833-16</inkml:trace>
  <inkml:trace contextRef="#ctx0" brushRef="#br0" timeOffset="-30201.27">22760 22658 902 0,'7'-18'820'0,"-7"18"-187"0,0 0-100 15,0 0-22-15,0 0-87 0,0 0-32 0,0 0-18 0,0 0-12 16,0 0-38-16,0 0-67 0,0 0-40 0,0 0-32 16,10 13-29-16,-10-13-28 0,6 26-21 0,-6-26-35 15,7 35-11-15,0-14-6 0,-7-2-13 0,6 1-48 16,-2 2 9-16,-1-1-62 0,0-1 5 15,1 0-42-15,-1-3-31 0,4 2-42 0,-1-2-40 0,-6 0-42 16,0-17-32-16,7 33-83 0,-7-33-88 0,3 26-36 16,-3-26-440-16,3 24-859 0</inkml:trace>
  <inkml:trace contextRef="#ctx0" brushRef="#br0" timeOffset="-29714.17">22727 23301 489 0,'0'0'842'0,"0"0"-253"0,0 0-173 0,-3-15-48 16,3 15-85-16,0 0-54 0,0 0-33 0,3-17-27 16,-3 17-6-16,0 0-9 0,0 0-3 15,0 0-1-15,13-6-7 0,-13 6-11 0,0 0-12 0,13 10-9 16,-13-10-8-16,0 0-7 0,10 17-6 0,-10-17-6 15,7 17-6-15,-7-17-9 0,7 14-4 0,-7-14-8 16,6 17-6-16,-6-17-2 0,0 0-6 0,7 23-3 16,-7-23-10-16,0 0-15 0,-7 23-9 0,7-23-22 15,0 0-11-15,-10 19-19 0,10-19-16 0,0 0-14 16,-13 8-9-16,13-8-13 0,0 0-4 0,0 0-7 16,-13 6-7-16,13-6-9 0,0 0 12 0,0 0 0 15,0 0 11-15,0 0 10 0,-20 7 15 0,20-7 14 16,0 0 14-16,0 0 8 0,0 0 18 0,3 20-3 15,-3-20-3-15,7 16 13 0,-7-16-3 0,10 24 1 16,-4-11 5-16,1 3 20 0,0-2-2 0,-1 2 9 16,1 1 15-16,3 6 16 0,-3-8 17 0,-1 1-6 15,-6 0 24-15,0-16-8 0,7 28 4 0,-7-28-11 16,3 22 12-16,-3-22-38 0,0 21 7 0,0-21-45 0,0 0 7 16,-6 23-47-16,6-23 6 0,0 0-18 15,-10 12-15-15,10-12-25 0,0 0-62 0,0 0 27 0,-27 0-40 16,27 0-38-16,0 0-35 0,-17-12-47 0,17 12-55 15,0 0-318-15,-13-14-219 0</inkml:trace>
  <inkml:trace contextRef="#ctx0" brushRef="#br0" timeOffset="-29332.88">23026 23463 616 0,'0'0'915'0,"0"0"-254"0,0 0-108 0,16-13-31 0,-16 13-62 16,0 0-39-16,0 0-28 0,10 10-61 0,-10-10 1 0,7 14-91 16,-7-14-6-16,10 23-79 0,-10-23 20 15,10 30-62-15,-10-11 5 0,0-2-53 0,0-17 12 16,7 34-28-16,-7-34-33 0,0 34-27 0,0-34-28 15,0 30-35-15,0-30-40 0,0 25-34 0,0-25-27 16,0 20-46-16,0-20-11 0,0 0-27 0,-7 13 30 16,7-13-39-16,0 0 50 0,0 0 1 0,-23-5 7 0,23 5 22 15,0 0 33-15,-7-20 22 0,7 20 27 0,-7-16 21 16,7 16 36-16,0 0 49 0,-6-23 32 0,6 23 54 16,0 0 40-16,0 0 28 0,0-17 20 0,0 17 9 15,0 0 3-15,0 0-8 0,16 9-15 0,-16-9-36 16,14 13-10-16,-14-13-33 0,13 20-16 0,0-9-24 15,-6-1-24-15,6 0-72 0,-3 2-48 0,4-1-72 16,-5-1-130-16,5 0-87 0,6-4-135 0,-10 1-329 16,3-1-647-16</inkml:trace>
  <inkml:trace contextRef="#ctx0" brushRef="#br0" timeOffset="-28682.07">23973 22636 895 0,'0'0'888'0,"0"0"-233"0,0 0-85 0,0 0-103 0,6 11-57 0,-6-11-47 0,7 16-41 0,-7-16-42 0,3 20-52 0,-3-20-30 15,7 28-56-15,-7-28-18 0,7 33-41 0,-7-33-6 16,6 33-29-16,-6-33-18 0,7 34-41 0,-7-34-34 16,0 29-34-16,0-29-47 0,7 27-51 0,-7-27-56 15,3 25-75-15,-3-25-84 0,3 21-44 0,-3-21-489 16,3 20-848-16</inkml:trace>
  <inkml:trace contextRef="#ctx0" brushRef="#br0" timeOffset="-28189.86">23973 23340 701 0,'0'0'750'0,"0"0"-295"0,0 0-59 0,-7-20-124 0,7 20-50 0,0 0-29 0,0 0-15 16,7-19-8-16,-7 19-18 0,0 0-17 0,0 0-10 15,0 0-8-15,0 0-3 0,16 1-21 16,-16-1 4-16,0 0-2 0,14 18-8 0,-14-18-3 16,13 17 1-16,-13-17 0 0,3 17 6 0,-3-17 8 0,7 20 3 15,-7-20-3-15,3 20 0 0,-3-20-6 0,3 17-3 16,-3-17-15-16,0 0-18 0,0 26-8 0,0-26-10 16,0 0-15-16,-9 20-18 0,9-20-8 0,0 0-17 15,-7 15-17-15,7-15-10 0,0 0-13 0,-13 8-13 16,13-8-17-16,0 0-7 0,0 0-4 0,0 0 1 15,-17 4 5-15,17-4 5 0,0 0 13 0,0 0 13 16,0 0 5-16,0 0 13 0,0 0 10 0,-10 16 5 16,10-16 3-16,0 0 2 0,7 22 15 0,-7-22-11 15,6 21 21-15,-6-21 7 0,14 30 10 0,-14-14 7 0,6 0 8 16,1 1 15-16,-7 2 9 0,3-2-2 16,1-1 21-16,-4-16-22 0,0 33 17 0,0-33-18 15,3 27 7-15,-3-27-28 0,0 23-2 0,0-23-30 16,-3 19-26-16,3-19-24 0,0 0-17 0,-7 18-15 0,7-18-11 15,0 0-53-15,-13 5 29 0,13-5-60 16,0 0 21-16,-20-5-26 0,20 5-30 0,0 0-26 0,-10-8-26 16,10 8-76-16,0 0-310 0,-7-13-202 0</inkml:trace>
  <inkml:trace contextRef="#ctx0" brushRef="#br0" timeOffset="-27747.77">24275 23497 1019 0,'0'0'809'0,"-3"-17"-267"16,3 17-153-16,0 0-95 0,-4-23-64 0,4 23-58 0,0 0-38 16,4-20-18-16,-4 20-19 0,0 0-5 0,0 0-5 15,6-13-1-15,-6 13 3 0,0 0 5 16,0 0-6-16,14 10 2 0,-14-10 7 0,6 13 10 0,-6-13 8 15,10 16 6-15,-10-16-3 0,7 17-1 0,-7-17-4 16,7 17-15-16,-7-17 6 0,6 18-14 16,-6-18-6-16,7 15-18 0,-7-15-1 0,0 0-26 15,0 20-23-15,0-20-5 0,0 0-11 0,0 0-11 0,0 18-11 16,0-18-5-16,0 0-15 0,0 0-2 0,0 0-22 16,0 0 6-16,-23 1-7 0,23-1-8 15,0 0-8-15,0 0-4 0,0 0-22 0,-7-9 26 0,7 9 5 16,0 0 8-16,0 0 4 0,0 0 5 15,0 0 7-15,0 0 7 0,7 13 7 0,-7-13 6 0,10 19 15 16,-10-19 21-16,13 23 11 0,-13-23 19 0,6 26 15 16,-6-26 20-16,14 27 4 0,-14-27 26 0,6 33-3 15,-6-33 15-15,4 26-7 0,-4-26-7 0,6 27-13 16,-6-27-7-16,-6 20-17 0,6-20-9 0,-10 19-17 16,10-19-12-16,-14 13-29 0,14-13-17 0,-13 7-38 0,13-7-20 15,-20 6-61-15,20-6-25 0,0 0-91 16,-23 1-28-16,23-1-82 0,0 0-93 0,-17-5-405 15,17 5-693-15</inkml:trace>
  <inkml:trace contextRef="#ctx0" brushRef="#br0" timeOffset="-27163.84">25424 22693 1351 0,'0'0'744'0,"0"0"-136"0,0 0-113 0,0 0-45 0,0 0-58 0,-13 12-26 0,13-12-8 0,0 23-55 15,0-23-16-15,7 30-46 0,-7-11-42 0,6 0-37 16,-6-1-67-16,7 2 11 0,-7 0-54 0,3 0 18 16,-3-20-65-16,4 36 6 0,-1-16-57 0,4-1-17 15,-1-3-40-15,-6-1-55 0,7 3-36 0,-7-18-44 16,7 29-39-16,-7-29-70 0,6 24-57 0,-6-24-22 16,4 22-513-16,-4-22-886 0</inkml:trace>
  <inkml:trace contextRef="#ctx0" brushRef="#br0" timeOffset="-26314.12">25461 23563 1304 0,'0'0'787'0,"0"0"-200"0,0 0-81 0,0 0-72 0,0-21-54 0,0 21-40 0,0 0-35 0,0 0-54 15,0 0-24-15,0 0-36 0,0 0-10 0,13 18-46 16,-13-18 6-16,10 23-37 0,-10-23 12 0,14 27-22 0,-8-12-19 15,1-2-21-15,-1 3-11 0,4-3-12 0,-3 0-13 16,6 0-31-16,-6 0-31 0,-7-13-34 0,23 18-23 16,-23-18-34-16,20 15-34 0,-20-15-7 0,14 8-15 15,-14-8-10-15,0 0-15 0,29-4-1 0,-29 4 7 16,10-9 2-16,-10 9 20 0,14-15 22 0,-14 15 28 16,6-21 63-16,-6 21-21 0,0-18 57 0,0 18 20 15,0 0 70-15,7-22 8 0,-7 22 71 0,0 0-10 16,0 0-15-16,0 0 8 0,0 0-19 0,0 0-10 15,0 19-15-15,0-19-14 0,0 30-15 0,0-11-33 16,7-1-7-16,-7 2-37 0,3 2-43 0,0-2-54 16,1-1-72-16,2-1-34 0,1-2-125 0,-7 1-77 15,0-17-275-15,13 24-338 0</inkml:trace>
  <inkml:trace contextRef="#ctx0" brushRef="#br0" timeOffset="-24370.84">25172 23536 775 0,'0'0'753'0,"0"0"-219"0,0 0-112 0,-7-13-72 0,7 13-55 0,0 0-39 0,0 0-34 0,0 0-13 15,-6-21-26-15,6 21-19 0,0 0-20 0,6-15-16 16,-6 15-13-16,0 0-15 0,14-14-5 0,-14 14 5 0,0 0 4 16,13-9 3-16,-13 9-1 0,0 0-21 0,23 3 9 15,-23-3-4-15,17 7-9 0,-17-7 5 16,20 16-13-16,-20-16 7 0,13 19-22 0,-13-19 12 0,17 21-18 15,-17-21 24-15,13 20-32 0,-13-20 23 0,13 19-12 16,-13-19 0-16,4 17-1 0,-4-17-1 0,0 0-13 16,3 24-5-16,-3-24-9 0,0 0-7 0,-3 20-7 15,3-20-7-15,0 0-35 0,-17 8 31 0,17-8-41 16,0 0 21-16,-23 6-26 0,23-6 3 0,0 0-23 16,-20-1-2-16,20 1-10 0,0 0-6 0,0 0-7 15,-17 0-6-15,17 0 14 0,0 0 8 0,0 0 8 16,0 0 7-16,0 0 2 0,3 17 6 0,-3-17 0 15,14 18-6-15,-8-5 26 0,1 2-4 0,3 0 19 16,-3-2-3-16,6 3 27 0,-6-2-1 0,-1 2 31 0,1-2-1 16,3-1 12-16,-10-13 13 0,6 25 3 15,-6-25 10-15,7 18-10 0,-7-18-8 0,0 0-21 16,0 23 0-16,0-23-16 0,0 0 0 0,-20 6-19 0,20-6-17 16,-16 0-21-16,16 0-34 0,-30-3-12 15,30 3-40-15,-27-6-6 0,27 6-32 0,-30-8-38 16,30 8-49-16,-26-6-85 0,26 6-92 0,-17-7-500 0,17 7-847 15</inkml:trace>
  <inkml:trace contextRef="#ctx0" brushRef="#br0" timeOffset="-19856.43">20395 22682 493 0,'0'0'656'0,"0"0"-179"16,0 0-153-16,0 0-10 0,0 0-118 0,0 0 8 15,0 0-78-15,3-16 27 0,-3 16-74 0,0 0 33 16,0 0-70-16,0 0 1 0,7-17-9 0,-7 17 2 0,0 0 9 16,6-16 7-16,-6 16 1 0,0 0 25 15,10-18 2-15,-10 18-9 0,0 0 14 0,4-23-2 16,-4 23-3-16,3-18-15 0,-3 18-13 0,0-17-5 0,0 17-11 15,3-20-7-15,-3 20-4 0,0-23-3 0,0 23-5 16,0-24 21-16,0 24-35 0,0-27 28 0,0 27-36 16,-3-29 32-16,3 29-37 0,0-35 28 15,0 35-28-15,0-36 30 0,0 36-33 0,0-37 32 0,0 18-27 16,0 19 24-16,0-37-31 0,0 37 33 0,0-37-34 16,0 37 32-16,3-39-30 0,-3 39 32 0,0-40-32 15,0 21 31-15,0-2-31 0,4 2 28 0,-4-3-33 16,0 2 36-16,0-1-28 0,3-1 29 0,-3-4-33 15,3 6 32-15,-3-1-32 0,0-1 31 0,4 2-31 16,-4 0 33-16,3 0-29 0,-3 1 32 0,0 19-31 16,0-34 47-16,0 34-5 0,0-29 40 0,0 29-9 15,0-24 20-15,0 24-22 0,0-20 7 0,0 20-26 16,0 0 11-16,-3-26-22 0,3 26 9 0,0 0-21 0,0-22 12 16,0 22-20-16,0 0 15 0,0 0-21 15,0-20 11-15,0 20-11 0,0 0 18 0,0 0-17 16,0 0 8-16,0 0 22 0,0 0-6 0,0-20 22 15,0 20-1-15,0 0 8 0,0 0-2 0,0 0 1 0,0 0-2 16,0 0-9-16,0 0-5 0,0 0-9 16,0 0-5-16,0 0-8 0,0 0-7 0,0 0-3 15,0 0-9-15,0 0 2 0,0 0-3 0,6-16 0 0,-6 16 0 16,0 0 1-16,0 0 0 0,0 0 0 0,23-1 3 16,-23 1-3-16,0 0 1 0,27 1-1 0,-27-1 3 15,23 3-4-15,-23-3 3 0,30 5-3 0,-13-3-5 16,3 3 7-16,-4-1-2 0,8-1 2 0,-4 1-3 15,3-1 6-15,3 1-4 0,1 1-4 16,0 0 7-16,2-2-4 0,1 0 1 0,4 0-1 0,-5-2 1 16,5-1 12-16,-1 2-12 0,3-1 1 0,-2 1-2 15,2-1 2-15,1-1 0 0,-7 3 1 0,6 1 3 16,-3-1-6-16,-3 1 2 0,7 1 1 0,-11-1-1 16,4 2 2-16,0 0-1 0,0-1-9 0,-3 1 10 15,3 1-5-15,-4 0 2 0,1-2-3 0,-1 0 7 16,-6 1-4-16,4-2 1 0,-1 2 0 0,-3-3-1 15,0 1-1-15,3-1 1 0,-6 0 0 0,2 0 3 0,-2 1-2 16,3-4 1-16,-3 3-1 0,-17-3 2 0,33 4-1 16,-33-4 8-16,36 3-12 0,-36-3 12 15,34 2-4-15,-34-2 9 0,33 3-7 0,-33-3 6 16,33 0-8-16,-33 0 4 0,33 1-7 0,-33-1 6 0,33-1-11 16,-33 1 7-16,34 0-6 0,-34 0 7 0,33 0-8 15,-33 0 7-15,36-1-8 0,-36 1 7 0,34 0-9 16,-34 0 14-16,36 0-18 0,-36 0 15 0,30 2-9 15,-30-2 6-15,33 2-6 0,-33-2 7 0,30 3-10 16,-30-3 10-16,33 4-6 0,-33-4 6 0,34 3-6 16,-34-3 7-16,30 4-9 0,-30-4 9 0,26 3-16 15,-26-3 15-15,30-1-6 0,-30 1 6 0,27 2-10 16,-27-2 13-16,26 3-13 0,-26-3 8 0,27 0-9 16,-27 0 10-16,26 0-10 0,-26 0 7 0,27 0-3 15,-27 0 6-15,27 0-6 0,-27 0 8 0,23 0-13 16,-23 0 14-16,26 0-11 0,-26 0 14 0,20-1-17 15,-20 1 11-15,24 0 0 0,-24 0-8 0,19 0 6 16,-19 0-5-16,24 0 7 0,-24 0-13 0,20 0 15 16,-20 0-9-16,23 0 8 0,-23 0-10 0,23 0 13 0,-23 0-2 15,20 0-1-15,-20 0 1 0,23 1 3 0,-23-1 9 16,20 2 13-16,-20-2 11 0,0 0-8 0,24 4 4 16,-24-4-7-16,0 0-1 0,16 7-8 15,-16-7 2-15,0 0-7 0,17 7-4 0,-17-7-1 0,0 0-1 16,0 0-6-16,16 6-2 0,-16-6-1 15,0 0 0-15,0 0 0 0,0 0 1 0,17 7 2 0,-17-7-3 16,0 0 1-16,0 0 3 0,7 13-8 0,-7-13 5 16,0 0 4-16,0 0 0 0,3 20 1 0,-3-20 2 15,0 0-12-15,-3 23 17 0,3-23 8 0,-7 22 5 16,7-22 6-16,-3 21-3 0,3-21-8 0,-7 27 4 16,0-11-4-16,7 0 3 0,-6 1 0 0,6 2-3 15,-10-1-1-15,3 4-5 0,4 4 4 0,-1-1 1 16,-2 2-1-16,6 0-1 0,-7 2-4 0,1-1 5 15,2 1-8-15,-2 1 12 0,2-1-3 0,1-1 13 16,0 0-4-16,-1-1-6 0,4-1-5 0,-6 1 0 0,6-1 1 16,0-4-2-16,-7-1 0 0,7-1-7 0,0 0 4 15,0-20-5-15,-7 36-6 0,7-36 0 0,-3 33-1 16,3-33-2-16,0 32-11 0,0-32-7 0,0 30-14 16,0-30-14-16,0 29-17 0,0-29-16 0,-3 27-17 15,3-27-50-15,0 27-50 0,0-27-61 0,0 22-52 16,0-22-57-16,0 0-109 0,0 24-98 0,0-24-457 15,0 0-1121-15</inkml:trace>
  <inkml:trace contextRef="#ctx0" brushRef="#br0" timeOffset="-19156.65">19647 21568 130 0,'0'0'1372'16,"0"0"-654"-16,0 0-147 0,0 0-123 0,14-7-66 15,-14 7-90-15,0 0-17 0,0 0-50 16,0 0-26-16,0 0-51 0,0 0-23 0,0 0-33 0,23 3-9 16,-23-3-29-16,0 0-5 0,16 3-22 0,-16-3-18 15,0 0-43-15,24 4-14 0,-24-4-55 0,16 4-12 16,-16-4-63-16,17 6-19 0,-17-6-91 0,16 7-19 16,-16-7-53-16,20 8-87 0,-20-8-289 0,17 7-375 15</inkml:trace>
  <inkml:trace contextRef="#ctx0" brushRef="#br0" timeOffset="-18992.36">20026 21600 281 0,'0'0'794'0,"0"0"-261"0,0 0-191 0,27 1-25 0,-27-1-127 16,0 0 14-16,19 3-99 0,-19-3 15 15,14 7-95-15,-14-7-12 0,16 7-59 0,-16-7-58 0,14 10-60 16,-14-10-83-16,20 12-321 0,-20-12 48 0</inkml:trace>
  <inkml:trace contextRef="#ctx0" brushRef="#br0" timeOffset="-18842.5">20365 21604 1293 0,'0'0'836'0,"0"0"-263"0,0 0-149 0,0 0-113 0,13-10-83 0,-13 10-81 0,0 0-69 0,0 0-87 0,0 0-82 15,0 0-66-15,20 3-126 0,-20-3-133 16,0 0-272-16,0 0-283 0</inkml:trace>
  <inkml:trace contextRef="#ctx0" brushRef="#br0" timeOffset="-18075.15">18465 21284 1144 0,'0'0'750'0,"0"0"-177"0,-10 12-106 0,10-12-55 15,0 0-91-15,-10 14-48 0,10-14-24 0,0 0-24 16,-4 23-29-16,4-23-17 0,0 0-11 0,0 27-20 16,0-27-11-16,4 20-15 0,-4-20-8 15,10 22-6-15,-10-22-12 0,10 24-13 0,-10-24-12 0,16 21-12 16,-16-21-10-16,17 21-11 0,-17-21-5 0,16 17-11 16,-16-17-3-16,17 13-3 0,-17-13-4 0,17 8-2 15,-17-8-1-15,20 5-4 0,-20-5-3 0,0 0 0 16,23 1-2-16,-23-1-6 0,13-6-9 0,-13 6-12 15,10-10-15-15,-10 10-11 0,7-17-11 0,-7 17-7 16,3-20-12-16,-3 20-10 0,0-26-18 0,0 26 0 0,-3-33-9 16,-4 15-2-16,4 0 3 0,-7 0 21 15,3-1 15-15,-3-2 18 0,0 3 15 0,0 1 11 16,0 3 22-16,0 2 39 0,0 1 35 0,10 11 21 16,-16-16 4-16,16 16-5 0,-17-7-17 0,17 7-8 15,0 0 4-15,-20 7 4 0,20-7-10 0,-10 14-12 16,10-14-9-16,-6 22-8 0,6-22-6 0,-4 26-11 0,4-26-19 15,0 27-29-15,0-27-27 0,4 34-22 0,-4-34-61 16,6 32-6-16,-2-16-81 0,-4-16-13 0,9 28-72 16,-9-28-18-16,10 28-69 0,-10-28-371 0,17 23-466 15</inkml:trace>
  <inkml:trace contextRef="#ctx0" brushRef="#br0" timeOffset="-17889.81">18714 21583 299 0,'0'0'1462'0,"0"0"-619"0,0 21-171 16,0-21-155-16,0 0-103 0,3 30-88 0,-3-30-79 0,0 20-50 15,0-20-45-15,0 20-59 0,0-20-54 16,0 0-70-16,3 26-40 0,-3-26-78 0,0 0-20 16,7 22-100-16,-7-22-25 0,0 0-51 0,10 13-53 15,-10-13-436-15,0 0-592 0</inkml:trace>
  <inkml:trace contextRef="#ctx0" brushRef="#br0" timeOffset="-17648.03">18896 21195 1388 0,'0'0'838'0,"0"0"-245"0,0 0-114 0,0 0-118 16,0 0-72-16,0 0-43 0,0 0-16 0,4 17-3 15,-4-17-48-15,3 19 42 0,-3-19-51 0,7 29 41 16,-4-12-45-16,0 0 32 0,1 2-44 0,-4 1 1 16,3-2-35-16,0 1-5 0,1-2-37 0,-4-17-3 15,3 33-19-15,-3-33-25 0,3 26-48 0,-3-26-4 16,4 23-79-16,-4-23-14 0,3 17-61 0,-3-17-66 16,0 0-43-16,3 22-92 0,-3-22-58 0,0 0-91 15,0 0-466-15,0 0-1036 0</inkml:trace>
  <inkml:trace contextRef="#ctx0" brushRef="#br1" timeOffset="-11678.88">22823 22831 480 0,'10'-11'420'0,"-10"11"-137"0,0 0-53 0,0 0-30 0,0 0-5 16,7-16-9-16,-7 16-6 0,0 0-13 0,0 0-16 15,0 0-5-15,6-14 3 0,-6 14 1 0,0 0 5 16,0 0-46-16,0 0 42 0,0 0-69 0,0 0 39 16,7-16-58-16,-7 16 38 0,0 0-57 0,0 0 38 15,0 0-49-15,3-16 33 0,-3 16-52 0,0 0 41 16,0 0-48-16,4-23 1 0,-4 23-9 0,0 0 1 16,10-21 4-16,-10 21-5 0,0-16 0 0,0 16 0 15,0-16 8-15,0 16-7 0,6-20 0 0,-6 20 1 16,7-20-1-16,-7 20 5 0,0-19-6 0,0 19 14 15,0-20-15-15,0 20-2 0,3-21 1 0,-3 21 0 16,0-22 9-16,0 22-6 0,0-21-3 0,0 21 2 16,-3-23-6-16,3 23 4 0,0-25 35 0,0 25-41 0,0-27-7 15,0 27 29-15,0-29-54 0,0 29 41 16,3-27-47-16,-3 27 52 0,4-23-45 0,-4 23 57 0,0-25-56 16,0 25 53-16,3-21-45 0,-3 21 53 0,0-19-50 15,0 19 49-15,3-21-28 0,-3 21 23 16,0 0-47-16,0-28 51 0,0 28-49 0,0 0 49 0,4-27-48 15,-4 27 47-15,0-20-50 0,0 20 51 0,0-20-49 16,0 20 53-16,3-20-51 0,-3 20 56 0,0-17-57 16,0 17 45-16,0 0-43 0,3-23 48 0,-3 23-44 15,0 0 46-15,7-24-43 0,-7 24 39 0,0 0-50 16,0-22 42-16,0 22-56 0,0 0 50 0,0-22-42 16,0 22 53-16,0 0-51 0,7-23 49 0,-7 23-49 15,0 0 54-15,0-21-48 0,0 21 47 0,0 0-44 16,0-23 50-16,0 23-51 0,0 0 51 0,0-23-51 0,0 23 49 15,0 0-47-15,0-23 55 0,0 23-52 16,0 0 45-16,0-23-51 0,0 23 50 0,0 0-48 16,0-24 48-16,0 24-48 0,0 0 50 0,6-28-50 15,-6 28 51-15,0 0-51 0,0-27 51 0,0 27-51 0,0-20 50 16,0 20-43-16,0-19 44 0,0 19-51 16,0 0 57-16,4-22-42 0,-4 22 61 0,0 0-44 15,0-17 46-15,0 17-46 0,0 0 47 0,0 0-43 0,0 0 51 16,3-23-46-16,-3 23 30 0,0 0-46 0,0 0 36 15,0 0-45-15,0-20 41 0,0 20-25 0,0 0 19 16,0 0-32-16,0 0 41 0,-3-17-31 0,3 17 41 16,0 0-25-16,0 0 42 0,0 0-14 0,0 0 35 15,0-19-27-15,0 19 24 0,0 0-24 0,0 0 20 16,0 0-13-16,0 0 14 0,0 0-23 0,0 0 8 16,0 0-16-16,0 0 9 0,13-8-23 15,-13 8 6-15,0 0-20 0,20 4 6 0,-20-4-16 0,10 4 11 16,-10-4-19-16,26 6 5 0,-26-6-7 0,20 3 13 15,-20-3-12-15,33 4 11 0,-13-2-13 0,0-1 13 16,-3 1-14-16,10-1 13 0,-11 1-10 0,11 0 10 16,-7 0-13-16,3-1 13 0,7 2-12 0,-7 0 11 0,4-2-13 15,-4 2 11-15,3 0-12 0,4-3 12 16,-6 3-12-16,6-3 11 0,-4 0-11 0,4 0 13 16,-3-3-13-16,2 3 13 0,1-3-10 0,-3 3 11 15,3-3-15-15,0 2 15 0,-4 0-8 0,4-1 7 0,-7 2-12 16,4 0 13-16,3 0-10 0,-10 0 10 15,3-3-14-15,0 3 12 0,1 0-11 0,-4 0 13 16,3-1-13-16,-3-1 10 0,3 2-9 0,4-2 11 0,-11 0-7 16,11 1 6-16,-11-1-9 0,11-1 10 0,-10 3-11 15,3-1 13-15,-1-1-14 0,5 1 12 0,-4 1-11 16,3 0 10-16,-23 0-9 0,36 0 10 0,-36 0-9 16,37 1 7-16,-37-1-11 0,30 3 11 0,-30-3-11 15,36 3 9-15,-36-3-6 0,34 2 9 0,-34-2-7 16,36 3 6-16,-36-3-10 0,30 4 11 0,-30-4-15 15,33 4 17-15,-33-4-14 0,34 3 10 0,-15 0-9 16,-19-3 11-16,30 4-10 0,-30-4 6 0,34 6-7 16,-18-3 11-16,-16-3-11 0,33 4 10 0,-33-4-11 15,34 6 11-15,-34-6-11 0,33 4 12 0,-33-4-8 0,36 2 7 16,-36-2-15-16,37 2 16 0,-37-2-10 16,30 2 10-16,-30-2-10 0,36 3 11 0,-36-3-10 15,37 1 11-15,-37-1-11 0,33 4 6 0,-33-4-5 16,37 6 10-16,-37-6-8 0,30 4 8 0,-30-4-13 0,29 6 12 15,-29-6-14-15,34 3 12 0,-34-3-14 16,30 3 15-16,-30-3-13 0,30 3 11 0,-30-3-10 16,26 1 13-16,-26-1-12 0,23 2 11 0,-23-2-8 0,24 4 11 15,-24-4-9-15,26 6 14 0,-26-6 1 0,17 7 8 16,-17-7 0-16,20 6-1 0,-20-6-10 16,16 6 5-16,-16-6-13 0,14 5 8 0,-14-5-12 0,0 0-6 15,20 9 4-15,-20-9 7 0,0 0-8 16,23 7 6-16,-23-7-4 0,0 0 5 0,13 7-9 0,-13-7 7 15,0 0-5-15,20 9 6 0,-20-9-3 0,0 0 6 16,17 10-4-16,-17-10 6 0,0 0-9 0,13 10 6 16,-13-10-6-16,0 0 8 0,7 10-9 0,-7-10 3 15,0 0-5-15,0 0 8 0,16 13-10 0,-16-13 3 16,0 0-1-16,0 0 4 0,7 11-7 0,-7-11 0 16,0 0-13-16,0 0 11 0,13 13-7 0,-13-13 12 15,0 0-9-15,0 0 14 0,17 12-11 0,-17-12 14 16,0 0-11-16,6 11 14 0,-6-11-11 0,0 0 9 0,7 16-6 15,-7-16 17-15,0 0-10 0,7 23 3 16,-7-23-7-16,0 22 7 0,0-22-1 0,0 31 6 16,0-31-6-16,6 39 9 0,-6-19-4 0,0 6 9 0,0 3-2 15,0-2 8-15,0 4 1 0,0 0 4 0,0-3 6 16,0 5-11-16,0-6 3 0,0 4-9 0,0-4-1 16,4 2 0-16,-4-2 0 0,0-4-1 0,0 3 0 15,0-2 7-15,0-2-8 0,0-4-9 0,0 5 10 16,0-1-14-16,-4-2 12 0,4 1-12 15,0-2 0-15,-6 0-12 0,6-2 13 0,0 0-13 0,0-17-7 16,-7 32-25-16,7-32-14 0,0 27-18 0,0-27-33 16,0 25-24-16,0-25-43 0,0 20-46 0,0-20-58 15,0 0-75-15,0 23-63 0,0-23-102 0,0 0-340 16,0 0-652-16</inkml:trace>
  <inkml:trace contextRef="#ctx0" brushRef="#br0" timeOffset="1904.53">33773 14583 665 0,'0'0'1229'0,"0"0"-460"16,0 0-165-16,-7 20-178 0,7-20-48 0,-3 30-125 16,3-30-13-16,0 36-90 0,3-17 8 15,-3 1-74-15,4 3 26 0,-1-1-70 0,0-1 32 0,1 4-62 16,2-3 32-16,-2-1-52 0,-1-3 45 0,4 2-54 16,-7-3 48-16,10-1-50 0,-7 0 46 0,-3-16-47 15,7 26 48-15,-7-26-48 0,6 17 41 0,-6-17-53 16,4 16 36-16,-4-16-44 0,0 0 45 0,0 0-44 0,0 0 52 15,0 0-73-15,0 0 38 0,0 0-53 0,0 0-4 16,3-23 4-16,-3 23 38 0,-3-32-44 16,-1 12 53-16,1-1-37 0,0-4 58 0,-4 1-2 0,4-2 1 15,-1 2 6-15,-2-5 1 0,6 6 4 0,-7 2 1 16,7-1 9-16,0-2-1 0,-3 6-3 0,3 18 11 16,0-34-14-16,0 34 0 0,0-29-3 0,0 29 6 15,3-26-6-15,-3 26 0 0,7-23-2 0,-7 23 1 16,6-17 0-16,-6 17 0 0,14-11 5 0,-14 11 6 15,0 0 15-15,16-2 16 0,-16 2 11 16,17 7 11-16,-17-7 7 0,16 20 15 0,-6-7-36 0,-3 2 52 16,0 0-47-16,-1 1 43 0,-2 1-52 0,-1 2 34 15,4-2-52-15,-4-1-4 0,-3-16-3 0,3 32-7 16,-3-32-4-16,4 27-9 0,-4-27-26 0,0 23-23 16,0-23-24-16,-4 17-29 0,4-17-30 0,-3 18-34 15,3-18-39-15,0 0-17 0,-10 11-2 0,10-11-23 16,0 0-58-16,0 0-52 0,-20 0-106 0,20 0-240 15,0 0-308-15</inkml:trace>
  <inkml:trace contextRef="#ctx0" brushRef="#br0" timeOffset="2209">34125 14724 736 0,'0'0'1266'0,"0"0"-511"0,13-7-96 0,-13 7-183 0,0 0-34 16,0 0-127-16,0 0-15 0,17-6-100 0,-17 6-19 16,0 0-8-16,0 0-9 0,0 0-20 0,0 0-28 15,0 0-25-15,20 7-13 0,-20-7-3 0,0 0-20 16,0 22-8-16,0-22-10 0,0 18-9 0,0-18-49 16,0 22 50-16,0-22-51 0,0 20 46 0,0-20-51 15,0 19 30-15,0-19-63 0,0 0 26 0,0 21-31 16,0-21-33-16,0 0-37 0,0 0-32 0,0 0-9 15,0 20 4-15,0-20 3 0,0 0-20 0,0 0-21 0,0 0 2 16,10-14-3-16,-10 14 12 0,0 0 6 0,10-22 1 16,-10 22 23-16,7-17-15 0,-7 17 1 15,10-17-1-15,-10 17 6 0,6-16-5 0,-6 16-11 0,0 0-20 16,10-18-42-16,-10 18-254 0,0 0 194 16</inkml:trace>
  <inkml:trace contextRef="#ctx0" brushRef="#br0" timeOffset="2559.19">34288 14824 1285 0,'0'0'714'0,"0"0"-157"0,10 16-84 0,-10-16-70 0,7 12-82 0,-7-12-42 0,13 12-43 0,-13-12-34 0,13 13-14 16,-13-13-45-16,17 15-25 0,-17-15-19 0,20 13-16 15,-20-13-21-15,16 11-7 0,-16-11-17 0,20 10-9 16,-20-10-7-16,17 7-4 0,-17-7-4 0,20 6-12 15,-20-6-2-15,0 0-8 0,20 0-6 0,-20 0-8 16,0 0-8-16,16-9-13 0,-16 9-16 0,7-15-17 16,-7 15-16-16,0-22-19 0,0 22-2 0,0-30-1 15,-7 11 19-15,4 1 6 0,-7-1 19 0,3-1 20 16,-3 0 73-16,4 4-18 0,-4 3 77 0,0-1-38 16,3 2 70-16,7 12-60 0,-13-17 43 0,13 17-66 15,-17-8 34-15,17 8-63 0,0 0 36 0,0 0-58 16,-16 11 33-16,16-11-65 0,-4 17 32 0,4-17-72 0,-3 20 0 15,3-20-44-15,3 23-14 0,-3-23-17 0,7 29-15 16,-7-29-24-16,7 27-53 0,-7-27-1 0,20 23-109 16,-10-13 10-16,-10-10-247 0,20 16-72 0</inkml:trace>
  <inkml:trace contextRef="#ctx0" brushRef="#br0" timeOffset="3027.88">34610 14540 1092 0,'-3'-21'780'0,"3"21"-106"16,0 0-152-16,-3-22-12 0,3 22-126 0,0 0-12 15,0 0-120-15,0 0 6 0,0 0-87 0,0 0 38 16,0 0-65-16,0 0 17 0,0 24-63 0,0-24-1 0,3 29 1 16,0-10-2-16,-3-1-13 0,4 4-53 15,-1-1 40-15,-3 2-54 0,3 2 53 0,1-1-52 16,-1 2 49-16,0-4-61 0,-3-2 46 0,7 0-8 15,-7-3-12-15,0-17-2 0,6 32-15 0,-6-32 12 0,4 23-23 16,-4-23-9-16,0 17-2 0,0-17-42 0,0 0 53 16,0 0-44-16,0 0 35 0,0 0-62 0,0 0 24 15,0 0-50-15,13-12 5 0,-13 12-24 0,0-23 15 16,0 23-66-16,3-28 28 0,-3 28-51 0,7-32 36 16,-7 32-41-16,3-30 68 0,-3 30-23 15,14-26 72-15,-14 26-28 0,10-20 81 0,-10 20-3 0,10-13 82 16,-10 13-22-16,0 0 73 0,20-4-38 0,-20 4 61 15,13 9-36-15,-13-9 62 0,13 15-33 0,0-3 2 16,-6-1 8-16,3 2 3 0,-3 3-46 0,-1-2 50 0,4 1-51 16,-3 0 54-16,-4 1-5 0,4 0-15 15,-7-16-12-15,7 27-11 0,-7-27-13 0,3 26-13 16,-3-26-18-16,0 20-24 0,0-20-17 0,-3 19-19 0,3-19-19 16,-7 14-25-16,7-14-32 0,-13 10-32 0,13-10-35 15,0 0-16-15,-17 9-41 0,17-9 5 16,0 0-74-16,-17 2-39 0,17-2-28 0,0 0-37 15,0 0-11-15,0 0-90 0,0 0-408 0,-23 0-738 0</inkml:trace>
  <inkml:trace contextRef="#ctx0" brushRef="#br0" timeOffset="3163.23">34989 14982 1516 0,'17'-5'1320'0,"-17"5"-413"0,0 0-235 0,0 0-138 0,0 0-123 15,13-9-112-15,-13 9-105 0,0 0-130 0,0 0-146 16,0 0-140-16,10-9-112 0,-10 9-152 0,0 0-630 16,0 0-1286-16</inkml:trace>
  <inkml:trace contextRef="#ctx0" brushRef="#br0" timeOffset="3960.01">35600 14781 156 0,'0'0'1413'0,"0"0"-616"0,0 0-144 0,-20 2-170 15,20-2-81-15,0 0-59 0,-6 14-55 0,6-14-44 0,0 0-30 16,0 24-13-16,0-24-34 0,3 26-28 0,-3-26-25 16,10 27-23-16,-3-12-17 0,-1-1-14 0,4-1-20 15,-3 1-8-15,3-2-6 0,0-1-9 0,3-1-8 16,-3-1-20-16,-10-9-8 0,20 15-17 0,-20-15-6 15,20 8-4-15,-20-8-5 0,20 3-10 0,-20-3-11 16,13-4-17-16,-13 4-14 0,13-12-15 0,-13 12-22 16,10-19-16-16,-10 19-6 0,0-24-15 0,0 24 12 15,0-33 20-15,-6 16 18 0,-1-3 18 0,-3-2 20 16,0 2 49-16,-3 0-14 0,0 0 52 0,-4 0-12 16,4 1 80-16,-4 4-25 0,4 0 68 0,0 5-26 15,-1 0 61-15,1 0-54 0,13 10 41 0,-20-10-58 0,20 10 32 16,0 0-42-16,-23 0 11 0,23 0-63 15,0 0 40-15,-14 13-56 0,14-13 44 0,0 0-52 16,-6 21 35-16,6-21-61 0,0 0-8 0,3 25-12 16,-3-25-5-16,7 14-11 0,-7-14-11 0,10 15-42 15,-10-15-15-15,13 10-15 0,-13-10-12 0,0 0 2 16,17 7-24-16,-17-7 22 0,0 0-34 0,20-6 36 16,-20 6-41-16,13-10 61 0,-13 10-21 0,13-13 83 0,-13 13-9 15,10-13 58-15,-10 13 94 0,10-13 35 0,-10 13 73 16,0 0 60-16,3-14-15 0,-3 14 22 0,0 0-13 15,0 0 39-15,0 0-85 0,0 0 15 0,0 0-87 16,0 0 27-16,0 0-74 0,0 0-26 0,0 0-23 16,0 26-31-16,0-26-32 0,7 21-35 0,-7-21-24 15,7 23-33-15,-7-23-24 0,10 25-20 0,-10-25-71 16,13 22-28-16,-13-22-455 0,17 21-398 0</inkml:trace>
  <inkml:trace contextRef="#ctx0" brushRef="#br0" timeOffset="6726.61">36052 14731 876 0,'0'0'711'0,"0"0"-141"0,0 0-163 15,-17-8 1-15,17 8 24 0,0 0-108 0,0 0 25 16,-16-6-77-16,16 6 27 0,0 0-81 0,0 0 7 15,-20 1-61-15,20-1-34 0,0 0-27 0,-13 16-22 0,13-16-16 16,-7 17-12-16,7-17-20 0,0 22-8 16,0-22-24-16,0 27-14 0,0-27-18 0,7 30-15 15,-7-30 23-15,10 30-69 0,-4-16 18 0,1 1-63 16,0-1 23-16,2-1-73 0,-2 1 12 0,3-2-60 0,0-1-18 16,-10-11-14-16,20 15-58 0,-20-15-48 0,20 12-433 15,-20-12-514-15</inkml:trace>
  <inkml:trace contextRef="#ctx0" brushRef="#br0" timeOffset="7000.68">36235 14874 1016 0,'0'-20'957'0,"0"20"-234"0,0 0-209 16,0 0-53-16,0 0-142 0,0 0-62 0,10 13-59 15,-10-13 4-15,6 18-89 0,-6-18 18 0,17 21-71 16,-17-21 31-16,17 24-67 0,-7-11 22 0,0 0-59 15,3-3 14-15,-3-1-59 0,3 1 40 0,0-3-54 0,-13-7 37 16,20 13-47-16,-20-13 33 0,24 6-49 16,-24-6 40-16,0 0-61 0,23-4 37 0,-23 4-56 15,13-10-8-15,-13 10 3 0,10-17-7 0,-10 17-9 16,7-20 22-16,-7 20-12 0,3-21 36 0,-3 21-17 0,0-19 41 16,0 19-21-16,0 0 8 0,0-24 7 0,0 24-6 15,0 0-13-15,0 0 26 0,-7-19-72 0,7 19 23 16,0 0-154-16,0 0-163 0,0 0 306 0</inkml:trace>
  <inkml:trace contextRef="#ctx0" brushRef="#br0" timeOffset="7511.53">36511 14906 625 0,'0'0'890'0,"0"0"-304"0,0 0-128 0,3-19-66 0,-3 19-56 16,0 0-9-16,0 0-99 0,0 0 19 0,0-20-67 15,0 20 39-15,0 0-44 0,0 0 47 0,0 0-35 16,0 0 9-16,10-10-21 0,-10 10-14 0,0 0-17 16,10 10-54-16,-10-10 33 0,10 13-20 0,-10-13-17 15,6 15-18-15,-6-15-15 0,10 17-11 0,-10-17-6 16,10 17-14-16,-10-17-9 0,7 14-17 0,-7-14-21 0,0 0-16 16,13 16-14-16,-13-16-13 0,0 0-2 0,0 0 2 15,14 7-9-15,-14-7-7 0,0 0-7 16,10-10-9-16,-10 10-10 0,6-14-6 0,-6 14-2 0,7-20 33 15,-7 20-54-15,3-26 49 0,-3 26-30 0,7-24 65 16,-7 24-33-16,3-25 63 0,-3 25-33 0,7-20 60 16,-7 20-14-16,3-17 87 0,-3 17-11 15,0 0 92-15,3-16-39 0,-3 16 47 0,0 0-60 0,0 0 5 16,0 0-3-16,0 0-1 0,14 13-16 0,-14-13-16 16,0 0-48-16,6 27 32 0,-6-27-14 0,4 20-11 15,-4-20-6-15,3 19-23 0,-3-19-20 0,10 17-20 16,-10-17-18-16,0 0-17 0,10 19-14 0,-10-19 28 15,0 0-52-15,13 7-13 0,-13-7-15 0,0 0-12 16,13-9-3-16,-13 9-17 0,14-14-4 0,-14 14 15 16,10-20 18-16,-10 20 26 0,13-26 23 0,-13 26 16 15,10-23 60-15,-10 23-36 0,10-18 67 0,-10 18-12 16,10-15 100-16,-10 15-42 0,0 0 29 0,0 0-53 16,0 0 3-16,0 0-2 0,17 10-5 0,-17-10-10 15,6 22-7-15,-6-22-42 0,7 30-56 0,3-11-40 0,-4 1-48 16,4 1-58-16,4 2-41 0,2 4-159 15,8-2-321-15,-1 7-402 0</inkml:trace>
  <inkml:trace contextRef="#ctx0" brushRef="#br0" timeOffset="8336.59">45842 23743 211 0,'0'-20'1056'0,"0"20"-386"0,0 0-160 0,0 0-96 0,4-22-10 0,-4 22-47 16,0 0 10-16,0 0-31 0,0 0 9 16,0 0-45-16,0 0-29 0,0 0-50 0,0 0-34 0,0 0 7 15,3 20-64-15,-3-20 11 0,7 29-50 0,-7-10-20 16,3 2-15-16,0 1-16 0,1-2-16 0,-1 4-2 15,0-1-18-15,1-2-18 0,-1-1-20 0,4-2-17 0,-4-2-32 16,0 1-6-16,-3-17-49 0,10 32-17 16,-10-32-49-16,7 18-14 0,-7-18-31 0,0 0-21 15,10 16-15-15,-10-16-45 0,0 0-43 0,0 0-42 16,13-16-415-16,-13 16-579 0</inkml:trace>
  <inkml:trace contextRef="#ctx0" brushRef="#br0" timeOffset="8531.45">45912 23660 1183 0,'-10'-29'694'0,"10"29"-172"0,-3-20-94 0,3 20-71 0,-7-14-36 0,7 14-65 16,0 0-23-16,-6-19-44 0,6 19-10 0,0 0-38 15,0 0 7-15,-4-18-38 0,4 18 0 0,0 0-42 0,0 0 5 16,0 0-39-16,0 0 14 0,0 0-27 0,17 9 12 16,-17-9-28-16,10 11 13 0,-10-11-39 0,13 11-1 15,-13-11-38-15,17 10-6 0,-17-10-27 0,20 14-4 16,-20-14-32-16,16 13-12 0,-16-13-8 0,17 10-62 15,-17-10 13-15,17 9-37 0,-17-9-32 0,13 8-50 16,-13-8-56-16,0 0-281 0,16 8-209 16</inkml:trace>
  <inkml:trace contextRef="#ctx0" brushRef="#br0" timeOffset="8762">45823 23783 904 0,'0'0'575'0,"0"0"-97"0,0 0-152 0,0 0-21 0,0 0-82 0,3 17-11 0,-3-17-61 16,0 0-19-16,0 0-38 0,13 10-8 0,-13-10-33 0,0 0 4 16,17 9-24-16,-17-9-2 0,16 4-59 0,-16-4 1 15,17 7-76-15,-17-7 11 0,17 6-88 16,-17-6 5-16,16 7-41 0,-16-7-37 0,17 6-53 0,-17-6-244 15,0 0 95-15</inkml:trace>
  <inkml:trace contextRef="#ctx0" brushRef="#br0" timeOffset="8945.36">45889 24000 970 0,'0'0'598'0,"10"13"-192"0,-10-13-101 0,0 0-86 16,13 13-70-16,-13-13-31 0,14 7-62 0,-14-7-66 15,16 6-71-15,-16-6-89 0,20 5-80 0,-20-5-306 16,17 3 77-16</inkml:trace>
  <inkml:trace contextRef="#ctx0" brushRef="#br0" timeOffset="9439.49">46238 23976 1312 0,'0'0'771'0,"-10"-15"-194"0,10 15-126 0,0 0-47 0,-10-13-84 0,10 13-24 0,0 0-65 16,0 0-15-16,-13-8-55 0,13 8-7 0,0 0-54 15,0 0 1-15,-14 11-42 0,14-11 6 0,0 0-36 16,-3 23 14-16,3-23-30 0,0 22 11 16,0-22-21-16,0 21 19 0,0-21-27 0,7 24-3 0,-7-24-10 15,10 23-8-15,-10-23-11 0,6 20 1 16,-6-20-5-16,10 16-5 0,-10-16-9 0,10 9 1 0,-10-9-10 16,0 0-20-16,0 0-16 0,27-4-10 15,-27 4-8-15,13-15-6 0,-13 15-35 0,10-26 12 0,-3 9-22 16,-1 0-16-16,1-6-8 0,-4-1-1 0,1 5-7 15,-1-8 30-15,0-2 28 0,1 0 57 0,-1 0 51 16,-3 4 60-16,0-3 44 0,0 4 34 0,0 1 30 16,-3 0 21-16,3 2 1 0,0 21 31 0,-4-33 8 0,4 33 19 15,-6-22-26-15,6 22 17 0,0 0-38 16,-7-13 3-16,7 13-27 0,0 0 8 0,0 0-38 16,-13 17 7-16,13-17-32 0,-4 19 2 0,4-19-32 15,-3 24 13-15,3-24-16 0,0 32-10 0,0-32-32 16,0 34 20-16,0-34-28 0,3 36 19 0,-3-17-28 0,4-1 19 15,-1 1-31-15,0-2 0 0,-3-17-33 0,7 32 4 16,-7-32-41-16,10 28-25 0,-10-28-35 0,7 24-43 16,-7-24-33-16,6 19-19 0,-6-19-60 0,10 12-68 15,-10-12-61-15,0 0-389 0,17 12-556 0</inkml:trace>
  <inkml:trace contextRef="#ctx0" brushRef="#br0" timeOffset="9917.51">46504 24004 891 0,'0'0'983'0,"0"0"-314"0,13 16-140 0,-13-16-101 0,13 10-94 0,-13-10-73 0,10 10-51 16,-10-10-46-16,13 11-37 0,-13-11-32 0,14 9-21 16,-14-9-28-16,13 10-30 0,-13-10-17 0,0 0-17 15,23 6-16-15,-23-6-17 0,0 0 4 0,20 3-10 16,-20-3-7-16,0 0-1 0,17-6 0 0,-17 6 2 0,0 0 3 15,13-13 9-15,-13 13 7 0,0 0 6 16,7-21 2-16,-7 21 7 0,0 0 6 0,-4-28 3 0,4 28 12 16,-6-23 0-16,6 23 8 0,-10-25 8 0,10 25 23 15,-10-25-1-15,10 25 33 0,-13-18-10 0,13 18 24 16,-14-15-7-16,14 15 17 0,-13-11-13 0,13 11 11 16,0 0-26-16,-17-7 14 0,17 7-20 0,0 0 23 15,-13 7-23-15,13-7 16 0,0 0-20 0,-7 17 22 16,7-17-30-16,0 0 16 0,-3 24-27 0,3-24 15 15,0 0-25-15,3 26-3 0,-3-26-5 16,0 0-5-16,4 26-8 0,-4-26 1 0,6 16-7 0,-6-16-22 16,0 0-25-16,7 17-21 0,-7-17-27 0,0 0-38 15,17 9-28-15,-17-9-15 0,0 0-30 0,0 0-36 16,23 0-19-16,-23 0-11 0,10-8 11 0,-10 8 9 16,13-14 34-16,-13 14-98 0,13-10 201 0,-13 10 24 15,10-13 16-15,-10 13 39 0,0 0 27 0,14-13 41 16,-14 13 20-16,0 0 6 0,0 0-1 0,0 0-10 15,0 0-8-15,10-13-15 0,-10 13-30 0,0 0-23 16,0 0-40-16,0 0-29 0,0 0-65 0,0 0-13 16,0 0-258-16,0 0 329 0</inkml:trace>
  <inkml:trace contextRef="#ctx0" brushRef="#br0" timeOffset="10234.64">46690 24000 662 0,'0'0'477'0,"0"0"-114"16,0 0-39-16,-7-17-32 0,7 17-42 15,0 0-12-15,-13-18-18 0,13 18-13 0,-7-12-21 0,7 12 0 16,0 0-2-16,-10-13-12 0,10 13 20 0,0 0-19 16,0 0 18-16,0 0-23 0,-10-9 6 0,10 9-51 15,0 0-1-15,0 0-33 0,0 0 12 0,0 0-30 16,-3 19 25-16,3-19-23 0,0 0 18 0,0 24-26 15,0-24 19-15,3 20-28 0,-3-20 10 0,3 22-24 16,-3-22-10-16,7 18-6 0,-7-18-4 16,3 20-7-16,-3-20-4 0,7 18-2 0,-7-18-9 0,0 0 1 15,7 20-12-15,-7-20-22 0,0 0-17 0,6 15-25 16,-6-15-28-16,0 0-34 0,0 0-19 0,0 0-33 16,0 0-14-16,7 15-20 0,-7-15-59 0,0 0-67 0,0 0-69 15,0 0-434-15,0 0-646 0</inkml:trace>
  <inkml:trace contextRef="#ctx0" brushRef="#br0" timeOffset="10751.78">46965 23931 1124 0,'0'0'810'0,"0"0"-274"0,0 0-105 0,0 0-94 0,0-23-52 0,0 23-71 0,0 0-24 16,-3-14-44-16,3 14-5 0,0 0-27 0,-10-11 12 15,10 11-17-15,0 0 20 0,-17-8-20 0,17 8 29 16,0 0-24-16,0 0 18 0,-23 0-39 0,23 0 10 16,0 0-41-16,-13 12 19 0,13-12-31 0,-7 13 12 15,7-13-35-15,-6 15 11 0,6-15-24 0,-4 20 17 16,4-20-29-16,0 0 18 0,0 26-32 0,0-26-10 15,7 20-7-15,-7-20 0 0,7 20-4 16,-7-20-1-16,10 16 1 0,-10-16 1 0,10 13 1 0,-10-13-1 16,9 9 8-16,-9-9 2 0,0 0 4 0,17 5 1 0,-17-5-1 15,0 0-7-15,17-10-18 0,-17 10 13 0,10-14-35 16,-10 14-7-16,6-24-38 0,-6 24-4 16,7-33-31-16,-4 14 2 0,1-4 1 0,-1-3-9 0,0 0 35 15,1-3 20-15,-1-1 21 0,-3-3 17 0,3 0 5 16,-3 2 25-16,4-1 14 0,-4 5 35 0,0 3 8 15,3 2 32-15,-3 22 62 0,0-32 26 0,0 32-6 16,0 0-11-16,-3-20 2 0,3 20-8 0,0 0 23 16,-7 20-44-16,7-20 10 0,0 34-46 0,-3-13 2 15,3 8-37-15,0 2 7 0,0-1-42 0,0 3-10 16,0-4-10-16,3 3-8 0,-3-2-10 0,3-2-18 16,1-6-31-16,-1 1-13 0,0-3-27 0,0-4-23 15,-3-16-12-15,4 29-21 0,-4-29-31 0,6 20-53 16,-6-20-63-16,0 0-108 0,0 0-311 0,0 0-403 15</inkml:trace>
  <inkml:trace contextRef="#ctx0" brushRef="#br0" timeOffset="12130.41">35241 22573 1579 0,'0'0'964'0,"0"0"-255"0,0 0-129 0,7-13-91 0,-7 13-79 0,0 0-77 16,0 0-74-16,0 0-62 0,0 0-79 0,0 0 13 15,7 14-35-15,-7-14-15 0,3 26-20 0,-3-26-10 16,7 39-11-16,-4-15-10 0,0 1-26 0,1-1 12 16,-1 2-16-16,4 0-4 0,-4 0-35 0,0 0-23 15,4-2-33-15,-4-4-50 0,1-1-35 0,-4-19-41 16,6 34-48-16,-6-34-72 0,7 26-64 0,-7-26-30 15,7 20-486-15,-7-20-835 0</inkml:trace>
  <inkml:trace contextRef="#ctx0" brushRef="#br0" timeOffset="12749.56">35268 23233 986 0,'0'0'820'0,"0"0"-247"0,0 0-113 0,0 0-80 15,0 0-73-15,3-20-59 0,-3 20-38 0,0 0-15 16,0 0 4-16,14-7-3 0,-14 7-11 0,0 0-19 16,13 4-17-16,-13-4-15 0,17 9-16 0,-17-9-19 0,13 14-7 15,-13-14-18-15,16 20 2 0,-16-20-22 16,14 22 6-16,-14-22-11 0,13 20 16 0,-13-20-16 0,10 20 26 15,-10-20-34-15,7 17 35 0,-7-17-38 0,0 0 23 16,6 22-43-16,-6-22 28 0,0 0-39 16,-3 17 15-16,3-17-32 0,0 0 16 0,0 0-38 15,-13 12 6-15,13-12-27 0,0 0 20 0,0 0-11 0,-24 1 13 16,24-1-13-16,0 0 10 0,0 0-7 0,0 0 1 16,-16 0-3-16,16 0 4 0,0 0-6 15,0 0 4-15,0 0 5 0,-7 20 5 0,7-20 8 0,7 17 3 16,-7-17 4-16,6 23 1 0,-6-23 8 0,10 28-1 15,-10-28 14-15,10 28 6 0,-3-13 6 0,-7-15 14 16,7 28 1-16,-7-28 8 0,3 26-9 0,-3-26 11 16,10 23-21-16,-10-23 7 0,0 20-18 0,0-20 2 15,0 0-22-15,0 29-14 0,0-29-19 0,-10 13-21 16,10-13-19-16,0 0-33 0,-10 13-13 0,10-13-18 16,0 0-27-16,-23 6-23 0,23-6-26 0,0 0-45 0,-20-2-40 15,20 2-42-15,0 0-40 0,-17-8-418 16,17 8-514-16</inkml:trace>
  <inkml:trace contextRef="#ctx0" brushRef="#br0" timeOffset="13183.3">35733 23464 1009 0,'0'0'948'0,"0"0"-272"16,0 0-124-16,-13-13-89 0,13 13-73 0,0 0-52 0,0 0-33 15,-17-4-32-15,17 4-50 0,0 0-4 0,-13 7-48 16,13-7 3-16,0 0-31 0,-10 19-25 0,10-19-13 16,-3 20-10-16,3-20-11 0,0 22-12 0,0-22-6 15,3 27-5-15,-3-27-11 0,10 31-1 0,-3-15-11 16,-4-4-10-16,7 4-1 0,-3-3-14 0,2 0-1 15,1-2-6-15,-3-1-10 0,6 0-16 0,-13-10-15 16,20 13-10-16,-20-13-13 0,20 6-19 0,-20-6-24 16,20-5-24-16,-20 5-31 0,20-15-14 0,-13 2-16 0,3 0-15 15,-4-4-1-15,-2-5 10 0,-1 3 12 0,0-1 25 16,-6 1 33-16,3-4 28 0,-3 5 20 16,-4-2 11-16,0 1 60 0,1 2 32 0,-4 1 15 0,0 5 16 15,-3-1-1-15,3 5-4 0,10 7-9 16,-24-13-13-16,24 13-13 0,-20-6-33 0,20 6-34 0,0 0-41 15,-20 6-52-15,20-6-74 0,0 0-70 16,-13 10-73-16,13-10-100 0,0 0-298 0,0 0-406 0</inkml:trace>
  <inkml:trace contextRef="#ctx0" brushRef="#br0" timeOffset="14665.34">44813 22650 586 0,'0'0'1017'0,"0"0"-341"0,0 0-164 0,0 0-55 0,0 0-49 15,0 0-32-15,0 0-18 0,0 0-38 16,0 0-14-16,0 0-53 0,0 0-14 0,3 16-62 16,-3-16 0-16,3 32-53 0,-3-12 4 0,4 0-54 0,-4 0 13 15,0 3-53-15,3-1 24 0,-3-1-40 0,3 2-11 16,-3-3-19-16,4 0-18 0,-1 0-23 0,-3-2-26 15,0-18-34-15,6 31-54 0,-6-31-68 0,4 27-35 16,-4-27-46-16,3 18-117 0,-3-18-20 0,3 17-97 16,-3-17-314-16,0 0-678 0</inkml:trace>
  <inkml:trace contextRef="#ctx0" brushRef="#br0" timeOffset="15233.29">44650 23237 1368 0,'0'0'793'0,"-7"-12"-219"0,7 12-76 16,0 0-103-16,0 0-37 0,0 0-71 0,-13 8-18 0,13-8-47 0,0 0-27 0,0 23-28 15,0-23-29-15,3 19-30 0,-3-19-20 0,7 23-19 16,-7-23-16-16,10 26-7 0,-4-13-8 0,-6-13-11 15,14 24-6-15,-14-24-5 0,16 17-3 0,-16-17-10 16,17 18 6-16,-17-18-6 0,20 11-6 0,-20-11-13 16,17 4-6-16,-17-4-10 0,0 0-26 0,23 0 11 15,-23 0-31-15,13-10-3 0,-13 10-41 0,10-14-6 16,-10 14-30-16,10-19-1 0,-10 19-12 0,7-27-5 16,-7 27 26-16,3-26-7 0,-3 26 55 0,3-23 3 15,-3 23 46-15,4-17 11 0,-4 17 38 0,0 0 12 16,0 0 10-16,0 0 8 0,0 0 4 0,0 0 15 0,0 0-13 15,0 0 7-15,-10 14-19 0,10-14 18 16,-4 26-28-16,4-26 18 0,-3 38-19 0,3-20 9 16,0 5-24-16,3-3 3 0,-3 3-20 0,0-3 2 15,4 0-10-15,-1-1-10 0,-3-2-8 0,3 0 7 0,-3-17-26 16,7 33 9-16,-7-33-58 0,7 28 15 16,-7-28-74-16,3 20 14 0,-3-20-87 0,10 19 22 0,-10-19-47 15,0 0-336-15,10 17-76 0</inkml:trace>
  <inkml:trace contextRef="#ctx0" brushRef="#br0" timeOffset="15641.68">45055 23437 549 0,'0'0'1162'0,"0"0"-404"0,0 0-182 0,0 0-75 0,0 0-128 0,0 0-46 15,0 0-69-15,0 0-22 0,0 0-62 0,0 0-14 16,0 0-52-16,0 0 0 0,10 23-44 0,-10-23 6 0,7 24-33 16,-7-24 15-16,10 31-7 0,-7-16 0 0,4 1 5 15,-1-2-5-15,4 2-5 0,-3-1-3 16,0-2-34-16,3 0 24 0,-4 0-12 0,1 0-10 15,-7-13 1-15,16 15-13 0,-16-15-17 0,17 10-19 0,-17-10-14 16,0 0-37-16,20-4-15 0,-20 4-41 16,13-13-19-16,-13 13-32 0,14-26 0 0,-11 9-6 0,0-2-33 15,-3 2 38-15,3-3 15 0,-6-2 29 0,0 1 31 16,0-1 30-16,-4-1 53 0,-3 5 8 0,0-1 64 16,0 3 9-16,0 1 35 0,0 6-10 0,10 9-6 15,-20-16-19-15,20 16-16 0,-16-3-39 0,16 3-9 16,0 0-90-16,-24 6-21 0,24-6-92 0,-13 10-92 15,13-10-368-15,0 0-284 0</inkml:trace>
  <inkml:trace contextRef="#ctx0" brushRef="#br0" timeOffset="18402.86">43806 22670 338 0,'0'0'626'0,"0"0"-132"0,0 0-162 15,0 0-38-15,0-20-45 0,0 20-10 0,0 0 4 16,0 0 6-16,0 0 1 0,0-21-8 0,0 21 8 16,0 0 8-16,0 0 20 0,0 0 7 0,0 0 0 15,0 0-22-15,0 0-35 0,0 0-10 0,0 0-63 16,0 0 13-16,0 0-59 0,-3 27 9 0,3-27-55 16,3 30 20-16,-3-30-51 0,0 34 18 0,0-16-45 15,3 2 11-15,-3-1-54 0,4 0-35 0,-4 1-25 16,3-2-33-16,-3-1-48 0,0-17-62 0,3 35-30 15,-3-35-41-15,4 29-106 0,-4-29-29 0,3 25-89 16,-3-25-326-16,3 23-677 0</inkml:trace>
  <inkml:trace contextRef="#ctx0" brushRef="#br0" timeOffset="21688.81">43527 23140 939 0,'0'0'755'0,"0"0"-239"16,0 0-149-16,0 0-79 0,20-3-60 0,-20 3-58 0,0 0-31 15,20 6-42-15,-20-6-22 0,13 6-12 0,-13-6-14 16,17 8-12-16,-17-8 0 0,13 7-14 0,-13-7 4 16,13 9 7-16,-13-9-3 0,14 10 16 0,-14-10-4 15,0 0 23-15,13 14-14 0,-13-14 29 16,0 0-16-16,0 0 1 0,6 15-23 0,-6-15 5 0,0 0-16 16,0 0 15-16,0 0-24 0,-9 11 9 0,9-11-21 15,0 0 6-15,0 0-20 0,0 0 2 0,0 0-26 16,-24 0 7-16,24 0-14 0,0 0 10 0,0 0-15 0,0 0 14 15,0 0-11-15,0 0 22 0,0 0-26 16,0 0 30-16,0 0-12 0,0 0 16 0,0 0-10 16,-10 13 15-16,10-13-10 0,7 14 10 0,-7-14-9 0,10 19 14 15,-10-19-25-15,10 23 45 0,-10-23-16 16,10 26 26-16,-4-13-14 0,-6-13 32 0,14 27-10 0,-14-27 15 16,10 25-8-16,-10-25 6 0,3 24-11 15,-3-24 6-15,7 17-22 0,-7-17 9 0,0 0-20 0,3 26 3 16,-3-26-28-16,0 0 8 0,-7 14-20 0,7-14 10 15,0 0-28-15,0 0 6 0,-16 3-27 0,16-3 9 16,0 0-39-16,-14-7-4 0,14 7-14 0,0 0-56 16,-13-13 7-16,13 13-86 0,0 0 6 0,-10-14-55 15,10 14-61-15,0 0-300 0,0 0-203 0</inkml:trace>
  <inkml:trace contextRef="#ctx0" brushRef="#br0" timeOffset="22139">43912 23301 343 0,'0'0'961'0,"-6"-18"-320"16,6 18-157-16,0 0-87 0,-10-14-29 0,10 14-65 15,0 0-44-15,-14-10-49 0,14 10-18 0,0 0-52 16,0 0-18-16,0 0-38 0,0 0-7 0,-13 11-31 0,13-11 3 15,0 0-23-15,3 22 5 0,-3-22-17 0,7 15 3 16,-7-15-21-16,7 17 2 0,-7-17-18 16,6 13 1-16,-6-13-29 0,10 14 7 0,-10-14-34 15,10 10 31-15,-10-10-22 0,0 0 9 0,17 7-12 0,-17-7 6 16,0 0-5-16,0 0-22 0,17-10 9 0,-17 10-20 16,0 0 30-16,6-17-35 0,-6 17 37 0,0 0-46 15,3-27 49-15,-3 27-29 0,-3-20 52 0,3 20-36 16,-3-19 62-16,3 19-36 0,0-17 80 0,0 17-6 15,0 0 53-15,-7-19-13 0,7 19 12 16,0 0-36-16,0 0 20 0,0 0-11 0,0 0 14 16,-3 20-2-16,3-20-2 0,0 27-1 0,3-11-4 0,-3 6 8 15,4-1-20-15,-1 5 32 0,-3 0-23 0,3 3 19 16,-3-2-11-16,3-1 11 0,-3-3-16 0,0-2 11 16,0 2-11-16,-3-6 4 0,0 3-16 0,3-20-6 15,-3 27-30-15,3-27-9 0,-10 20-37 0,10-20-5 16,-17 13-34-16,17-13-33 0,-23 1-22 0,23-1-87 15,-30-9-29-15,10 2-136 0,0-4-388 0,-3-1-453 0</inkml:trace>
  <inkml:trace contextRef="#ctx0" brushRef="#br0" timeOffset="22922">42600 22560 946 0,'0'0'1044'0,"0"0"-330"16,0 0-131-16,3 22-117 0,-3-22-63 16,7 21-72-16,-7-21-57 0,3 27-46 0,-3-27-58 0,7 30-20 15,-4-11-43-15,1-3-20 0,-4-16-24 0,6 32-23 16,-2-15-31-16,-4-17-27 0,6 27-29 15,-6-27-28-15,7 26-33 0,-7-26-47 0,7 23-31 0,-7-23-31 16,3 17-70-16,-3-17-21 0,0 0-99 0,6 23-26 16,-6-23-367-16,0 0-499 0</inkml:trace>
  <inkml:trace contextRef="#ctx0" brushRef="#br0" timeOffset="23390.62">42610 23043 297 0,'0'0'846'0,"0"0"-291"16,0 0-202-16,0 0-30 0,0 0-104 0,0 0 6 16,0 0-64-16,3-18-2 0,-3 18-29 0,0 0-5 15,0 0-33-15,14 13-1 0,-14-13-4 0,6 13-4 16,-6-13 4-16,10 13-10 0,-10-13 20 0,7 17-8 0,-7-17 12 15,3 19-15-15,-3-19 11 0,4 21-15 0,-4-21 11 16,0 0-27-16,0 23 4 0,0-23-31 16,0 0 3-16,-10 22-21 0,10-22-2 0,-10 8-25 0,10-8-1 15,-17 8-22-15,17-8 3 0,-17 1-19 0,17-1 10 16,0 0-16-16,-26 0 8 0,26 0-13 0,0 0 5 16,-23-1-11-16,23 1 7 0,0 0-5 0,0 0 9 15,-24 0 7-15,24 0 5 0,0 0 8 0,0 0 7 16,-6 17-6-16,6-17 18 0,0 0 0 0,3 28 4 15,-3-28 0-15,7 29 36 0,-4-12-8 0,-3-1 8 16,7 2 11-16,-4-1 21 0,-3-17-2 0,3 33 12 16,-3-33-16-16,4 30 17 0,-4-30-13 0,0 26 9 15,0-26-23-15,0 20-1 0,0-20-24 0,0 0-3 16,-7 20-28-16,7-20 3 0,0 0-30 0,-13 7 3 16,13-7-23-16,0 0 2 0,-17-7-22 0,17 7-6 15,-10-9-8-15,10 9-39 0,-10-11 7 0,10 11-77 16,-10-12 4-16,10 12-82 0,0 0-8 0,-3-17-56 0,3 17-283 15,0 0-135-15</inkml:trace>
  <inkml:trace contextRef="#ctx0" brushRef="#br0" timeOffset="23776.35">42793 23298 205 0,'0'0'1370'0,"0"0"-600"16,0 0-169-16,0 0-117 0,0 0-82 0,0 0-101 16,0 0-43-16,0 0-84 0,0 0-14 15,0 0-50-15,0 0-11 0,6 13-23 0,-6-13-37 0,14 14-4 16,-14-14-44-16,13 13 3 0,-13-13-33 0,13 16-1 16,-13-16-30-16,17 11 7 0,-17-11-25 0,16 10 2 15,-16-10-21-15,17 8 1 0,-17-8 2 0,0 0-17 16,0 0 18-16,20-2-32 0,-20 2 21 0,0 0-38 15,10-16 38-15,-10 16-21 0,0 0 13 0,-3-25-46 16,3 25 60-16,-7-20-30 0,7 20 70 0,-13-25-30 16,13 25 81-16,-17-19-11 0,17 19 95 0,-17-17-24 15,17 17 60-15,-16-10 0 0,16 10 41 0,-13-6-22 16,13 6-2-16,0 0-24 0,-20 0-15 0,20 0-19 16,0 0-5-16,-17 10-16 0,17-10-5 0,0 0-10 15,-10 17-7-15,10-17-20 0,0 0-7 0,-3 22-39 16,3-22-23-16,0 0-19 0,3 28 15 0,-3-28-74 15,0 17 3-15,0-17-89 0,7 20 9 0,-7-20-53 0,3 17-53 16,-3-17-206-16,3 16 134 0</inkml:trace>
  <inkml:trace contextRef="#ctx0" brushRef="#br0" timeOffset="24023.44">42816 23464 608 0,'0'0'849'0,"-3"20"-293"0,3-20-91 0,0 0-72 0,0 0-63 0,-4 21-36 0,4-21-62 0,0 0-23 0,0 0-42 0,0 25-6 16,0-25-46-16,0 0 0 0,10 23-34 0,-10-23-2 15,10 16-38-15,-10-16 12 0,10 16-12 0,-10-16-8 16,14 13-10-16,-14-13-4 0,16 13-24 0,-16-13-43 16,17 6 8-16,-17-6-20 0,13 5-2 0,-13-5-17 15,0 0 5-15,20-1-8 0,-20 1 10 0,10-10-8 16,-10 10 9-16,10-13 17 0,-10 13 1 0,0 0 22 16,0-22-2-16,0 22 14 0,0 0 9 0,-3-24 3 0,3 24 15 15,0 0-2-15,-10-17-1 0,10 17-13 0,0 0-32 16,-17-9-12-16,17 9-71 0,0 0-18 15,0 0-103-15,-17 3-41 0,17-3-84 0,0 0-275 16,-13 10-178-16</inkml:trace>
  <inkml:trace contextRef="#ctx0" brushRef="#br0" timeOffset="24957.47">36295 22666 1660 0,'0'0'875'0,"0"0"-205"0,0 0-145 0,0 0-95 16,20 7-89-16,-20-7-74 0,3 16-59 15,-3-16-48-15,3 22-31 0,-3-22-40 0,7 27-37 0,-7-27-30 16,6 30-32-16,-6-30-14 0,7 28-23 0,-7-28-22 16,7 28-29-16,-7-28-21 0,6 26-25 15,-6-26-34-15,7 20-55 0,-7-20-55 0,3 17-59 0,-3-17-31 16,4 15-447-16,-4-15-568 0</inkml:trace>
  <inkml:trace contextRef="#ctx0" brushRef="#br0" timeOffset="25425.31">36404 23240 260 0,'0'0'973'0,"0"0"-340"0,0 0-182 15,0 0-90-15,-3-17-59 0,3 17-55 0,0 0-42 16,0 0-49-16,0 0-10 0,3-21-3 0,-3 21-4 0,0 0 1 15,0 0-3-15,0 0-4 0,0 0-7 0,0 0-6 16,20 1-21-16,-20-1-11 0,0 0-7 0,13 16-2 16,-13-16 2-16,10 14 7 0,-10-14-6 0,7 16-4 15,-7-16-9-15,7 14 2 0,-7-14-2 16,6 15 2-16,-6-15-11 0,0 0-1 0,0 17-15 0,0-17-3 16,0 0-19-16,-3 16-2 0,3-16-18 15,0 0 2-15,-13 10-12 0,13-10-2 0,0 0-5 0,-20 3-6 16,20-3-9-16,0 0 2 0,0 0-9 0,-23 0-2 15,23 0-4-15,0 0-2 0,0 0 0 0,0 0 0 16,-17 3-4-16,17-3-4 0,0 0-2 0,0 0 4 16,-3 23 9-16,3-23 2 0,3 20 9 0,-3-20 7 15,7 27 7-15,-7-27 1 0,6 32 9 0,-6-32 11 16,7 34 9-16,-7-34 13 0,3 30 13 0,-3-30 0 16,3 29 1-16,-3-29-14 0,0 24 5 0,0-24-18 15,-3 22 4-15,3-22-26 0,-3 18-5 0,3-18-18 16,-10 12-21-16,10-12-21 0,0 0-17 0,-20 7-15 15,20-7-6-15,0 0-17 0,-17-1-15 0,17 1-27 0,-13-7-38 16,13 7-39-16,-13-8-3 0,13 8-91 0,0 0-40 16,-7-20-326-16,7 20-319 0</inkml:trace>
  <inkml:trace contextRef="#ctx0" brushRef="#br0" timeOffset="25624.25">36663 23383 260 0,'0'0'1524'0,"0"0"-617"0,0 0-208 0,0 0-152 0,0 0-90 0,17 1-90 0,-17-1-46 15,0 0-88-15,3 23-35 0,-3-23-61 0,4 20-9 16,-4-20-53-16,3 26 3 0,-3-26-55 0,3 31-24 16,1-13-47-16,-4-18-48 0,6 31-33 0,1-16-46 15,-7-15-47-15,6 28-70 0,-6-28-86 0,7 21-78 16,-7-21-507-16,7 15-956 0</inkml:trace>
  <inkml:trace contextRef="#ctx0" brushRef="#br0" timeOffset="26157.39">37388 22707 1390 0,'0'0'891'0,"0"0"-252"0,0 0-85 0,0 0-115 0,0 0-60 0,0 0-67 0,0 0-53 0,-7 21-36 0,7-21-38 16,0 0-30-16,3 30-43 0,-3-30-10 0,4 26-59 16,-4-26 25-16,3 36-27 0,-3-36-7 0,0 31-33 15,0-31-18-15,3 32-23 0,-3-32-25 0,4 29-28 16,-4-29-40-16,3 24-40 0,-3-24-49 0,3 23-52 15,-3-23-72-15,0 20-39 0,0-20-123 0,0 0-333 16,3 23-614-16</inkml:trace>
  <inkml:trace contextRef="#ctx0" brushRef="#br0" timeOffset="26659.16">37278 23331 705 0,'0'0'814'0,"0"0"-282"16,0 0-132-16,-3-16-92 0,3 16-71 0,0 0-40 0,0 0-45 15,0 0-35-15,3-17-20 0,-3 17-12 0,0 0-6 16,0 0 1-16,0 0-7 0,0 0 7 0,20 7 1 15,-20-7 5-15,0 0 1 0,10 15-5 0,-10-15 2 16,10 12 5-16,-10-12 10 0,6 16 11 0,-6-16 2 16,7 13-4-16,-7-13-8 0,0 0-12 0,7 22-9 15,-7-22-19-15,0 0-9 0,0 0-23 0,3 21-18 16,-3-21-22-16,0 0-14 0,0 0-18 0,0 0-7 16,0 0-13-16,-10 13-3 0,10-13-7 0,0 0-3 15,0 0-6-15,0 0-5 0,0 0-3 0,0 0-4 16,0 0 1-16,0 0 4 0,0 0 16 0,-13 7 2 15,13-7 13-15,0 0 12 0,0 0 9 0,0 0 12 16,3 22 2-16,-3-22 6 0,7 14 11 0,-7-14-4 16,6 19 12-16,-6-19 12 0,7 21 12 0,-7-21 6 15,10 26 2-15,-10-26 1 0,3 22 12 0,-3-22 8 16,7 21 4-16,-7-21 5 0,0 20-5 0,0-20-7 16,0 0-11-16,0 26-3 0,0-26-15 0,0 0-7 15,-10 19-10-15,10-19-8 0,0 0-13 0,-13 10-8 0,13-10-12 16,0 0-20-16,0 0-16 0,-24 3-26 0,24-3-36 15,0 0-36-15,-16-9-49 0,16 9-35 0,0 0-40 16,0 0-135-16,-10-11-218 0,10 11-190 16</inkml:trace>
  <inkml:trace contextRef="#ctx0" brushRef="#br0" timeOffset="27076.16">37637 23351 1012 0,'0'0'522'0,"3"-16"-51"0,-3 16-117 0,0 0-27 0,0 0-3 15,10-14-10-15,-10 14-22 0,0 0 12 0,0 0 6 16,13 7 1-16,-13-7-7 0,0 0-7 0,7 23-49 15,-7-23 5-15,7 23-49 0,-7-23 15 0,6 34-44 0,-6-15 6 16,0 0-47-16,4 2-1 0,-8-1-43 16,4 2-4-16,0-2-19 0,-3 1-15 0,0-2-29 15,-1 1-20-15,1-5-25 0,0 2-19 0,-1 0-17 16,-2 3-20-16,6-20-33 0,-7 20-43 0,7-20-34 16,-10 15-32-16,10-15-8 0,0 0-14 0,-13 8-2 0,13-8-2 15,0 0-2-15,0 0 3 0,-20-8 14 0,20 8 28 16,0 0 35-16,0 0 31 0,-7-13 26 0,7 13 33 15,0 0 49-15,0 0 32 0,0 0 21 0,0 0 15 16,0 0 0-16,10 13 0 0,-10-13-1 0,7 18-10 16,-7-18-42-16,13 25 43 0,-6-12-51 0,-1 2 29 15,4-2-42-15,-3 0-54 0,3 0-77 0,0-3-83 16,-3 2-76-16,-7-12-399 0,19 15-351 0</inkml:trace>
  <inkml:trace contextRef="#ctx0" brushRef="#br0" timeOffset="29404.52">35351 22666 475 0,'0'0'519'0,"0"0"-151"0,0 0-90 0,0 0-40 0,0 0-15 16,0 0-36-16,0 0-17 0,0 0-7 0,0 0-56 15,0 0 37-15,0 0-62 0,0 0 37 0,0 0-63 16,0 0 44-16,0 0-56 0,0 0 51 0,0 0-55 15,0 0 48-15,0 0-29 0,0 0 31 0,0 0-43 16,0 0 53-16,0 0-32 0,0 0 32 0,0 0-32 16,0 0 27-16,0 0-30 0,0 0 19 0,0 0-32 15,0 0 17-15,0 0-33 0,0 0 26 0,0 0-23 0,0 0 21 16,0 0-23-16,0 0 17 0,0 0-28 16,0 0 16-16,0 0-23 0,0 0 11 0,3-20-23 15,-3 20 16-15,0 0-20 0,7-21-3 0,-7 21 3 0,0 0 17 16,3-25-26-16,-3 25 23 0,4-17-23 0,-4 17 20 15,3-20-19-15,-3 20 18 0,3-20-20 16,-3 20 19-16,4-20-22 0,-4 20 21 0,0 0-20 16,3-26 17-16,-3 26-14 0,0 0 14 0,0-26-17 0,0 26 20 15,0 0-19-15,0-30 16 0,0 30-19 0,0 0 20 16,0-26-21-16,0 26 20 0,0 0-19 0,0-27 19 16,0 27-21-16,0 0 23 0,0-28-11 0,0 28 8 15,0 0-17-15,0-24 17 0,0 24-14 0,0 0 13 16,0-23-17-16,0 23 20 0,0 0-19 0,0-21 20 15,0 21-21-15,0 0 21 0,0-21-22 0,0 21 24 16,0 0-24-16,0-21 21 0,0 21-22 0,0 0 23 16,0-22-20-16,0 22 20 0,0 0-18 0,0 0 17 15,0-25-19-15,0 25 20 0,0 0-18 0,0 0 15 16,0-20-29-16,0 20 35 0,0 0-22 0,0 0 22 16,0 0-21-16,-3-19 18 0,3 19-19 0,0 0 23 15,0 0-23-15,0 0 19 0,0-23-19 0,0 23 16 16,0 0-17-16,-4-19 16 0,4 19-15 0,0 0 15 0,-3-20-30 15,3 20 22-15,0 0-16 0,-3-23 20 0,3 23-2 16,0 0-14-16,-4-19 20 0,4 19 0 16,0 0-19-16,-3-17 25 0,3 17-15 0,0 0 28 0,0 0-15 15,-7-17 20-15,7 17-24 0,0 0 16 16,0 0-18-16,0 0 11 0,-6-16-16 0,6 16 13 16,0 0-16-16,0 0 18 0,0 0-14 0,0 0 32 0,-4-14 2 15,4 14 30-15,0 0 2 0,0 0 12 0,0 0-5 16,0 0-2-16,0 0-2 0,0 0-5 0,0 0-6 15,0 0-9-15,0 0-8 0,0 0-11 0,0 0-4 16,0 0-7-16,0 0-5 0,0 0-6 0,0 0 1 16,0 0-7-16,0 0 5 0,0 0 1 0,0 0 28 15,0 0-15-15,0 0 25 0,4-17-7 0,-4 17 21 16,0 0 3-16,0 0 0 0,0 0 0 0,0 0-12 16,0 0-5-16,23-2-3 0,-23 2-8 0,0 0-7 15,0 0-14-15,27 3 5 0,-27-3-5 0,0 0-1 16,26 2-4-16,-26-2-2 0,23 5 1 0,-23-5-9 15,24 0 8-15,-24 0-2 0,26 3-2 0,-26-3 3 0,30 2-5 16,-30-2 9-16,33 2 2 0,-16 0 6 16,-17-2 0-16,37 3-3 0,-18-2-2 0,1-1-12 15,0 2 1-15,4-2 7 0,-1 0-3 0,0 0 0 0,4-2-2 16,-1 2 0-16,1-3-2 0,3 5 2 16,-4-4 0-16,4 1-1 0,-3-1-2 0,3 1 1 15,0 1 1-15,-4-1-6 0,4-1 11 0,-3 2 2 0,-4 0 5 16,0-1 4-16,4 1-1 0,-4 0-3 0,0 0-13 15,0 0 13-15,1 1-4 0,-1-1-1 0,0 2-2 16,4 0-1-16,-7-2-6 0,3 3 5 0,0-1-2 16,1-1 1-16,-1 2-2 0,-3-3 0 0,6 4-1 15,-6-2-4-15,0-1 5 0,0 1 1 0,0-1-4 16,0 0 4-16,-20-1-5 0,37 2-2 0,-18-1 6 16,-19-1 0-16,37 0 1 0,-37 0 0 0,37 3 1 15,-37-3 0-15,33 2-7 0,-33-2 6 0,30 3-1 16,-30-3-1-16,33 4 2 0,-33-4-5 0,30 1 2 15,-30-1 0-15,26 3-2 0,-26-3 0 0,27 2 0 0,-27-2 0 16,26-2-6-16,-26 2 4 0,27 0 5 16,-27 0-1-16,30-3 1 0,-30 3-1 0,30-3-3 15,-30 3 3-15,26-2 0 0,-26 2-1 0,30-2 2 0,-30 2 1 16,27-1-3-16,-27 1-3 0,27-2-1 16,-27 2 3-16,23 0 3 0,-23 0-1 0,20 0-1 0,-20 0 1 15,20 0-2-15,-20 0-4 0,0 0 7 0,23 0-3 16,-23 0 2-16,0 0 0 0,20 0-3 0,-20 0 1 15,0 0 7-15,0 0-3 0,23 0 1 0,-23 0-2 16,0 0-1-16,0 0-1 0,0 0-4 0,0 0 4 16,20-1 1-16,-20 1-1 0,0 0-1 0,0 0-4 15,0 0 3-15,0 0 0 0,0 0-2 0,0 0 1 16,0 0 3-16,20-2-3 0,-20 2-10 0,0 0 10 16,0 0 6-16,0 0-1 0,0 0-1 0,0 0 0 15,13-7-3-15,-13 7 1 0,0 0 2 0,0 0-1 16,10-8 0-16,-10 8-3 0,0 0-6 0,0 0-9 15,17-10-4-15,-17 10 5 0,0 0 2 0,0 0 3 16,0 0 4-16,16-8 1 0,-16 8 5 0,0 0-14 16,0 0 21-16,0 0 2 0,0 0-2 0,0 0 1 15,0 0-3-15,17 3-2 0,-17-3 10 0,0 0 0 0,0 0-3 16,10 13 0-16,-10-13-2 0,0 0 0 16,0 0-5-16,10 17 4 0,-10-17-1 0,0 0-2 0,3 19-6 15,-3-19 5-15,0 0-4 0,7 21 7 0,-7-21-1 16,3 18 1-16,-3-18-1 0,0 21 0 0,0-21 2 15,4 26-3-15,-4-26 7 0,0 39 5 0,0-17 7 16,-4-1 5-16,4 8-4 0,-3-2 4 0,3 3 4 16,-3 2-4-16,3-2-2 0,-4 3-2 0,1-3-21 15,0 3 15-15,-1-3-2 0,1 2 2 0,3-5-2 16,-3 0-4-16,-1-1-3 0,1-3-9 0,3-3 5 16,-3-1-9-16,3-19-15 0,-4 31-13 0,4-31-13 0,-3 25-9 15,3-25-10-15,0 20-20 16,0-20-9-16,0 0-24 0,-3 20-31 0,3-20-40 0,0 0-34 15,0 0-63-15,0 0-15 0,-7 16-102 0,7-16-48 16,0 0-72-16,0 0-405 0,0 0-858 0</inkml:trace>
  <inkml:trace contextRef="#ctx0" brushRef="#br0" timeOffset="30048.81">34580 21858 751 0,'0'0'847'0,"0"0"-212"0,0 0-209 0,0 0-36 0,0 0-103 0,7-13-38 15,-7 13-84-15,0 0-11 0,0 0-53 0,20 6-1 0,-20-6-46 16,17 4 10-16,-17-4-33 0,16 8-72 15,-16-8 12-15,20 7-74 0,-20-7 6 0,23 7-48 16,-23-7-54-16,27 8-39 0,-27-8-62 0,26 9-64 0,-26-9-279 16,27 7-177-16</inkml:trace>
  <inkml:trace contextRef="#ctx0" brushRef="#br0" timeOffset="30217.7">35085 21946 714 0,'0'0'926'0,"0"0"-358"0,17 4-84 0,-17-4-98 0,0 0-76 0,17 7-80 0,-17-7-54 0,0 0-38 0,16 7-29 0,-16-7-34 15,0 0-42-15,17 12-40 0,-17-12-86 0,13 7-9 16,-13-7-69-16,20 9-66 0,-20-9-83 0,17 5-440 16,-17-5-424-16</inkml:trace>
  <inkml:trace contextRef="#ctx0" brushRef="#br0" timeOffset="30342.75">35467 21983 199 0,'0'0'1224'0,"0"0"-493"15,17 6-283-15,-17-6-59 0,0 0-145 0,17 5-39 16,-17-5-143-16,0 0-33 0,16 5-137 0,-16-5-70 16,0 0-112-16,0 0-403 0,17 3-294 0</inkml:trace>
  <inkml:trace contextRef="#ctx0" brushRef="#br0" timeOffset="31097.36">33577 21654 249 0,'0'0'1242'0,"0"0"-461"0,0 0-204 0,0 0-41 0,0 0-109 0,-20 6-58 16,20-6-60-16,0 0-42 0,0 0-36 0,-3 23-41 16,3-23-17-16,3 16-37 0,-3-16-5 0,10 21-30 15,-10-21 3-15,13 27-34 0,-3-12 9 0,0-1-36 16,0 3 14-16,4-2-33 0,-4 1 16 0,6-2-30 15,1 1 18-15,-7-4-29 0,3 0 23 0,0-1-38 0,-3-1 11 16,7-2-26-16,-17-7-18 0,20 10 6 16,-20-10-2-16,20 3-13 0,-20-3-15 0,16-10-17 15,-16 10-41-15,14-16-11 0,-14 16-23 0,6-27-17 0,-6 27-12 16,0-31-39-16,-6 11 56 0,6 0-12 16,-7-2 76-16,0 0-16 0,-3-1 78 0,-10 2-8 0,14-1 80 15,-11 3 13-15,4 1 64 0,0 2-6 16,-4 2 35-16,4 4-14 0,-1 1 16 0,1 2-29 0,13 7-2 15,-23-9-29-15,23 9-6 0,-20-1-27 0,20 1 3 16,0 0-20-16,-17 8 2 0,17-8-20 0,-6 13 10 16,6-13-11-16,-7 16-13 0,7-16-33 0,0 20 1 15,0-20-22-15,3 20-18 0,-3-20-18 0,4 22-17 16,-4-22-39-16,13 21-51 0,-13-21-43 0,13 23-56 16,-13-23-58-16,17 20-417 0,-17-20-471 15</inkml:trace>
  <inkml:trace contextRef="#ctx0" brushRef="#br0" timeOffset="31334.4">33836 21865 1254 0,'0'0'908'0,"0"0"-267"0,7 23-116 15,-7-23-122-15,0 16-92 0,0-16-71 0,6 20-56 0,-6-20-53 0,4 20-53 0,-4-20-46 0,3 20-40 0,-3-20-45 0,3 19-38 0,-3-19-30 0,7 17-75 0,-7-17 11 0,7 17-42 0,-7-17-33 0,6 15-46 0,-6-15-70 16,0 0-300-16,14 17-257 0</inkml:trace>
  <inkml:trace contextRef="#ctx0" brushRef="#br0" timeOffset="31511.56">34119 21649 268 0,'0'-26'1462'0,"0"26"-646"15,0 0-178-15,0 0-128 0,0-22-77 0,0 22-70 16,0 0-62-16,0 0-39 0,0 0-23 0,0 0-21 16,10 16-14-16,-10-16-15 0,3 23-19 0,-3-6-2 15,6 2-6-15,-6 2-4 0,4 7-11 0,-1 0-11 16,0 2-20-16,1-3-20 0,-1 1-24 0,0-1-14 16,-3 1-17-16,4 0-26 0,-1-8-32 0,-3 2-32 15,3-3-35-15,-3-1-38 0,0-18-68 0,7 30-76 0,-7-30-80 16,7 22-44-16,-7-22-96 0,0 0-75 15,10 16-540-15,-10-16-1254 0</inkml:trace>
  <inkml:trace contextRef="#ctx0" brushRef="#br0" timeOffset="37761.21">42653 22663 839 0,'0'0'719'0,"0"0"-199"0,0 0-114 15,0 0-81-15,0 0-104 0,0 0 7 0,0 0-49 16,0 0-58-16,0 0-51 0,0 0 38 0,0 0-25 0,0 0-19 16,0 0-9-16,0 0-8 0,0 0 3 15,0 0-1-15,0 0 14 0,0 0 16 0,0 0 12 16,0 0 13-16,0 0 7 0,0 0 4 0,0 0-2 0,0 0-16 16,0 0 3-16,0 0-21 0,0 0-9 0,0 0-23 15,0 0-4-15,0 0-19 0,0 0 2 0,0 0-14 16,0 0 8-16,-10-13-11 0,10 13 7 0,0 0-14 15,4-14 8-15,-4 14-5 0,0 0 2 0,6-26-8 16,-6 26 8-16,4-18-10 0,-4 18 9 16,6-19-6-16,-6 19 5 0,3-23-7 0,-3 23 9 0,4-23 0 15,-4 23-4-15,3-26 2 0,-3 26-3 0,3-26 1 16,-3 26-2-16,4-30 0 0,-4 30-2 16,3-35-2-16,-3 18 1 0,3-3-2 0,1 3-1 0,-1-3-3 15,-3 1 2-15,3-2-2 0,1 1 3 0,-1 1 1 16,-3-2 0-16,3 1 1 0,1 0 2 0,-1 1-2 15,-3 0 3-15,3 2 2 0,1-2 0 0,-4 19-10 16,3-33 10-16,-3 33 0 0,3-33 0 0,-3 33-3 16,4-36 0-16,-1 19 1 0,0-3-1 0,1 1 0 15,-1-1 1-15,0 0-1 0,1-4-3 0,-1-1-1 16,0 1 2-16,4 0 2 0,-4 0-1 0,0-1 1 16,1 0 1-16,2-1-10 0,-2 1 12 0,-1-1-7 0,0 0 8 15,-3 0-10-15,4 0 11 0,-1-1-11 16,-3 1 12-16,3-1-11 0,1-1 10 0,-1 1-10 0,0-3 13 15,1 1-14-15,-1-1 9 0,0 0-12 0,1-3 8 16,-1 0-10-16,0-4 8 0,4 2-2 16,-4-2 4-16,1 0-3 0,-1-1 3 0,0 1 1 0,1 0 3 15,-4 1-3-15,3-1-1 0,0-1 2 16,0-1-8-16,-3 1 8 0,4-1-2 0,-1 0-1 0,-3-1-17 16,3 0 15-16,1 0-19 0,-4 1 13 0,3-1-20 15,0-2 17-15,1 3-20 0,-1-1 18 0,0-1-14 16,1-1 20-16,-1 4-11 0,0-2 4 0,4 0 21 15,-7 0-20-15,7 1 21 0,-4-1-18 0,-3 1 19 16,3 2-18-16,1 1 21 0,-1 1-21 0,-3 1 21 16,0 1-19-16,3-6 17 0,1 2-14 0,-1 3 12 15,-3-5-13-15,3 4 12 0,1-4-16 0,-1 7 18 16,0-6-17-16,1 5 18 0,-1-4-19 0,0 4 23 16,0 2-21-16,1-1 20 0,-1 3-18 0,0-1 19 15,-3 0-18-15,4 1 18 0,-1-1-15 0,-3 1 13 16,3 1-18-16,-3 0 16 0,4 0-13 0,-4-1 14 0,3 3-18 15,-3-1 2-15,3-1 3 0,1 1 1 16,-4 1 0-16,3-1 2 0,-3 1 2 0,3-1 4 0,-3 1-4 16,4-1 0-16,-4 4-1 0,3-3 2 0,-3 4-2 15,3-5-3-15,-3 4 9 16,0-6-5-16,4 7 16 0,-4-3-21 0,0 2 18 0,0-1-20 0,3-1 19 16,-3 1-16-16,0 0 13 0,0 1-18 0,0-5 19 15,0 2-18-15,0 2 15 0,0-5-16 0,0 2 16 16,0 0-17-16,0-2 19 0,0 2-20 0,0-2 19 15,3 2-21-15,-3 1 22 0,0 0-23 0,0-1 18 16,0 1-22-16,0 0 15 0,0 2-20 0,4-3 19 16,-4 2-18-16,0-2 16 0,0 0-17 0,3 0 25 15,-3 1-18-15,0-1 0 0,0 0 2 0,3 0 13 16,-3 1-7-16,0-1 1 0,0 1 3 0,4 2 5 16,-4-2-5-16,0 3 6 0,0-1-4 0,3-4 2 15,-3 6-2-15,0-5 1 0,0 4 0 0,3-1-2 16,-3 1 4-16,0 0-3 0,4 0 0 0,-4 0 1 15,3 0 3-15,-3-1-4 0,0 1-1 0,3 0 7 16,0 2-5-16,-3-2-1 0,4 2 1 0,-4-2 4 0,3 0 15 16,-3 2-23-16,3-2 21 0,-3 1-22 0,4-2 20 15,-4 2-24-15,0 0 24 0,3 0-24 16,-3-1 24-16,3 2-26 0,-3-1 23 0,4 0-22 16,-4 1 21-16,3-1-20 0,0 2 24 0,-3-1-21 0,4-1 19 15,-4-1-23-15,3 3 23 0,-3-3-19 0,0 0-2 16,3 0 1-16,-3 0 12 0,0 2-9 0,4-1 2 15,-4-1-2-15,0 0 3 0,3 0-1 0,-3 2 5 16,0-1-4-16,0-1 1 0,0 3 2 0,0 0-1 16,3-1 3-16,-3 21 0 0,0-38 4 0,0 38-1 15,0-36 1-15,0 36 3 0,0-29 3 0,0 29-5 16,0-28-2-16,0 28-2 0,0-29-1 0,0 29-1 16,0-26 0-16,0 26 1 0,0-24-43 0,0 24 49 15,0-25-49-15,0 25 53 0,4-21-45 0,-4 21 49 16,0-19-45-16,0 19 47 0,0 0-45 0,3-24 47 15,-3 24-46-15,0 0 49 0,0-19-44 0,0 19 44 16,0 0-49-16,0 0 50 0,0-21-53 0,0 21 47 16,0 0-47-16,0 0 49 0,0 0-47 0,0 0 45 0,0-22-53 15,0 22 52-15,0 0-48 0,0 0 51 0,0 0-4 16,0 0-5-16,0-23 4 0,0 23-7 16,0 0-2-16,0 0-2 0,0 0 3 0,0 0-5 0,0 0 1 15,0-16 4-15,0 16-4 0,0 0 0 0,0 0 1 16,0 0-42-16,0 0 45 0,0 0 2 0,0 0-2 15,0 0 0-15,0 0-1 0,0 0-1 16,0 0-1-16,0 0-4 0,0 0 6 0,0 0-4 0,0 0 6 16,0 0-1-16,7-14 4 0,-7 14-7 0,0 0-43 15,0 0 55-15,20 0-51 0,-20 0 52 0,0 0-50 16,23-2 54-16,-23 2-45 0,20-1 44 0,-20 1-45 16,26-3 62-16,-26 3-40 0,34-3 48 0,-15 0-46 15,1 1 45-15,0 0-51 0,7-2 42 0,-1 1-5 16,1 0-7-16,3-1-4 0,0 1-6 0,0-1-2 15,0 1 2-15,0 0-8 0,-4 0 0 0,4 0-2 16,0 2 3-16,-3-1-6 0,-1 1 4 0,-3 1-3 16,1 0 4-16,-4 0 3 0,3 1 4 0,-3-1 1 15,3 0-2-15,-3 0 5 0,-20 0-10 0,36 2 1 16,-36-2-2-16,37 0 1 0,-37 0-1 0,37 0-1 16,-37 0 4-16,36-2-3 0,-36 2 4 0,33-1 9 15,-33 1 11-15,34-3 4 0,-34 3-1 0,26 0-2 0,-26 0-8 16,30-1-1-16,-30 1-1 0,23-2 0 0,-23 2-4 15,27 0-1-15,-27 0-3 0,30-3-7 16,-30 3 3-16,30-1-5 0,-30 1 0 0,33-3 1 16,-33 3 0-16,33-3-3 0,-33 3-2 0,33-3 1 0,-33 3 1 15,37-1 2-15,-37 1-1 0,33 0-3 0,-33 0 3 16,30 0-1-16,-30 0 4 0,30 1 2 0,-30-1 8 16,26 3-36-16,-26-3 39 0,27 2 0 0,-27-2-7 15,20 1-2-15,-20-1-1 0,23 1 5 0,-23-1-45 16,20 0 40-16,-20 0-38 0,23-1 45 0,-23 1-3 15,24-3 1-15,-24 3-5 0,23-1-2 0,-23 1-1 16,20-2 2-16,-20 2-2 0,0 0-1 0,23-1 7 16,-23 1 5-16,0 0 2 0,23 0 1 0,-23 0 0 15,0 0-5-15,24-2-3 0,-24 2-2 0,0 0-37 16,20 0 40-16,-20 0-3 0,19-4 0 0,-19 4-5 16,20-3 1-16,-20 3-2 0,20-3-2 0,-20 3 0 15,20-4-1-15,-20 4 1 0,20-3-1 0,-20 3 3 0,17-1-4 16,-17 1 1-16,0 0-1 0,26 0 0 0,-26 0 1 15,0 0-2-15,20 0 3 0,-20 0-3 16,0 0-1-16,27 1-1 0,-27-1 0 0,0 0 1 16,26-1-1-16,-26 1 2 0,20-2 1 0,-20 2-1 0,0 0 0 15,30 0 0-15,-30 0-1 0,0 0 6 0,24 0-3 16,-24 0 3-16,0 0-3 0,0 0 0 0,23 2 0 16,-23-2 1-16,0 0-2 0,0 0-3 15,23 1-2-15,-23-1 0 0,0 0-1 0,0 0-1 0,17 0 4 16,-17 0-2-16,0 0 4 0,0 0-1 0,23 0 3 15,-23 0-3-15,0 0 0 0,0 0 4 0,20 2-4 16,-20-2-2-16,0 0 2 0,0 0 1 0,20 1-1 16,-20-1-2-16,0 0 3 0,0 0-3 0,0 0-5 15,20 4-4-15,-20-4 5 0,0 0-1 0,0 0 0 0,20 2 7 16,-20-2-6-16,0 0-1 0,0 0 2 0,26 0-2 16,-26 0-3-16,0 0-2 0,20-2-3 15,-20 2 4-15,0 0-4 0,23 0 2 0,-23 0 1 16,0 0 3-16,24 3 2 0,-24-3 5 0,0 0 0 0,16 6-1 15,-16-6 2-15,0 0 1 0,20 7 2 16,-20-7 0-16,0 0 0 0,17 7 0 0,-17-7-1 16,0 0 0-16,13 10 1 0,-13-10 0 0,0 0 0 0,13 10 3 15,-13-10-2-15,0 0 0 0,14 13 1 0,-14-13 0 16,0 0 2-16,13 19-4 0,-13-19 0 16,3 14-3-16,-3-14-5 0,7 18-1 0,-7-18 0 15,3 18-3-15,-3-18 0 0,4 23-1 0,-4-23 0 0,3 26 2 16,-3-26 7-16,0 27-3 0,0-27 7 0,0 35-3 15,0-35 5-15,0 36-7 0,0-16 21 0,0 0 2 0,-3 1 9 16,3 1-6-16,-4-1 5 0,1 1 2 16,3 3-2-16,-3 0-3 0,-1 1-5 0,1-1 0 15,-4 2-11-15,4-1 3 0,0-1 0 0,-1 1-2 16,1 0-17-16,-4 4 18 0,4-3-2 0,-4-2 1 16,4 2-4-16,-4-1 2 0,4 0-4 0,-3 3 4 15,-1-4-1-15,0 3 10 0,4 0 0 0,-7-2 0 16,3 3 5-16,1-2 4 0,-1 1 7 0,0 0 7 0,1 0-2 15,-1 0 2-15,-3 1-37 0,3-2 46 0,-3 6-41 16,4-6 40-16,-4 6-41 0,3-5 29 16,-3 2-3-16,4-3-5 0,-4 6-8 0,3-3-4 0,-3-1 0 15,3 1-4-15,-3-3-5 0,4 6 5 0,-4-7 2 16,3 3 8-16,1-3 3 0,-1 1-4 16,0 1 10-16,1-1-4 0,-1 1 1 0,-3 0-3 0,3-4 1 15,4 3-3-15,-7-1-9 0,7 1 5 0,-7 1-4 16,3-2-2-16,0 1-4 0,1-1 0 0,-1 1-8 15,-3 0 6-15,4-1 0 0,-1 0-2 0,0 0 2 16,1-2 0-16,-1 5-2 0,0-5-6 0,1-1 11 16,-1-1-2-16,0 2-2 0,1-1-2 0,2 0 2 15,-2-3 0-15,3 0 2 0,-1 0 1 0,1 0-2 16,-4-1-1-16,4 1-20 0,0 0 23 0,-1 0-14 16,-2 0 24-16,2 0-18 0,1 4 20 0,0-1-17 15,-4 1 13-15,4-1-15 0,-4 0 20 0,4 3-3 16,-1-2-4-16,-2 2 1 0,2-2-4 0,-2 2-5 0,2-2-3 15,1 2 6-15,0-1-3 0,-1 1-4 0,-2 1 1 16,3 0-4-16,-1 2 2 0,1 0 2 16,-4-1 2-16,4 2-2 0,0 1 1 0,-1 0 1 0,1-1 2 15,0-1 2-15,-1 4 8 0,1-3 0 0,-4 3 1 16,4-1-5-16,0-1-1 0,-1 2 0 0,1-3-3 16,0 2 5-16,-1 0 0 0,1-2-1 0,3 2 1 15,-3-1-3-15,-1 1-1 0,1-2 3 0,0 1-2 16,3-1-8-16,-4 2 5 0,4-2-6 0,0 2 6 15,-3-2-11-15,3 2 6 0,-3-1 2 0,3 2 0 16,0-1-1-16,0-1 5 0,0 2 2 0,-3-1 3 16,3 0-5-16,0 1 13 0,-4 0 0 0,4 1 0 15,0-1-11-15,0 0 7 0,0-1-25 0,-3 0 21 16,3 0-3-16,0 0-18 0,0 1 13 0,3-2-12 16,-3 1 15-16,0 1-16 0,4-3 17 0,-4 3-15 15,0-3 16-15,3 0-20 0,-3 2 19 0,0-2-19 16,3 3 20-16,-3-1-3 0,0 1-2 0,0 0 1 15,0-2-1-15,0 1-4 0,0-1 1 0,0-1 2 0,0 0-4 16,0 1 3-16,0-1-6 0,0 2 6 16,0-2 0-16,0-2-1 0,0 3-1 0,0-1 2 15,-3 0-2-15,3 0 1 0,0-2-1 0,0 2-1 0,0 0-16 16,0 1 22-16,-3-2-16 0,3 1 15 0,0 0-13 16,-4 2 18-16,4-2-17 0,-3 1 15 0,3-3-15 15,-3 5 14-15,3-3-14 0,-4 3 20 0,4-3-15 16,-3 3 18-16,3-3-13 0,-3 3 15 0,-1-3-12 15,4 2 15-15,-3 0-15 0,3-1 8 0,0-2-12 16,-3 3 14-16,3-1-17 0,-4-1 12 0,4 3-11 16,0-3 15-16,-3 2-15 0,3-5 20 0,0 2-11 15,0 3 17-15,0-4-5 0,0 1 2 0,0-2-8 16,0 2 7-16,3-2 1 0,-3 2 1 0,4-2-3 16,-1 2 1-16,-3-2-4 0,3-1-7 0,1 3-8 15,-4-3 10-15,3 2-12 0,0-2 9 0,-3-2-13 16,4-1 8-16,-1-4-8 0,-3 5 13 0,0-5-13 15,0 0 15-15,0 1-9 0,0-20 8 0,3 35-5 0,-3-35 13 16,0 34-7-16,0-34 15 0,0 37-8 0,0-37 4 16,0 36-11-16,0-36 9 0,0 36-11 0,0-36 7 15,0 34-12-15,0-34-3 0,-3 30-1 0,3-30 2 16,7 23-9-16,-7-23-12 0,-4 19-36 0,4-19-17 16,0 0-49-16,0 25-20 0,0-25-60 0,0 0-26 15,0 0-80-15,0 0-90 0,0 0-51 0,0 0-83 16,0 0-716-16,-10-15-1525 0</inkml:trace>
  <inkml:trace contextRef="#ctx0" brushRef="#br0" timeOffset="38826.65">34643 16241 520 0,'0'0'977'0,"0"0"-336"0,0 0-133 0,0 0-62 16,0 0-72-16,4-13-81 0,-4 13-63 0,0 0-49 15,23-3-34-15,-23 3-29 0,20 0-22 0,-20 0-21 16,27 2-16-16,-8-1-17 0,-19-1-30 0,34 3-27 16,-14-1-34-16,0 0-41 0,0 1-47 0,3 0-31 15,-3 0-40-15,0 1-35 0,3 1-76 0,0-1-46 16,0 0-372-16,1 2-376 0</inkml:trace>
  <inkml:trace contextRef="#ctx0" brushRef="#br0" timeOffset="39001.75">35826 16254 842 0,'0'0'929'0,"20"3"-306"0,-20-3-141 0,20 4-95 0,-20-4-104 0,17 6-73 16,-17-6-84-16,16 4-74 0,-16-4-49 0,17 6-36 15,-17-6-36-15,23 3-34 0,-23-3-40 0,27 1-89 0,-27-1-35 16,40-1-460-16,-21-1-361 0</inkml:trace>
  <inkml:trace contextRef="#ctx0" brushRef="#br0" timeOffset="39152.18">36810 16221 695 0,'23'-3'436'0,"-23"3"-273"0,0 0-86 0,0 0-425 0,20-3 78 0</inkml:trace>
  <inkml:trace contextRef="#ctx0" brushRef="#br0" timeOffset="39369.71">37976 16129 241 0,'20'0'1016'0,"-20"0"-473"0,33-1-167 0,-33 1-104 0,30 0-66 0,-30 0-49 0,33-2-54 0,-33 2-54 0,33 3-58 16,-13-2-95-16,-20-1-33 0,33 3-135 0,-13 0-34 15,-3 0-212-15,6 0 176 0</inkml:trace>
  <inkml:trace contextRef="#ctx0" brushRef="#br0" timeOffset="39553.32">39447 16244 996 0,'24'4'583'0,"-5"-2"-151"0,-2-1-132 0,3 2-65 0,-3-1-60 0,3-1-25 0,0 0-44 15,-1 1-23-15,5-1-29 0,-4-1-33 0,3 2-36 16,0-2-48-16,4 1-43 0,-1 1-36 0,4-1-52 16,0-1-49-16,0 3-325 0,3-2 39 0</inkml:trace>
  <inkml:trace contextRef="#ctx0" brushRef="#br0" timeOffset="39723.47">40773 16399 902 0,'16'3'757'16,"-16"-3"-267"-16,27 4-64 0,-27-4-122 0,23 4 11 16,-23-4-119-16,24 3-1 0,-24-3-94 0,23 2 36 15,-23-2-87-15,23-2 38 0,-23 2-92 0,23-3 12 0,-23 3-68 16,27-4-18-16,-27 4-39 0,30-3-46 16,-30 3-35-16,33-3-57 0,-33 3-62 0,30-5-335 0,-30 5-198 15</inkml:trace>
  <inkml:trace contextRef="#ctx0" brushRef="#br0" timeOffset="39924.58">41740 16284 407 0,'0'0'909'0,"20"-3"-393"0,-20 3-106 0,16-4-120 0,-16 4-32 15,20-4-90-15,-20 4-4 0,20-6-64 0,-20 6 0 16,23-3-67-16,-23 3-7 0,27-7-47 0,-27 7-41 15,23-3-14-15,-23 3-59 0,30 0 3 0,-30 0-80 0,30 0-81 16,-30 0 10-16,33 2-244 0,-33-2 162 16</inkml:trace>
  <inkml:trace contextRef="#ctx0" brushRef="#br0" timeOffset="40088.35">42617 16200 732 0,'0'0'1040'0,"0"0"-462"0,16 5-107 0,-16-5-162 16,0 0-7-16,24 6-83 0,-24-6-42 0,23 3-66 15,-23-3-64-15,26 4-93 0,-26-4-21 0,30 0-55 16,-30 0-56-16,37 2-63 0,-17-1-104 0,0-2-357 16,-20 1-308-16</inkml:trace>
  <inkml:trace contextRef="#ctx0" brushRef="#br0" timeOffset="40941.18">33301 16040 660 0,'0'0'765'0,"0"0"-211"0,0 0-125 16,0 0-53-16,0 0-14 0,0 0 36 0,0 0-79 0,17-6 48 0,-17 6-55 16,0 0 15-16,0 0-7 0,0 0-28 0,13 9-18 15,-13-9-21-15,7 14-26 0,-7-14-60 0,6 25 12 16,-6-25-67-16,10 31 16 0,-6-14-31 0,-1 2-20 15,0-3-18-15,4 0-15 0,-4 3-20 0,-3-1-32 16,7-2-33-16,-7 1-29 0,10-1-47 0,-10-16-59 16,7 27-23-16,-7-27-102 0,6 20-33 0,-6-20-86 15,7 16-59-15,-7-16-73 0,7 13-469 0,-7-13-1108 16</inkml:trace>
  <inkml:trace contextRef="#ctx0" brushRef="#br0" timeOffset="39950.83">5399 22693 808 0,'0'0'488'0,"0"0"-79"0,0 0-166 16,0 0 15-16,0 0-113 0,0 0 23 0,0 0-86 0,0 0 52 15,6-14-47-15,-6 14 24 0,0 0-59 16,0 0 32-16,0 0-50 0,3-19 46 0,-3 19-48 16,0 0 38-16,4-15-41 0,-4 15 16 0,0 0-3 15,3-22-2-15,-3 22 0 0,3-20-4 0,-3 20 0 0,4-20-4 16,-4 20 10-16,3-22-16 0,-3 22-4 15,3-24 0-15,-3 24 13 0,4-26-18 0,-4 26 10 16,6-31-16-16,-6 31 1 0,4-32-5 0,-1 15 10 0,-3 17-12 16,7-32 9-16,-4 16-13 0,0-1 9 15,1 0-6-15,-4-2 10 0,3 2-12 0,-3 17 10 16,7-36-4-16,-7 18 6 0,3-1-3 0,0 2 2 0,1-3-7 16,-4 20 1-16,3-33 0 0,-3 33-2 0,3-33 0 15,-3 33 1-15,4-32 0 0,-4 32 1 0,3-30-3 16,-3 30-1-16,3-28 5 0,-3 28-19 0,3-27 22 15,-3 27-8-15,0-26-2 0,0 26 2 0,4-24-2 16,-4 24-3-16,3-24 6 0,-3 24-4 0,3-28 4 16,-3 28-4-16,4-21 2 0,-4 21-3 0,0-19 17 15,0 19-18-15,0 0 23 0,3-27-7 0,-3 27 9 16,0 0-10-16,0-23 6 0,0 23-13 0,0 0 5 16,3-23-6-16,-3 23 6 0,0 0-11 0,-3-22 8 15,3 22-29-15,0 0 30 0,-3-20-31 0,3 20 36 16,0 0-11-16,0-20 7 0,0 20-11 0,0 0 13 15,-4-20-12-15,4 20 7 0,0 0-11 0,-6-19 12 16,6 19-10-16,0 0 11 0,-4-17-7 0,4 17 21 16,0 0-5-16,0 0 13 0,-6-16-13 0,6 16 2 0,0 0-13 15,0 0 12-15,0 0-24 0,-3-15 17 16,3 15-13-16,0 0 7 0,0 0-10 0,0 0 8 16,0 0-15-16,-7-15 15 0,7 15-6 15,0 0 10-15,0 0-12 0,0 0 11 0,0 0-10 0,0 0 11 0,-7-14-20 16,7 14 22-16,0 0-16 0,0 0 10 0,0 0-10 15,0 0 14-15,0 0-13 0,-6-19 5 0,6 19-5 16,0 0 10-16,0 0-9 0,0 0 11 0,0 0-18 16,0 0 18-16,0 0-11 0,0 0 15 0,0 0-15 15,0 0 9-15,0 0-8 0,-7-14 7 0,7 14-11 16,0 0 11-16,0 0-6 0,0 0 19 0,0 0-11 16,0 0 10-16,17-9-16 0,-17 9 18 0,0 0-3 15,0 0 6-15,19-2-9 0,-19 2 9 0,0 0-9 16,24-2 10-16,-24 2 2 0,20 0-12 0,-20 0-9 15,23 3 9-15,-23-3-11 0,27 0 6 0,-27 0-6 16,26 3 3-16,-26-3-6 0,33 1 11 0,-33-1-9 16,37 0 9-16,-37 0-3 0,36 0 1 0,-36 0-4 15,37-1 8-15,-37 1-5 0,36 0 3 0,-36 0 1 16,40 0 1-16,-40 0-1 0,37 0 2 0,-20 1 0 16,-17-1-2-16,36 0-1 0,-16 3-1 0,-20-3-2 15,33 2 0-15,-33-2 2 0,37 1 3 0,-37-1-5 0,33 0 1 16,-33 0-2-16,37 0-1 0,-37 0-4 15,33 0 5-15,-33 0-2 0,33 0-1 0,-33 0 0 16,37 0 0-16,-37 0-1 0,33 0-2 0,-33 0 5 0,30 0-4 16,-30 0 2-16,30 0-2 0,-30 0 2 0,29 0-1 15,-29 0-2-15,27 0 6 0,-27 0-5 0,30 0 2 16,-30 0 0-16,26-1-3 0,-26 1 2 0,27-2 2 16,-27 2 13-16,27 0-5 0,-27 0 3 0,23-1-6 15,-23 1-1-15,26-2-3 0,-26 2 0 0,27 0 2 16,-27 0-3-16,27 0 0 0,-27 0-1 0,26-3 0 15,-26 3-2-15,27-1 6 0,-27 1-4 0,26 0 0 16,-26 0 1-16,24 0-2 0,-24 0 1 0,30-1-9 16,-30 1 11-16,26-2-1 0,-26 2 0 0,27-1-2 15,-27 1-1-15,26-2 3 0,-26 2 1 0,27-1-2 16,-27 1 1-16,26-4-2 0,-26 4 4 0,27-2-5 16,-27 2 2-16,27-1 0 0,-27 1 2 0,23-2-2 15,-23 2 1-15,26-1 0 0,-26 1-4 0,24-2 1 16,-24 2 1-16,30-1 1 0,-30 1-2 0,23 0 2 0,-23 0-1 15,30 0-7-15,-30 0 6 0,26-1 5 16,-26 1-3-16,27 0 2 0,-27 0 1 0,26 1 5 16,-26-1 1-16,24 1 0 0,-24-1 1 0,26 3-2 0,-26-3 1 15,24 3-3-15,-24-3-5 0,23 3 3 0,-23-3-2 16,23 3 3-16,-23-3-4 0,20 3-1 16,-20-3-1-16,23 3-1 0,-23-3 0 0,20 2 2 0,-20-2-1 15,17 3 1-15,-17-3-1 0,20 3 0 0,-20-3-2 16,16 3-2-16,-16-3 6 0,17 3-2 0,-17-3 0 15,0 0 0-15,26 4 0 0,-26-4 2 0,0 0-3 16,24 3-1-16,-24-3 2 0,0 0 1 0,26 3 3 16,-26-3 0-16,17 4 6 0,-17-4 2 0,0 0 2 15,23 3 2-15,-23-3-4 0,20 3-2 0,-20-3-5 16,17 3 1-16,-17-3-1 0,0 0-2 0,26 3-2 16,-26-3 4-16,20 3-3 0,-20-3-1 0,20 1-1 15,-20-1 1-15,20 3-6 0,-20-3 6 0,17 1 0 16,-17-1 1-16,20 0-3 0,-20 0 2 0,20 2 2 15,-20-2-4-15,20 1 2 0,-20-1 1 0,0 0-1 0,29 0-1 16,-29 0-1-16,17-1 2 0,-17 1-3 16,20-2 3-16,-20 2 0 0,20-1-5 0,-20 1 4 15,20-2 0-15,-20 2-1 0,20-2 1 0,-20 2-1 0,0 0 3 16,26-2-6-16,-26 2 6 0,0 0 0 0,24-3-3 16,-24 3-2-16,0 0 4 0,20-1-1 0,-20 1-2 15,0 0 1-15,0 0 0 0,23 0 1 0,-23 0-2 16,0 0 2-16,0 0 3 0,0 0-11 0,23 0 6 15,-23 0 4-15,0 0 0 0,0 0 0 16,0 0-1-16,0 0 0 0,0 0 0 0,17 1 3 0,-17-1-4 16,0 0 3-16,0 0-1 0,0 0 3 0,0 0 2 15,0 0 3-15,0 0 0 0,16 6 4 0,-16-6 5 16,0 0 5-16,0 0-1 0,0 0-2 0,7 14 2 16,-7-14-2-16,0 0-8 0,0 0 0 0,7 20-3 15,-7-20-1-15,0 0-4 0,3 19 3 0,-3-19-1 16,0 0-2-16,3 24-23 0,-3-24 26 0,4 19 0 15,-4-19-3-15,0 20 2 0,0-20-6 0,3 20 3 16,-3-20 0-16,0 25-2 0,0-25 2 0,0 24 2 16,0-24 2-16,0 26-5 0,0-26 5 0,-3 26 7 15,3-26 2-15,0 29-2 0,0-29 0 0,-4 30-3 16,4-30-7-16,0 27 5 0,0-27-4 0,-3 27-2 0,3-27 0 16,0 26 1-16,0-26-2 0,-3 27 0 15,3-27-1-15,0 23 2 0,0-23 4 0,-4 26-3 16,4-26 5-16,-3 23 0 0,3-23 2 0,-3 26 1 0,3-26-6 15,0 25 4-15,0-25-7 0,-4 25 8 0,4-25-13 16,-3 23 12-16,3-23-8 0,0 23 7 0,0-23-8 16,-3 23 5-16,3-23-4 0,0 23 5 0,0-23-5 15,-4 20 6-15,4-20-2 0,-3 20 7 16,3-20-6-16,0 23 11 0,0-23-8 0,-3 20 14 0,3-20-13 16,0 19 9-16,0-19-18 0,-4 21 16 0,4-21-25 15,-3 18 16-15,3-18-11 0,-3 20 9 0,3-20-12 16,-4 20 6-16,4-20-11 0,-3 20 13 15,3-20-10-15,-3 22 11 0,3-22-9 0,0 23 10 0,0-23-11 16,-4 24 10-16,4-24-16 0,-3 26 17 0,3-26-8 0,0 27 9 16,0-27-13-16,-3 27 19 0,3-27-15 15,0 27 10-15,0-27-13 0,0 28 14 0,0-28-12 16,-4 27 9-16,4-27-12 0,-3 26 13 0,3-26-17 16,0 26 17-16,0-26-16 0,0 27 16 0,0-27-16 0,-3 23 20 15,3-23-27-15,3 23 22 0,-3-23-16 16,0 0 15-16,0 27-16 0,0-27 12 0,0 0-19 15,0 20-16-15,0-20 2 0,0 0-11 0,0 0-10 0,0 22-18 16,0-22-20-16,0 0-34 0,0 0-41 0,0 0-37 16,0 0-41-16,0 0-64 0,0 0-25 0,0 0-116 15,0 0-460-15,0 0-798 0</inkml:trace>
  <inkml:trace contextRef="#ctx0" brushRef="#br0" timeOffset="138040.91">35504 7011 65 0,'0'0'1152'16,"0"0"-497"-16,0 0-146 0,0 0-72 0,0 0-68 15,0 0-55-15,0 0-57 0,0 0-34 0,0 0-32 16,0 0-25-16,-7 14-21 0,7-14-19 0,0 0-14 16,0 0-19-16,0 0-10 0,0 0-5 0,0 0-4 15,0 0-4-15,0 0-4 0,0 0-2 0,0 0-11 16,0 0-6-16,0 0-3 0,0 0-6 0,0 0-2 16,0 0-6-16,0 0-6 0,0 0-3 0,0 0-5 15,0 0 1-15,7-18-5 0,-7 18-7 0,3-16 7 16,-3 16-6-16,7-21-3 0,-4 6 0 0,1-1-4 15,2-1 2-15,1-5 2 0,3-3 0 0,0 0-4 16,3-8 0-16,-3-1-1 0,10-11 0 0,-3 2 0 16,2-2-1-16,8-8 4 0,-4 2-3 0,4 1-2 15,-4 5 1-15,0 5-2 0,-3 0 3 0,0 5-2 0,-3 5-1 16,-1 3 1-16,-2 4 2 0,-1 3-1 16,-3 1 2-16,0 3 4 0,-3 4 3 0,-1-1-4 0,-6 13 2 15,14-22 0-15,-14 22-2 0,10-16-2 16,-10 16-2-16,9-14-14 0,-9 14-26 0,7-11-29 0,-7 11-36 15,0 0-45-15,10-15-56 0,-10 15-61 0,0 0-64 16,0 0-56-16,13-13-92 0,-13 13-351 0,0 0-589 16</inkml:trace>
  <inkml:trace contextRef="#ctx0" brushRef="#br0" timeOffset="139160.87">36172 5823 578 0,'6'-16'961'0,"-6"16"-395"0,0 0-119 0,0 0-53 0,0 0-38 0,0 0-38 0,0 0-10 16,-3-17-34-16,3 17-2 0,0 0-20 0,0 0-11 15,0 0-13-15,0 0-23 0,0 0-13 0,0 0-58 16,0 0-2-16,0 0-34 0,0 0 14 0,0 0-52 16,0 0 16-16,-17 5-40 0,17-5 20 0,0 0-41 15,0 0 27-15,0 26-36 0,0-26 29 0,4 17-38 16,-4-17 32-16,10 18-35 0,-10-18 31 0,10 21-36 16,-10-21 32-16,13 20-17 0,-13-20 4 0,17 17-23 0,-17-17 30 15,19 13-34-15,-19-13 34 0,20 10-25 16,-20-10 23-16,17 9-30 0,-17-9 27 0,20 4-25 0,-20-4 30 15,0 0-32-15,27 0 31 0,-27 0-27 16,16-6 31-16,-16 6-39 0,13-11 24 0,-13 11-46 0,14-19 29 16,-14 19-52-16,6-27 33 0,-6 27-14 15,7-31-4-15,-7 31 4 0,-3-36 7 0,-1 17 7 16,-2-1 8-16,-1 0 5 0,-3 2 9 0,3 0 6 0,-6-1 27 16,7 6 19-16,-4 0 14 0,0 0 6 0,0 3 3 15,10 10 4-15,-20-17-7 0,20 17-20 0,-17-10 4 16,17 10-11-16,0 0-27 0,-23-4 16 15,23 4-5-15,0 0-7 0,-17 7 1 0,17-7-7 0,-6 14-5 16,6-14-20-16,-7 16 28 0,7-16-25 0,0 20 27 16,0-20-26-16,3 22 27 0,-3-22-28 0,7 21 27 15,-7-21-28-15,10 22 26 0,-10-22-27 0,10 16 25 16,-10-16-38-16,13 14 15 0,-13-14-44 0,13 10 34 16,-13-10-58-16,17 9 35 0,-17-9-8 0,0 0-5 15,20 1-14-15,-20-1-17 0,0 0 1 0,17-8-7 16,-17 8 0-16,13-13 14 0,-13 13-3 0,6-16 28 0,-6 16-2 15,7-15 25-15,-7 15-3 0,7-16 23 16,-7 16 1-16,0 0 40 0,6-18 16 0,-6 18 20 16,0 0 6-16,0 0 0 0,0 0-9 0,0 0-11 15,0 0-13-15,0 0-8 0,0 0-8 0,0 0-2 0,4 14-4 16,-4-14-3-16,3 23-8 0,-3-23-21 16,7 26-19-16,-7-26-21 0,6 28-31 0,-6-28-29 15,7 27-34-15,-7-27-27 0,13 24-28 0,-13-24-27 0,14 23-19 16,-14-23-29-16,10 17-7 0,-10-17-53 15,13 15-67-15,-13-15-286 0,13 10-304 0</inkml:trace>
  <inkml:trace contextRef="#ctx0" brushRef="#br0" timeOffset="139541.72">36517 5739 844 0,'0'0'950'0,"0"0"-335"0,0 0-93 0,0 0-96 0,-3-20-57 0,3 20-70 15,0 0-25-15,0 0-31 0,0 0-7 0,0 0-1 16,0 0-17-16,0 0-6 0,0 0-12 0,0 0-17 16,0 0-14-16,0 0-13 0,0 0-24 0,16 10-9 0,-16-10-10 15,7 14-24-15,-7-14-9 0,10 18-19 16,-10-18-8-16,7 21-14 0,-7-21-1 0,10 25-15 0,-10-25 1 15,6 24-9-15,-6-24 2 0,7 23-10 16,-7-23 3-16,3 23-6 0,-3-23 4 0,7 17-15 0,-7-17-7 16,0 0-27-16,7 22 3 0,-7-22-32 0,0 0 16 15,0 0-44-15,6 17 32 0,-6-17-35 0,0 0 56 16,0 0-38-16,0 0 16 0,10-16-63 0,-10 16 33 16,7-17-5-16,-7 17-6 0,6-26-9 0,-6 26-3 15,7-30 8-15,-7 30-18 0,10-27 21 0,-10 27-28 16,10-27 12-16,-10 27-38 0,7-22 25 0,-7 22-61 15,6-16 27-15,-6 16-63 0,0 0 8 0,10-17-46 16,-10 17-16-16,0 0-76 0,0 0-328 0,0 0-294 16</inkml:trace>
  <inkml:trace contextRef="#ctx0" brushRef="#br0" timeOffset="139947.04">36859 5739 1230 0,'0'0'758'0,"0"0"-237"0,0 0-121 0,0 0-90 0,0 0-73 0,0 0-58 15,7-14-28-15,-7 14-17 0,0 0-8 0,0 0-8 16,0 0-5-16,0 0 0 0,20 1-17 0,-20-1-10 16,0 0-3-16,13 7-11 0,-13-7-5 0,0 0-3 15,13 9-6-15,-13-9-10 0,0 0-9 0,0 0-8 16,20 7-7-16,-20-7-3 0,0 0-8 0,0 0-4 15,0 0-8-15,17 4-12 0,-17-4-21 0,0 0-12 16,0 0-8-16,0 0-6 0,0 0-12 0,0 0-5 16,0 0 14-16,-3-23 8 0,3 23 13 0,0 0 11 15,-14-14 44-15,14 14-4 0,-10-7 42 0,10 7 1 16,0 0 30-16,-23-6-5 0,23 6 18 0,0 0-21 16,-20 3-11-16,20-3-11 0,-13 9-13 0,13-9-7 15,-10 14-7-15,10-14-5 0,-10 19-4 0,10-19-4 0,-3 19 1 16,3-19-10-16,-4 21 0 0,4-21-3 15,0 22 1-15,0-22-3 0,4 21-7 0,-4-21-7 0,6 20-32 16,-6-20-29-16,7 20-32 0,-7-20-28 16,10 19-31-16,-10-19-40 0,13 14-33 0,-13-14-30 0,17 13-30 15,-17-13-38-15,16 10-73 0,-16-10-306 0,20 6-334 16</inkml:trace>
  <inkml:trace contextRef="#ctx0" brushRef="#br0" timeOffset="140457.81">37069 5903 121 0,'0'0'1216'0,"0"0"-512"0,0 0-178 0,0 0-72 0,0 0-43 16,0 0-64-16,0 0-45 0,20 1-40 0,-20-1-31 0,0 0-23 15,13 10-27-15,-13-10-27 0,0 0-24 0,20 13-30 16,-20-13-10-16,13 7-15 0,-13-7-15 0,13 9-10 16,-13-9-11-16,17 7-9 0,-17-7-4 0,17 7-2 15,-17-7-6-15,0 0-6 0,23 5-2 0,-23-5-3 16,0 0-5-16,20-2-14 0,-20 2-10 0,0 0-7 0,16-10-14 15,-16 10-10-15,10-14-6 0,-10 14 0 0,7-19 6 16,-7 19 5-16,0-24 9 0,0 24 9 16,-3-29 20-16,3 29-9 0,-10-33 10 0,3 17 13 0,0 2 24 15,-3-2 7-15,10 16 24 16,-16-21 2-16,16 21 4 0,-17-21 0 0,17 21 10 0,-16-15-4 0,16 15 5 16,-17-12-6-16,17 12-13 0,0 0-12 15,-20-6-10-15,20 6-9 0,0 0-7 0,-13 9-2 0,13-9-2 16,0 0-35-16,-7 17 44 0,7-17-30 15,-3 19 42-15,3-19-41 0,3 22 41 0,-3-22-43 0,7 26 41 16,-7-26-46-16,10 25 41 0,-10-25-43 0,10 23 32 16,-10-23-43-16,13 22 43 0,-13-22-61 0,10 16 32 15,-10-16-63-15,17 11 27 0,-17-11-47 0,13 7 36 16,-13-7-18-16,0 0-14 0,23-4-11 0,-23 4-4 16,13-10-9-16,-13 10 4 0,14-16 5 0,-14 16 15 15,10-26 35-15,-10 26-14 0,10-27 37 0,-10 27-17 16,3-26 32-16,-3 26-15 0,7-21 33 0,-7 21 13 15,3-16 33-15,-3 16-2 0,0 0 8 0,0 0-26 16,0 0 4-16,0 0-18 0,0 0-1 0,-7 27-4 0,4-10 0 16,3 3-8-16,-3 2-24 0,3 1-37 15,0 0-48-15,0 0-58 0,0-2-80 0,3 2-52 0,-3-3-108 16,0-1-483-16,3-2-752 0</inkml:trace>
  <inkml:trace contextRef="#ctx0" brushRef="#br0" timeOffset="140977.28">36255 5303 1031 0,'0'0'797'0,"0"0"-143"0,0 0-113 0,0 0-63 0,0 0-72 16,0 0-15-16,13-6-6 0,-13 6-49 0,0 0-3 15,0 0-47-15,0 0-38 0,10-10-29 0,-10 10-31 16,0 0-27-16,13-10-21 0,-13 10-36 0,14-9-16 16,-14 9-20-16,16-10-23 0,-16 10-4 0,17-10-24 15,-17 10-40-15,20-10-47 0,-20 10-63 0,20-8-82 16,-20 8-81-16,16-6-115 0,-16 6-73 0,17-6-149 16,-17 6-456-16,0 0-1239 0</inkml:trace>
  <inkml:trace contextRef="#ctx0" brushRef="#br0" timeOffset="141913.47">37859 5581 749 0,'0'0'892'0,"-13"-10"-225"0,13 10-182 0,0 0-28 0,-10-8-92 0,10 8-36 15,0 0-58-15,0 0-29 0,-13-9-32 0,13 9-3 16,0 0-12-16,0 0-11 0,0 0 5 0,0 0-4 15,0 0 11-15,0 0-10 0,0 0-20 0,0 0-24 16,-17 13-9-16,17-13 1 0,0 23-4 0,0-23-3 16,0 34-12-16,0-14-7 0,3 3-5 0,-3 3-15 15,4 1-11-15,-1 2-14 0,-3-3-9 0,3 3-12 16,1-2-9-16,-1-1-12 0,0 0 2 0,1-3-11 16,-1-3-3-16,0-2-9 0,1 0-18 0,-4-18-13 15,6 27-17-15,-6-27-13 0,4 21-15 0,-4-21 7 0,0 0 2 16,6 18 13-16,-6-18-7 0,0 0 8 15,0 0-21-15,14-12 14 0,-14 12-27 0,3-20 26 0,-3 20-39 16,7-26 43-16,-7 26-38 0,3-28 53 0,0 10 6 16,-3 18 7-16,7-34 3 0,-7 34 10 0,3-33 0 15,-3 33-15-15,7-26 20 0,-7 26-1 0,3-21 2 16,-3 21 1-16,3-18 6 0,-3 18-5 0,0 0 13 16,14-14 6-16,-14 14 3 0,0 0 1 0,13 6-34 15,-13-6 49-15,13 13-34 0,-13-13 38 0,14 23-28 16,-14-23 8-16,13 27 29 0,-6-13-24 0,-1 1 25 15,-2-1-21-15,2 2 18 0,-6-16-24 0,10 23 20 16,-10-23-12-16,7 23 13 0,-7-23-8 0,3 20 7 16,-3-20-15-16,0 0 3 0,0 24-28 0,0-24-1 15,0 0-26-15,-13 16 13 0,13-16-32 0,0 0 21 0,-23-2-41 16,23 2 30-16,-20-4-46 0,20 4 25 16,-20-6-48-16,20 6 29 0,-24-10-22 0,24 10-25 15,-16-7-23-15,16 7-25 0,-17-8-35 0,17 8-38 0,0 0-42 16,-20-8-29-16,20 8-15 0,0 0-17 0,0 0-12 15,0 0-81-15,0 0-288 0,0 0-366 0</inkml:trace>
  <inkml:trace contextRef="#ctx0" brushRef="#br0" timeOffset="142127.81">38108 5897 922 0,'0'0'861'0,"0"0"-214"0,10-14-94 0,-10 14-61 0,0 0-82 0,0 0-48 0,14-12-48 0,-14 12-30 16,0 0-56-16,0 0-49 0,0 0-85 16,13 15 32-16,-13-15-71 0,3 18 23 0,-3-18-58 15,7 22 27-15,-7-22-20 0,3 24-18 0,-3-24-24 0,7 25-21 16,-7-25-30-16,3 21-23 0,-3-21-31 16,4 20-38-16,-4-20-57 0,0 0-65 0,3 23-64 15,-3-23-43-15,0 0-105 0,0 0-336 0,0 0-575 16</inkml:trace>
  <inkml:trace contextRef="#ctx0" brushRef="#br0" timeOffset="142345.87">38188 5653 1163 0,'0'-23'859'0,"0"23"-264"0,0 0-182 0,0 0-67 16,4-20-123-16,-4 20-28 0,0 0-68 0,0 0-1 15,0 0-57-15,3-19 7 0,-3 19-53 0,0 0 12 16,0 0-55-16,0 0 16 0,0 0-60 0,0 0-13 16,0 0-16-16,13 10 15 0,-13-10-71 0,0 0-3 15,3 19-69-15,-3-19-33 0,0 0-89 0,4 23-313 16,-4-23-208-16</inkml:trace>
  <inkml:trace contextRef="#ctx0" brushRef="#br0" timeOffset="142742.9">38295 5777 964 0,'0'0'870'0,"0"0"-198"16,0 0-84-16,0 0-75 0,0 0-71 0,0 0-44 15,0 0-39-15,0 0-36 0,19-3-68 0,-19 3-6 0,0 0-37 16,0 0 5-16,0 0-17 0,0 0-5 0,0 0-5 16,0 0-4-16,17 7-20 0,-17-7-17 0,0 0-7 15,10 19-19-15,-10-19-20 0,10 15-10 0,-10-15-20 16,10 20-17-16,-10-20-6 0,7 21-10 0,-7-21-12 15,6 20-4-15,-6-20-7 0,10 14-18 0,-10-14 10 16,7 14-14-16,-7-14-14 0,0 0-16 0,7 16-14 16,-7-16-14-16,0 0-3 0,0 0-1 0,9 10 7 15,-9-10-12-15,0 0-6 0,14-9-18 0,-14 9-4 16,6-12-28-16,-6 12 22 0,10-19-40 0,-10 19 30 16,14-24 4-16,-8 9 7 0,1 2 25 0,0-1 14 15,3 1 17-15,-4 2 7 0,1-1 11 0,3-1 6 16,-10 13 10-16,16-18 25 0,-16 18 24 0,14-11 26 15,-14 11 7-15,0 0-1 0,20-3 5 0,-20 3-6 0,13 12-3 16,-13-12-14-16,13 26 9 0,-6-9-17 0,-4 2-2 16,4-1-9-16,-4 3-3 0,0 0-13 15,1-1 2-15,2 0-17 0,-2-1-14 0,-1-2-33 0,-3-17 3 16,7 33-19-16,-7-33-26 0,6 24-31 0,-6-24-54 16,4 19-49-16,-4-19-36 0,0 0-87 15,6 21-65-15,-6-21-51 0,0 0-114 0,0 0-356 0,0 0-876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4-01-16T01:15:13.47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13265 14837 3 0,'0'0'100'16,"0"0"-29"-16,0 0-15 0,0 0-10 0,0 0 165 0,0 0-218 15,0 0 45-15,0 0-86 0,0 0 11 16,0 0-4-16,0 0-6 0,0 0-60 0,0 0 31 0</inkml:trace>
  <inkml:trace contextRef="#ctx0" brushRef="#br0" timeOffset="783.31">13000 14669 68 0,'-20'6'197'0,"20"-6"-82"15,0 0-67-15,-17 5-36 0,17-5-24 0,0 0-17 16,-17 4-94-16,17-4 32 0</inkml:trace>
  <inkml:trace contextRef="#ctx0" brushRef="#br0" timeOffset="79758.06">22494 8965 211 0,'0'0'1074'0,"0"0"-438"0,0 0-149 0,0 0-104 16,0 0-72-16,0 0-64 0,0 0-49 0,0-22-28 16,0 22-26-16,0 0-15 0,0 0-13 0,0 0 4 15,0-20 3-15,0 20 6 0,0 0 7 0,0 0-3 16,0 0 9-16,7-19 8 0,-7 19-1 0,0 0 1 15,0 0-47-15,0 0 48 0,0 0-40 0,0 0 42 16,0-17-43-16,0 17 25 0,0 0-29 0,0 0 12 16,0 0-11-16,0 0 10 0,0 0-11 0,0 0-18 15,0 0-13-15,7 20-7 0,-7-20-10 0,6 30-3 16,-6-11-10-16,4 4-4 0,-1 3-12 0,0 0 0 16,1 3-9-16,-4-1-3 0,3 1-6 0,4-2-1 0,-7 0-6 15,0-1 1-15,6-3-6 0,-6-1-3 0,7-2-17 16,-7-2-9-16,0-18-22 0,3 33-7 0,-3-33-40 15,3 28-34-15,-3-28-49 0,0 20-9 0,0-20-92 16,0 0-4-16,0 0-63 0,0 0-64 0,0 0-69 16,0 0-94-16,0 0-363 0,0 0-889 0</inkml:trace>
  <inkml:trace contextRef="#ctx0" brushRef="#br0" timeOffset="84946.1">22464 9827 833 0,'0'0'669'0,"0"0"-198"0,0-21-105 16,0 21-68-16,0 0-51 0,0 0-41 0,0-25-27 16,0 25-21-16,0 0-19 0,0 0 0 0,0 0-8 0,0-21 1 15,0 21 53-15,0 0-51 0,0 0 58 0,0 0-36 16,0 0 59-16,0 0-36 0,0 0-4 15,0 0-16-15,0 0-4 0,0 0-19 0,0 0-13 0,0 26-13 16,0-26-15-16,0 31-9 0,0-12-18 16,0 2-11-16,0 2-13 0,0-1-8 0,0-2-10 0,0 2-7 15,0-1-2-15,0-2-17 0,0-19-25 0,0 37 29 16,0-37-61-16,0 29 26 0,0-29-67 0,0 24 17 16,0-24-76-16,0 19 13 0,0-19-44 0,0 0-37 15,0 20-44-15,0-20-55 0,0 0-49 0,0 0-73 16,0 0-468-16,0 0-818 0</inkml:trace>
  <inkml:trace contextRef="#ctx0" brushRef="#br0" timeOffset="88501.97">22268 10697 878 0,'0'0'833'0,"0"0"-175"0,0 0-158 15,0 0-101-15,0 0-112 0,0 0-67 0,0 0-51 16,7-14-29-16,-7 14-22 0,0 0-22 0,0 0-21 15,17-12-16-15,-17 12-12 0,0 0-5 0,10-8-8 16,-10 8 4-16,0 0 18 0,13-6 10 0,-13 6 23 0,0 0 7 16,20-3 17-16,-20 3-32 0,0 0 67 15,16 9-45-15,-16-9 47 0,14 13-38 0,-14-13 44 16,13 17-56-16,-13-17-13 0,10 30-10 0,-7-13-2 16,1-1-17-16,-4-16-6 0,6 33-10 0,-6-33-8 0,4 33-1 15,-4-33-57-15,0 36 51 0,0-36-56 0,0 33 37 16,-4-14-60-16,4-19 31 0,-6 31-19 15,6-31-18-15,-7 23-16 0,7-23-25 0,-3 23-18 0,3-23 21 16,-14 19-69-16,14-19 26 0,-10 8-41 0,10-8 14 16,0 0-52-16,0 0 18 0,-16-7 15 0,16 7 21 15,-3-13 36-15,3 13-19 0,-7-14 57 0,7 14-6 16,0 0 30-16,-7-23 1 0,7 23 26 0,0 0-2 16,0 0 63-16,-3-20 8 0,3 20 80 0,0 0-38 15,0 0 23-15,0 0 24 0,10 14 12 0,-10-14-8 16,7 16-5-16,-7-16-14 0,3 19-13 0,-3-19-16 15,10 20 24-15,-10-20-64 0,10 19 27 0,-10-19-93 16,13 14-4-16,-13-14-111 0,17 11-46 0,-17-11-50 0,20 7-74 16,-20-7-57-16,16 3-476 0,-16-3-635 15</inkml:trace>
  <inkml:trace contextRef="#ctx0" brushRef="#br0" timeOffset="89334.08">22385 11543 194 0,'0'0'1294'0,"0"0"-454"0,0 0-227 16,-7-19-139-16,7 19-128 0,0 0-77 0,0 0-58 0,0-20-47 0,0 20-30 16,0 0-32-16,7-14-16 0,-7 14-23 0,0 0-14 15,16-9-7-15,-16 9-10 0,0 0-7 16,20 5-5-16,-20-5-44 0,14 8 47 0,-14-8 1 0,16 17 2 16,-16-17 21-16,13 20 15 0,-13-20 6 0,14 23 9 15,-14-23 9-15,10 19-39 0,-10-19 56 0,6 20-42 16,-6-20 56-16,7 19-44 0,-7-19 39 0,7 17-48 15,-7-17 34-15,0 0-52 0,0 21-6 0,0-21 6 16,0 0-20-16,-7 20-12 0,7-20 27 0,0 0-56 16,-13 12 36-16,13-12-55 0,0 0 31 0,-14 6-54 0,14-6 37 15,0 0-52-15,0 0 38 0,-16 5-52 0,16-5 40 16,0 0-47-16,0 0 34 0,0 0-3 16,-17 3-4-16,17-3 0 0,0 0-6 0,0 0 4 0,-6 15 11 15,6-15 5-15,0 0 10 0,0 27 9 0,0-27 7 16,3 25 4-16,-3-25 8 0,0 28 11 0,0-28 15 15,0 29 10-15,0-29-35 0,3 27 65 16,-3-27-36-16,0 27 52 0,0-27-49 0,0 22 45 0,0-22-43 16,-3 20 47-16,3-20-46 0,-3 14 41 0,3-14-43 15,-7 13 27-15,7-13-52 0,0 0 38 0,-13 12-44 16,13-12 43-16,0 0-52 0,-24 8 32 0,24-8-66 16,0 0 23-16,-20 2-72 0,20-2 13 0,0 0-44 15,0 0-62-15,-20 1-82 0,20-1-47 0,0 0-66 16,0 0-82-16,0 0-375 0,0 0-630 0</inkml:trace>
  <inkml:trace contextRef="#ctx0" brushRef="#br0" timeOffset="93952.47">22335 12433 964 0,'0'0'673'16,"0"0"-187"-16,0 0-106 0,0 0-28 0,0 0-25 0,0 0-14 15,0 0-19-15,0 0 38 0,-13-4-66 0,13 4-9 16,0 0 3-16,0 0-35 0,0 0-18 0,0 0-26 15,0 0-25-15,0 0-20 0,0 0-71 0,0 0 22 16,0 0-20-16,0 0-16 0,0 0-10 0,0 0-7 16,0 0-8-16,0 0-2 0,0 0-8 0,13 12-3 15,-13-12-3-15,10 9-4 0,-10-9 8 0,20 10-10 16,-20-10 3-16,20 13-4 0,-20-13-2 0,23 16 4 16,-23-16 3-16,20 15 3 0,-20-15-3 0,16 18-1 15,-16-18 8-15,20 13 7 0,-20-13 7 0,7 13 1 16,-7-13 2-16,13 11 3 0,-13-11 3 0,0 0-1 15,10 14 2-15,-10-14-2 0,0 0-8 0,0 0 2 16,0 0-10-16,0 19-2 0,0-19-4 0,0 0-3 16,0 0-5-16,-13 10 3 0,13-10-5 0,0 0 0 15,-17 6 1-15,17-6 1 0,0 0-4 0,-20 4-3 0,20-4 3 16,0 0-5-16,-13 6-1 0,13-6-2 0,0 0-6 16,0 0-14-16,-10 9-14 0,10-9-11 15,0 0-5-15,-6 17 4 0,6-17 5 0,0 0 6 0,6 29 2 16,-6-29 6-16,0 25 2 0,0-25 4 0,7 29 41 15,-4-12-33-15,-3-17 6 0,7 29 0 0,-7-29 39 16,3 27-31-16,-3-27 18 0,3 23 12 0,-3-23 9 16,0 22 20-16,0-22-11 0,0 18 8 0,0-18-24 15,-6 16 7-15,6-16-21 0,-10 12 0 0,10-12-28 16,-13 9 5-16,13-9-46 0,-14 5-29 0,14-5 7 16,0 0-79-16,-23 2 7 0,23-2-40 0,0 0-60 15,-27 0-63-15,27 0-71 0,0 0-91 0,0 0-97 16,-16 4-347-16,16-4-831 0</inkml:trace>
  <inkml:trace contextRef="#ctx0" brushRef="#br0" timeOffset="154984.69">3595 14490 978 0,'0'0'1349'16,"-4"-20"-455"-16,4 20-209 0,0 0-168 0,0 0-72 16,-6-16-120-16,6 16-33 0,0 0-81 0,0 0 1 15,0 0-66-15,-17-6-5 0,17 6-67 0,0 0 11 0,-10 12-50 16,10-12 18-16,-7 14-51 0,7-14 27 0,-6 20-49 16,6-20 26-16,-7 29-44 0,7-29 19 0,-7 30-32 15,7-30 2-15,-3 31-27 0,3-31-26 0,0 32-17 16,0-32-38-16,0 33-7 0,0-33-51 0,3 31 2 15,-3-31-80-15,10 28 5 0,-10-28-39 0,10 27-45 16,-10-27-44-16,10 22-423 0,-10-22-607 0</inkml:trace>
  <inkml:trace contextRef="#ctx0" brushRef="#br0" timeOffset="155368.63">3708 14806 230 0,'0'0'1378'0,"0"0"-528"0,19 0-215 0,-19 0-97 15,0 0-96-15,0 0-55 0,20 7-44 0,-20-7-47 16,0 0-49-16,20 10-51 0,-20-10-42 0,14 8-27 16,-14-8-25-16,20 9-21 0,-20-9-18 0,26 7-12 15,-26-7-13-15,27 7-18 0,-27-7-16 0,26 8-16 0,-26-8-18 16,27 1-11-16,-27-1-7 0,26 0-12 16,-26 0-17-16,24-4 15 0,-24 4-8 0,20-6-18 0,-20 6-4 15,20-14-29-15,-20 14 0 0,13-20-16 16,-13 20-19-16,10-26-8 0,-10 26 5 0,0-29 21 0,0 29 22 15,-7-36 27-15,1 20 23 0,-1-1 42 16,0-3 40-16,-3 7 40 0,0 0 29 0,-3 0 36 16,3 3 24-16,0 1 6 0,10 9-20 0,-20-12 24 0,20 12-12 15,-16-8-30-15,16 8-13 0,0 0-37 0,-24 3 1 16,24-3-36-16,-10 9 13 0,10-9-17 0,-6 14 3 16,6-14-13-16,-7 17-7 0,7-17-17 0,3 20-19 15,-3-20-10-15,4 20-28 0,-4-20-10 0,10 21-31 16,-10-21-12-16,10 20-54 0,-10-20-3 0,16 20-64 15,-16-20 5-15,17 17-65 0,-17-17-1 0,16 13-36 16,-16-13-58-16,17 10-355 0,-17-10-403 0</inkml:trace>
  <inkml:trace contextRef="#ctx0" brushRef="#br0" timeOffset="155735.67">4063 14653 1546 0,'0'0'921'0,"0"0"-193"0,0 0-139 0,0 0-108 15,0 0-63-15,0 0-82 0,0 0-16 0,0 0-51 0,17 9-37 16,-17-9-38-16,6 16-34 0,-6-16-29 16,10 22-27-16,-10-22-23 0,10 24-20 0,-10-24-8 15,13 24-13-15,-13-24-10 0,10 23-7 0,-10-23-21 0,14 20-13 16,-14-20-10-16,10 16-13 0,-10-16-14 0,10 10-16 16,-10-10-16-16,0 0-10 0,16 10-8 0,-16-10-13 15,0 0-12-15,17-8-27 0,-17 8-13 0,10-15-35 16,-10 15 23-16,6-23 22 0,-6 23 30 0,10-30 20 15,-3 13 25-15,-4 1 19 0,4 2 13 0,-4-2 19 16,-3 16 11-16,10-26 26 0,-10 26 20 0,7-22 31 16,-7 22 35-16,10-14 31 0,-10 14 16 0,0 0-1 15,13-10-2-15,-13 10-21 0,0 0 11 0,17 11-53 16,-10 2 33-16,-7-13-17 0,13 23-17 0,-3-11-15 16,-4 1-12-16,1 1-11 0,0 2-9 0,3-3-13 0,-4 3-22 15,1-2-31-15,0-1-20 0,3 0-33 16,-4 0-35-16,-6-13-35 0,17 20-54 0,-17-20-6 15,13 14-67-15,-13-14-24 0,10 9 13 0,-10-9-58 0,0 0-28 16,17-6-81-16,-17 6-314 0,10-16-452 0</inkml:trace>
  <inkml:trace contextRef="#ctx0" brushRef="#br0" timeOffset="155951.34">4521 14316 549 0,'0'0'1313'0,"0"0"-450"0,4-23-179 0,-4 23-155 0,0 0-121 0,0 0-40 15,0 0-63-15,0 0-18 0,0 0-88 0,0 0 7 16,6 22-68-16,-6-22 23 0,10 30-58 0,-6-12 18 16,2 6-7-16,1 0-17 0,0 2-11 0,3 1-9 15,-4 0-8-15,1-1-9 0,3 1-19 0,-3-2-5 16,2-2-8-16,-2 0-17 0,0-2-24 0,-1-2-25 16,1-3-29-16,0-2-63 0,-4 1-13 0,-3-15-61 15,10 21-50-15,-10-21-85 0,7 17-57 0,-7-17-50 0,0 0-61 16,0 0-489-16,0 0-1049 0</inkml:trace>
  <inkml:trace contextRef="#ctx0" brushRef="#br0" timeOffset="156132.31">4515 14563 1568 0,'0'0'878'0,"0"0"-210"0,0 0-121 0,0 0-102 15,0 0-65-15,0 0-73 0,0 0-54 0,0 0-64 16,13 7-38-16,-13-7-44 0,0 0-34 0,20 10-47 15,-20-10-57-15,17 7-42 0,-17-7-69 0,20 6-39 16,-20-6-97-16,16 7-27 0,-16-7-89 0,20 6-94 16,-20-6-379-16,17 6-691 0</inkml:trace>
  <inkml:trace contextRef="#ctx0" brushRef="#br0" timeOffset="156534.23">4880 14524 549 0,'14'13'1385'0,"-14"-13"-592"0,0 0-193 0,0 0-172 0,10 12-89 0,-10-12-85 0,0 0-47 16,13 10-51-16,-13-10-22 0,0 0-42 0,20 10-12 16,-20-10-25-16,0 0 0 0,23 5-21 0,-23-5 8 0,17 3-15 15,-17-3 8-15,0 0-13 0,23 3 11 0,-23-3-6 16,0 0 5-16,20 2-6 0,-20-2 6 0,0 0-4 15,0 0 5-15,20-5-3 0,-20 5-5 16,0 0 2-16,0 0-1 0,6-17-6 0,-6 17-1 0,0 0-3 16,-3-17-5-16,3 17 1 0,0 0 0 0,-13-19 11 15,13 19 0-15,-14-7 16 0,14 7 9 0,-13-4 33 16,13 4 11-16,0 0-2 0,-26 4-7 0,26-4-7 16,-17 13-10-16,17-13-18 0,-17 23-3 0,11-7-10 15,-1-1-7-15,4 1-6 0,-1 3-7 0,1 0-10 16,3-1-22-16,0 1 22 0,0-19-46 0,3 36 29 15,4-17-58-15,-4-1 29 0,4-2-55 0,0 3 28 16,3-5-18-16,-4 2-22 0,4-3-20 0,0-2-15 16,0 2-25-16,0-3-2 0,-10-10-49 0,23 14-31 15,-23-14-21-15,27 11 5 0,-27-11-55 0,23 1-7 16,-23-1-51-16,27-6-413 0,-27 6-479 0</inkml:trace>
  <inkml:trace contextRef="#ctx0" brushRef="#br0" timeOffset="156866.4">5216 14711 1400 0,'0'0'955'0,"0"0"-275"0,0 0-134 0,0 0-136 0,0 0-74 0,0 0-53 0,0 0-48 15,0 0-37-15,10 16-35 0,-10-16-28 0,0 0-24 16,13 14-20-16,-13-14-12 0,17 13-11 0,-17-13 1 16,20 12 6-16,-20-12 7 0,20 12 3 0,-20-12-24 15,26 9 29-15,-26-9-39 0,27 10 19 0,-27-10-41 16,26 9 22-16,-26-9-33 0,24 4 13 0,-24-4-31 15,19 4 18-15,-19-4-50 0,20 5 32 0,-20-5-58 16,14-6 28-16,-14 6-20 0,13-12-25 0,-13 12-12 16,7-17-16-16,-7 17-1 0,0-23-13 0,0 23 16 15,-10-27-3-15,3 13 28 0,-3-1 2 0,0-2 28 16,-3 1 7-16,-4 2 39 0,1 1 28 0,2 3 36 16,-2 1 34-16,2 3 13 0,-2 2 28 0,16 4-3 15,-27 1-16-15,11 4-26 0,16-5-12 0,-24 11-18 16,14-1-17-16,10-10-25 0,-16 20-30 0,16-20-49 15,-10 19-44-15,10-19-61 0,0 22-76 0,0-22-75 16,3 20-83-16,-3-20-86 0,10 17-577 0,-10-17-1179 0</inkml:trace>
  <inkml:trace contextRef="#ctx0" brushRef="#br0" timeOffset="157984.78">5545 22777 773 0,'0'0'767'16,"0"0"-289"-16,3-20-70 0,-3 20-96 0,0 0-28 15,0 0-39-15,0 0-23 0,0 0-13 0,0-20 6 0,0 20 17 16,0 0 19-16,0 0 13 0,0 0-4 0,0 0-6 16,0 0-7-16,0 0-49 0,7 20 10 15,-7-20-49-15,10 30 7 0,-10-10-52 0,3 0-18 0,0 6-19 16,1 0-15-16,-1 2-17 0,4-2-10 0,-4 1-17 16,0-1-22-16,1-1-18 0,2 1-22 0,-3-3-20 15,1-2-23-15,2-1-34 0,-2 0-58 0,-4-20-20 16,6 30-50-16,-6-30-23 0,7 29-30 0,-7-29-87 15,3 22-19-15,-3-22-62 0,0 0-417 0,4 24-740 16</inkml:trace>
  <inkml:trace contextRef="#ctx0" brushRef="#br0" timeOffset="158666.91">5345 23583 536 0,'0'0'954'0,"0"0"-382"0,0 0-147 15,0 0-93-15,0 0-75 0,-6-15-43 0,6 15-53 16,0 0-25-16,6-18-25 0,-6 18-6 0,0 0-26 15,14-11 8-15,-14 11-6 0,0 0 25 0,20-9-2 16,-20 9 16-16,0 0-8 0,20 3 17 0,-20-3-26 16,16 7 16-16,-16-7-25 0,17 10 23 0,-17-10-28 15,13 10 16-15,-13-10-14 0,17 13-3 0,-17-13 2 0,10 13-2 16,-10-13-6-16,10 12-7 0,-10-12 3 0,0 0-28 16,6 19 15-16,-6-19-13 0,0 0-12 0,-3 18-23 15,3-18 2-15,-7 13-2 0,7-13-7 0,-13 12-6 16,13-12-6-16,-13 7-2 0,13-7 0 15,-17 9-4-15,17-9 4 0,0 0 0 0,-20 15-11 0,20-15-11 16,0 0-8-16,-13 7-12 0,13-7-3 0,0 0-6 16,0 0-8-16,-13 12-9 0,13-12 3 0,0 0 11 15,0 0 7-15,0 24 14 0,0-24 5 0,3 16 8 16,-3-16 6-16,7 23 6 0,-7-23 6 0,6 21 8 16,-6-21 8-16,7 22 4 0,-7-22 6 0,10 23 10 15,-10-23 6-15,6 20 10 0,-6-20-1 0,4 20 8 16,-4-20-3-16,3 21-3 0,-3-21-1 0,0 20-5 15,0-20-2-15,-3 18-14 0,3-18-1 0,-10 20-4 16,10-20-12-16,-10 18 0 0,10-18-12 0,-10 18-11 16,10-18-14-16,-13 14-20 0,13-14-40 0,-10 12-15 15,10-12-55-15,0 0-35 0,-10 13-47 0,10-13-36 16,0 0-13-16,0 0-80 0,0 0-6 0,0 0-64 0,0 0-354 16,0 0-485-16</inkml:trace>
  <inkml:trace contextRef="#ctx0" brushRef="#br0" timeOffset="158988.41">5511 23901 1533 0,'0'0'796'0,"0"0"-206"0,0 0-127 0,0 0-86 0,0 0-73 16,20 4-27-16,-20-4-47 0,0 0-38 0,17 7-31 0,-17-7-22 15,17 8-19-15,-17-8-18 0,20 8-15 0,-20-8-22 16,19 9-11-16,-19-9-15 0,24 7-6 0,-24-7-8 15,20 7-6-15,-20-7-4 0,20 3-1 0,-20-3-9 16,20 4 1-16,-20-4-6 0,19-1-10 0,-19 1-9 16,14-6-9-16,-14 6-11 0,13-13-10 0,-13 13-19 15,10-17-17-15,-10 17-22 0,0-23-10 0,0 23-6 0,-3-29 22 16,3 29 5-16,-10-29 35 0,6 14 9 16,-6 2 40-16,0 0 24 0,1 0 50 0,9 13 16 15,-17-19 35-15,17 19-21 0,-17-11 6 0,17 11-13 0,0 0-28 16,-20-2-24-16,20 2-25 0,0 0-35 0,-16 15-29 15,16-15-49-15,0 0-38 0,0 28-50 16,0-28-76-16,10 22-48 0,-10-22-121 0,20 24-445 0,-10-14-728 16</inkml:trace>
  <inkml:trace contextRef="#ctx0" brushRef="#br0" timeOffset="159644.87">6837 22720 1112 0,'0'0'941'0,"0"0"-258"15,0 0-112-15,0-20-95 0,0 20-51 0,0 0-37 0,0 0-12 16,0 0-73-16,0 0 15 0,0 0-30 0,0 0 5 16,0 0-55-16,0 0-16 0,0 0-36 15,7 20-15-15,-7-20-38 0,3 37-13 0,0-17-32 0,-3 4-8 16,4 4-28-16,-1-3-5 0,0 1-24 15,1 3-27-15,-1-5-40 0,0 2-17 0,1-2-48 0,-1-5-11 16,0 3-62-16,1-3-33 0,-1-1-49 16,-3-18-61-16,3 33-28 0,-3-33-22 0,3 30-97 0,-3-30-37 15,4 23-67-15,-4-23-339 0,3 20-820 0</inkml:trace>
  <inkml:trace contextRef="#ctx0" brushRef="#br0" timeOffset="160101.68">6731 23467 419 0,'0'0'1197'0,"0"0"-513"0,0 0-167 0,0 0-121 0,0 0-81 16,-17-3-82-16,17 3-42 0,0 0-48 0,0 0-23 15,0 0-30-15,0 0-4 0,-3-18-25 0,3 18 10 0,0 0-7 16,0 0 30-16,0 0-4 0,23-5 30 0,-23 5-9 15,0 0 25-15,17 9 3 0,-17-9-23 0,13 13 15 16,-13-13-11-16,13 16 3 0,-13-16 24 0,10 14-45 16,-10-14 27-16,10 16-37 0,-10-16 24 15,7 17-47-15,-7-17 25 0,0 0-38 0,3 22 5 0,-3-22-46 16,0 0 5-16,0 17-51 0,0-17 15 0,0 0-51 16,-10 13 2-16,10-13-31 0,0 0-15 0,-16 5 2 15,16-5 1-15,0 0 3 0,0 0 5 0,-24 0 11 16,24 0 10-16,0 0 13 0,0 0 10 0,0 0 7 15,-16 2 8-15,16-2 3 0,0 0 8 0,0 0 3 16,-7 19 8-16,7-19 1 0,0 0 6 0,3 27-1 16,-3-27 7-16,4 24 3 0,-4-24 14 0,3 29 5 15,-3-29 8-15,7 29-12 0,-7-29 28 0,3 27 8 16,-3-27-6-16,3 24-3 0,-3-24-7 0,0 22-4 16,0-22-13-16,0 0-9 0,-3 26-30 0,3-26-22 15,-7 13-24-15,7-13-26 0,0 0-23 0,-16 12-28 16,16-12-17-16,0 0-19 0,0 0-40 0,-20-1-47 0,20 1-4 15,0 0-86-15,-17-10-18 0,17 10-397 16,0 0-448-16</inkml:trace>
  <inkml:trace contextRef="#ctx0" brushRef="#br0" timeOffset="160321.01">6933 23641 470 0,'0'0'1492'0,"17"-6"-545"0,-17 6-217 0,0 0-156 16,0 0-76-16,0 0-129 0,17 15-26 0,-17-15-93 16,3 17-17-16,-3-17-65 0,3 21-6 0,-3-21-55 15,4 26-1-15,-4-26-41 0,3 33 6 0,-3-33-44 16,6 30-3-16,-6-30-58 0,4 30 3 0,-4-30-64 0,3 29-56 16,-3-29-69-16,7 23-82 0,-7-23-69 0,3 23-160 15,-3-23-111-15,10 18-343 0,-10-18-1014 0</inkml:trace>
  <inkml:trace contextRef="#ctx0" brushRef="#br0" timeOffset="160900.34">8256 22642 831 0,'0'0'1247'0,"0"0"-411"0,0 0-153 0,3 21-115 0,-3-21-106 16,3 23-42-16,-3-23-88 0,4 34-24 0,-1-13-67 0,-3-1-17 15,3 3-59-15,0 4-14 16,-3-1-50-16,4-2-5 0,-1 2-37 0,0-4-2 0,1-2-33 0,-1 0-8 0,0 0-49 15,1-3 10-15,-4-17-54 0,3 31-8 0,-3-31-50 16,7 26-39-16,-7-26-48 0,0 20-54 0,0-20-44 16,3 17-71-16,-3-17-44 0,0 0-100 0,7 21-419 15,-7-21-932-15</inkml:trace>
  <inkml:trace contextRef="#ctx0" brushRef="#br0" timeOffset="161439.37">8073 23586 560 0,'0'0'1006'0,"0"0"-355"16,3-18-155-16,-3 18-84 0,0 0-55 0,0 0-48 0,7-20-19 16,-7 20-28-16,0 0-30 0,0 0-26 0,20-2-28 15,-20 2-24-15,13 7-20 0,-13-7-51 0,17 10 23 16,-17-10-2-16,13 15-14 0,-13-15 13 0,13 14-15 0,-13-14 22 16,14 16-29-16,-14-16 32 0,9 14-43 15,-9-14 31-15,7 16-33 0,-7-16 14 0,0 0-32 16,7 23 17-16,-7-23-41 0,0 0 14 0,0 20-50 15,0-20 24-15,0 0-44 0,-10 16 24 0,10-16-56 0,0 0 41 16,-13 9-40-16,13-9 8 0,0 0-23 16,-17 5 1-16,17-5-15 0,0 0 4 0,0 0-9 15,0 0 5-15,-20 2 5 0,20-2 10 0,0 0 6 0,0 0 16 16,0 0 6-16,0 0 10 0,-13 10 8 0,13-10 5 16,0 0 6-16,3 17 3 0,-3-17 3 15,7 17-3-15,-7-17 9 0,6 20 4 0,-6-20 7 0,7 23 12 16,-7-23 7-16,7 25 1 0,-7-25 6 15,10 21 11-15,-10-21 0 0,3 20-1 0,-3-20-6 0,3 17-3 16,-3-17-6-16,0 0-6 0,0 22-7 0,0-22-11 16,0 0-16-16,-3 16-15 0,3-16-15 0,0 0-15 15,-13 10-14-15,13-10-14 0,0 0-15 0,-20 4-22 16,20-4-25-16,0 0-17 0,-24-4-28 0,24 4-39 16,0 0-36-16,-20-11-33 0,20 11-7 0,0 0-107 0,-10-12-336 15,10 12-407-15</inkml:trace>
  <inkml:trace contextRef="#ctx0" brushRef="#br0" timeOffset="161953.96">8432 23628 986 0,'0'0'714'0,"-7"-18"-250"0,7 18-119 0,0 0-64 0,0 0-58 0,-3-19-45 16,3 19-26-16,0 0-21 0,0 0-20 0,6-22-8 15,-6 22-1-15,0 0 6 0,4-19 13 16,-4 19 19-16,0 0 25 0,10-13 25 0,-10 13 19 15,0 0 10-15,0 0 4 0,13-7 6 0,-13 7-41 0,0 0 23 16,17 12-45-16,-17-12 19 0,9 14-37 0,-9-14 10 16,10 27-28-16,-3-13 0 0,0 1-6 0,-4 4-24 15,4 1-12-15,-4 0-15 0,0 2-15 16,1-1-15-16,-1 2-7 0,-3-3-25 0,0 3-10 0,0-3-32 16,0-1-2-16,0-1-41 0,0-18-5 0,-3 36-49 15,3-36 5-15,-7 25-52 0,7-25-38 0,-7 17-23 16,7-17-19-16,-10 12-8 0,10-12 2 0,0 0 5 15,-20 4 0-15,20-4 10 0,0 0 22 0,-16-7 38 16,16 7 35-16,0 0 30 0,-10-12 32 0,10 12 20 16,0 0 37-16,0 0 54 0,0 0 40 0,0 0 23 15,0 0 13-15,0 0 13 0,0 0 4 0,13 9 1 16,-13-9-2-16,17 17-5 0,-17-17-10 0,20 20-19 16,-10-8-22-16,0-4-16 0,3 1-29 0,0 0-52 0,-13-9-62 15,23 11-59-15,-23-11-98 0,24 6-97 16,-24-6-70-16,23 0-408 0,-23 0-588 0</inkml:trace>
  <inkml:trace contextRef="#ctx0" brushRef="#br0" timeOffset="164088.47">5688 22786 130 0,'0'0'543'0,"0"0"-211"16,0 0-174-16,0 0 66 0,0 0-105 0,0 0 68 0,0 0-78 16,0 0 47-16,0 0-45 0,0 0 20 0,0 0-66 15,-7-16 54-15,7 16-74 0,0 0 50 0,0 0-69 16,0 0 41-16,0 0-63 0,0 0 46 0,0 0-59 16,0 0 51-16,-3-16-53 0,3 16 40 0,0 0-66 15,0 0 38-15,0 0-58 0,0 0 12 0,0 0-72 16,0 0 40-16,0 0-87 0,0 0 7 0,0 0-346 15,0 0 212-15</inkml:trace>
  <inkml:trace contextRef="#ctx0" brushRef="#br0" timeOffset="165595.99">5658 22735 52 0,'0'0'870'0,"-7"-15"-289"0,7 15-219 0,0 0-7 0,0 0-115 15,0 0 17-15,0 0-67 0,0 0 7 0,0 0-34 16,0 0-20-16,0 0-21 0,0 0-17 0,-13-9-8 15,13 9-11-15,0 0-6 0,0 0-3 0,0 0-9 16,0 0-5-16,0 0-5 0,0 0 5 0,0 0 4 0,0 0-1 16,0 0-3-16,0 0-3 0,-4-13-3 15,4 13-3-15,0 0-4 0,0 0-5 0,0 0-1 0,-3-16-1 16,3 16-5-16,0 0-2 0,0 0-4 16,-3-22 3-16,3 22 12 0,0 0-2 0,0-20-1 0,0 20-10 15,0 0 3-15,-4-24 3 0,4 24-2 16,-3-19-6-16,3 19-2 0,-3-20-10 0,3 20-9 0,-4-21 7 15,4 21-6-15,-3-26-1 0,3 26-3 0,-3-33 0 16,3 33-5-16,-4-33 3 0,1 16 1 0,0-2-5 16,3 1 1-16,-3 1 1 0,-1-3 0 0,1 3-3 15,0-2 2-15,-1 2 0 0,1-3 0 0,0 3 3 16,-1 0 2-16,1 0 2 0,0 1 0 0,-1-1 1 16,4 17 0-16,-6-33-18 0,6 33 16 0,-7-30-3 15,7 30-2-15,-3-25-4 0,3 25 4 0,-7-24-2 0,7 24 0 16,-3-21 1-16,3 21-2 0,-4-20-14 15,4 20 18-15,-3-18 1 0,3 18-7 0,-3-18 6 16,3 18-2-16,0 0 0 0,-7-21-1 0,7 21-1 0,0 0 3 16,-3-22-5-16,3 22 7 0,0 0 2 15,-4-20-1-15,4 20 1 0,0 0-1 0,-3-20-1 16,3 20-3-16,0 0 3 0,-7-18 0 0,7 18-4 16,0 0-3-16,-3-22 4 0,3 22-2 0,-3-17 0 0,3 17 1 15,-3-16-1-15,3 16 1 0,0 0-4 0,-7-23 5 16,7 23 0-16,0 0 2 0,-3-17 8 0,3 17 11 15,0 0 0-15,0 0 5 0,-7-19 3 0,7 19-8 16,0 0 0-16,0 0-5 0,0 0-4 0,0 0-5 16,0 0-2-16,-3-16-1 0,3 16-3 15,0 0 16-15,0 0 1 0,0 0-3 0,16-10-17 0,-16 10 21 16,0 0 3-16,13-10-7 0,-13 10 6 0,0 0-3 16,24-4 2-16,-24 4-5 0,16-4-2 0,-16 4-1 15,20-2 1-15,-20 2-4 0,24 0 1 0,-24 0 15 16,26 0-22-16,-26 0 22 0,30 2-31 0,-30-2 24 15,37 2-22-15,-21 1 21 0,4-1-20 0,-3 1 18 16,3-2-22-16,0 3 19 0,0-2-12 0,-1-1 23 0,5 2-23 16,-1 0 21-16,0 1-25 0,4-2 25 15,-1-1-28-15,1 3 27 0,0-2-29 0,-1 0 25 0,1-1-29 16,3 2 29-16,-4-2-27 0,4 2 24 0,-3-3-26 16,3 2 28-16,-1-4-26 0,1 5 27 0,-3-3-33 15,-1 3 29-15,4-3-22 0,0 1 28 16,-3 1-29-16,3-1 29 0,0-1-27 0,-4 0 30 0,1 2-30 15,3-1 32-15,-4-1-37 0,1 0 32 0,-4 0-39 16,4 2 36-16,-1-2-30 0,-2 1 32 0,-1-1-36 16,3 0 35-16,-2 0-33 0,2 0 33 0,-3 0-37 15,1 0 32-15,-1 0-26 0,4 0 31 0,-4 0-36 16,0 0 34-16,0 0-30 0,1-1 34 0,2 1-37 16,-3-2 37-16,1 4-38 0,2-4 38 0,-3-2-41 15,1 2 43-15,2 1-36 0,1 1 41 0,-4-3-37 16,0 3 36-16,1-3-34 0,-1 2 32 0,0-1-36 15,0 1 36-15,1 0-36 0,-4-1 36 0,3 2-36 16,0 0 32-16,-3-1-33 0,3 0 33 0,-3 1-34 16,3 0 32-16,-3-1-34 0,4-1 33 0,-4 2-38 15,0 0 37-15,3-1-29 0,-3-1 34 0,0 1-29 16,0 1 33-16,3 0-34 0,-3-1 39 0,0 1-28 16,0 0 28-16,0 0-28 0,0 0 26 0,-1 0-30 0,5 0 21 15,-24 0-22-15,36 0 24 0,-36 0-28 16,37-2 26-16,-37 2-30 0,40 0 25 0,-40 0-20 15,30 0 14-15,-30 0-22 0,29 0 30 0,-29 0-28 0,30 0 26 16,-30 0-31-16,27 0 31 0,-27 0-27 0,27 0 27 16,-27 0-27-16,29 0 28 0,-29 0-25 0,24 0 22 15,-24 0-23-15,26 2 22 0,-26-2-25 0,24 1 27 16,-24-1-31-16,23 1 26 0,-23-1-21 0,26 3 17 16,-26-3-18-16,24 2 30 0,-24-2-29 0,23 1 28 15,-23-1-32-15,23 2 29 0,-23-2-20 16,20 4 22-16,-20-4-23 0,23 5 24 0,-23-5-28 0,20 4 28 15,-20-4-29-15,23 6 28 0,-23-6-30 0,20 5 30 16,-20-5-28-16,17 5 22 0,-17-5-20 0,17 5 27 16,-17-5-26-16,0 0 30 0,20 9-16 0,-20-9 42 15,0 0-17-15,16 7 28 0,-16-7-22 0,0 0 14 16,10 10-21-16,-10-10 11 0,0 0-23 0,0 0 13 0,10 16-21 16,-10-16 19-16,0 0-24 0,0 0 12 15,0 0-18-15,0 20 9 0,0-20-9 0,0 0 12 0,-7 17-15 16,7-17 15-16,0 0-16 0,-6 20 13 0,6-20-13 15,-3 15 17-15,3-15-16 0,-10 17 18 0,10-17-11 16,-7 16 14-16,7-16-18 0,-7 17 17 0,7-17-16 16,-6 17 12-16,6-17-15 0,-10 19 15 0,10-19-17 15,-7 20 14-15,7-20-15 0,-7 21 13 0,7-21 3 16,-6 25-14-16,6-25 13 0,-4 33-5 0,1-16 4 16,0 2-4-16,-1 1 4 0,4 3 1 0,-3-2 3 15,0 2 1-15,-1 2 5 0,4 1 7 0,0-4-4 16,-3 4 5-16,3-3 2 0,-3 1-4 0,3 0-2 15,0-3 3-15,-4 2-1 0,4 0-2 0,0 0-4 16,0 0 0-16,0-1-4 0,0-4-1 0,0 2-1 16,0-20-8-16,-3 36 4 0,3-36 0 0,0 27-6 0,0-27-10 15,0 23 10-15,0-23-2 0,0 18-12 16,0-18-10-16,0 0-6 0,0 26-20 0,0-26 10 16,0 0-23-16,0 0 9 0,-3 21-29 0,3-21 11 0,0 0-42 15,0 0 7-15,0 0-59 0,3 20-38 16,-3-20-60-16,0 0-65 0,0 0-55 0,0 0-96 15,0 0-107-15,0 0-456 0,0 0-1149 0</inkml:trace>
  <inkml:trace contextRef="#ctx0" brushRef="#br0" timeOffset="166674.44">4644 21650 948 0,'17'-6'1046'0,"-17"6"-332"0,0 0-110 0,0 0-114 16,0 0-76-16,0 0-63 0,0 0-59 0,0 0-65 15,0 0-40-15,20 0-48 0,-20 0-28 0,0 0-28 16,0 0-15-16,0 0-23 0,20 5-22 0,-20-5-23 16,0 0-19-16,0 0-15 0,20 2-10 0,-20-2-17 15,0 0-20-15,20 5-25 0,-20-5-38 0,0 0-19 16,20 4-32-16,-20-4-26 0,0 0-17 0,20 10-82 0,-20-10-8 16,13 6-112-16,-13-6-354 0,16 4-485 0</inkml:trace>
  <inkml:trace contextRef="#ctx0" brushRef="#br0" timeOffset="166860.1">4967 21707 560 0,'0'0'993'0,"0"0"-349"0,0 0-160 0,20 0-86 0,-20 0-41 16,0 0-56-16,0 0-7 0,26 0-39 0,-26 0-34 0,0 0-45 16,23-3-41-16,-23 3-26 0,0 0-23 0,27-1-19 15,-27 1-30-15,23-3-47 0,-23 3-52 0,23 2-61 16,-23-2-42-16,24 1-69 0,-24-1-30 0,26 0-95 15,-26 0-9-15,27 1-85 0,-27-1-273 0,26 2-352 16</inkml:trace>
  <inkml:trace contextRef="#ctx0" brushRef="#br0" timeOffset="166990.64">5392 21712 1259 0,'0'0'809'0,"16"4"-245"0,-16-4-99 15,0 0-116-15,0 0-58 0,0 0-69 0,0 0-31 16,17 4-56-16,-17-4-19 0,0 0-53 0,20 6-44 15,-20-6-59-15,17 4-44 0,-17-4-45 0,16 5-114 0,-16-5-46 16,23 1-150-16,-23-1-331 0,24 0-444 16</inkml:trace>
  <inkml:trace contextRef="#ctx0" brushRef="#br0" timeOffset="167610.19">3791 21396 68 0,'0'0'1932'0,"0"0"-878"0,0 0-237 0,0 0-214 0,0 0-68 0,0 0-113 15,0 0-55-15,6 23-72 0,-6-23-35 0,0 31-52 16,0-31-21-16,4 39-54 0,-4-20-27 0,0 1-26 16,0 0-15-16,3 0-14 0,-6 3-17 0,3-6-25 15,3 2-24-15,-3-19-24 0,3 32-23 0,-3-32-31 16,4 25-25-16,-4-25-33 0,0 19-50 0,0-19-54 15,0 0-73-15,6 24-46 0,-6-24-47 0,0 0-135 16,7 16-514-16,-7-16-1198 0</inkml:trace>
  <inkml:trace contextRef="#ctx0" brushRef="#br0" timeOffset="179402.16">9634 22676 746 0,'0'0'832'0,"0"0"-203"0,0 0-177 0,0 0-25 0,0 0-82 16,0 0-21-16,-6-16-45 0,6 16-7 0,0 0-23 16,0 0-3-16,0 0-14 0,0 0-25 0,0 0-28 15,0 0-1-15,0 0-10 0,10 19-6 16,-10-19-16-16,3 21-20 0,-3-21-14 0,3 25-15 0,-3-25-16 15,4 33-43-15,-4-33 16 0,6 32-35 0,-6-32 12 16,4 33-54-16,-4-33-5 0,6 28-31 0,-6-28-2 16,3 26-52-16,-3-26-42 0,7 20-43 0,-7-20-51 15,3 18-42-15,-3-18-63 0,0 0-83 0,4 21-36 16,-4-21-498-16,0 0-973 0</inkml:trace>
  <inkml:trace contextRef="#ctx0" brushRef="#br0" timeOffset="179932.97">9571 23199 145 0,'0'0'1016'0,"0"0"-501"0,0 0-57 16,10-13-132-16,-10 13-35 0,0 0-33 0,0 0-34 16,17 4-28-16,-17-4-28 0,13 9-25 0,-13-9-12 15,10 16-10-15,-10-16-1 0,13 18 0 0,-13-18 3 16,10 23-6-16,-10-23-1 0,10 22 6 0,-10-22-1 16,7 20-6-16,-7-20-5 0,3 20-13 0,-3-20-5 15,0 19-16-15,0-19-15 0,0 0-17 0,-3 21-10 16,3-21-11-16,0 0-17 0,-13 16-17 0,13-16 2 15,0 0-10-15,-17 10-13 0,17-10-5 0,0 0-11 16,-23 3-6-16,23-3-13 0,0 0-9 0,-17 0 2 16,17 0 2-16,0 0 5 0,0 0 15 0,0 0 3 0,-20 3 2 15,20-3 10-15,0 0 9 0,0 0-21 0,-7 17 39 16,7-17 17-16,0 0 6 0,0 22 11 0,0-22 14 16,4 21 7-16,-4-21 6 0,6 26 8 0,-6-26 3 15,4 27 4-15,-4-27-2 0,6 26 3 0,-6-26-5 16,4 26-2-16,-4-26 0 0,0 24-7 0,0-24 2 15,0 21-5-15,0-21-5 0,0 21-9 16,0-21-12-16,-7 17-15 0,7-17-13 0,-7 16-22 0,7-16-5 16,-6 10-24-16,6-10-1 0,0 0-32 0,-17 9 0 15,17-9-27-15,0 0-22 0,0 0-19 0,-16 1-18 16,16-1-41-16,0 0-40 0,0 0-36 0,-14-7 0 16,14 7-97-16,0 0-376 0,0 0-428 0</inkml:trace>
  <inkml:trace contextRef="#ctx0" brushRef="#br0" timeOffset="180593.12">9873 23353 683 0,'0'0'951'0,"0"0"-312"0,0-21-165 0,0 21-94 0,0 0-75 15,0 0-74-15,0 0-40 0,0 0-45 0,0-21-18 16,0 21-15-16,0 0-20 0,0 0-14 0,0 0-13 0,0 0-7 16,20 7-17-16,-20-7 5 0,10 13-1 15,-10-13 2-15,10 13-2 0,-10-13 3 0,10 17 2 0,-10-17 19 16,10 17 12-16,-10-17-8 0,7 19 8 0,-7-19-8 15,7 17 1-15,-7-17 1 0,6 16-2 16,-6-16-2-16,0 0-15 0,4 21-13 0,-4-21-20 16,0 0-13-16,0 0-11 0,-4 21-13 0,4-21-4 0,0 0-13 15,0 0-5-15,-13 8-17 0,13-8 4 0,0 0-3 16,0 0 0-16,0 0-1 0,0 0-5 16,-20-1-2-16,20 1 1 0,0 0 5 0,0 0 5 0,0 0 4 15,0 0-4-15,0 0 2 0,0 0 1 0,0 0 8 16,-13 8 5-16,13-8 7 0,0 0 5 0,3 20 4 15,-3-20 4-15,3 19 3 0,-3-19 2 0,7 24 19 16,-7-24-2-16,7 23 25 0,-7-23-15 0,3 22 34 16,-3-22-7-16,3 22 25 0,-3-22-5 0,4 18 13 15,-4-18-10-15,0 0 1 0,0 25-29 0,0-25-6 16,0 0-15-16,-7 16 4 0,7-16-15 0,0 0-2 16,-17 8-24-16,17-8-5 0,0 0-31 0,-20 2-17 15,20-2-35-15,0 0-29 0,-20 0-46 0,20 0-74 16,0 0-101-16,0 0-103 0,-16-5-424 0,16 5-722 15</inkml:trace>
  <inkml:trace contextRef="#ctx0" brushRef="#br0" timeOffset="181252.9">10970 22658 276 0,'0'0'1273'0,"0"0"-531"0,0 0-107 0,0 0-95 0,0 0-100 16,0 0-81-16,0 0-48 0,3 15-33 0,-3-15-31 0,3 25-7 0,-3-25-26 0,0 39-18 16,0-15-20-16,4 3-39 0,-4 5 17 0,0-3-40 15,0 1 3-15,0 0-44 0,3-3 3 0,-3 0-33 0,3-1 2 16,-3-4-28-16,0 1 15 0,0-4-59 15,0-19 10-15,4 34-64 0,-4-34-10 0,3 27-70 0,-3-27-57 16,3 22-51-16,-3-22-47 0,0 0-62 0,4 24-89 16,-4-24-41-16,0 0-465 0,0 0-981 0</inkml:trace>
  <inkml:trace contextRef="#ctx0" brushRef="#br0" timeOffset="182871.87">10744 23496 744 0,'0'0'409'0,"-3"-16"-4"0,3 16-139 0,0 0 40 16,0 0-111-16,0 0-17 0,0 0-10 0,0 0-14 0,-14-10 1 15,14 10-9-15,0 0-9 0,0 0-1 16,-13-13-3-16,13 13 2 0,0 0-2 0,-10-16-2 16,10 16 6-16,0 0 2 0,-10-17 0 0,10 17-1 15,0 0-7-15,-10-17-2 0,10 17-5 0,0 0-22 0,-3-20 2 16,3 20-11-16,0 0-16 0,0 0-7 16,0-23 2-16,0 23 4 0,0 0 4 0,0 0-13 15,16-11 13-15,-16 11-13 0,0 0 7 0,20 4-35 0,-20-4 36 16,17 8-22-16,-17-8 18 0,17 13-34 15,-17-13 21-15,19 18-28 0,-19-18 34 0,17 18-32 16,-17-18 31-16,17 20-41 0,-17-20 32 0,10 16-54 0,-10-16 49 16,10 17-30-16,-10-17 25 0,3 17-34 0,-3-17 29 15,0 0-43-15,3 23 28 0,-3-23-38 0,0 0 24 16,-6 19-41-16,6-19 20 0,0 0-39 16,-10 13 12-16,10-13-36 0,0 0 7 0,0 0-22 0,-14 9-6 15,14-9-11-15,0 0-8 0,0 0 6 0,0 0 4 16,0 0 13-16,-13 8 13 0,13-8 13 0,0 0 10 15,0 0 14-15,0 0 16 0,0 0 13 0,3 22 8 16,-3-22 16-16,4 13-1 0,-4-13 8 0,10 19-13 16,-10-19 15-16,6 18 0 0,-6-18 3 0,10 20-2 15,-10-20 6-15,7 20-4 0,-7-20 7 0,7 19 9 0,-7-19 0 16,6 19 7-16,-6-19-2 0,4 17 5 0,-4-17-15 16,0 0 0-16,0 21-11 0,0-21-17 15,0 0-15-15,-7 18-12 0,7-18-12 0,0 0-21 16,-13 8-14-16,13-8-31 0,0 0-8 0,0 0-50 15,-24-1-9-15,24 1-35 0,0 0-81 0,-13-7-14 0,13 7-54 16,0 0-54-16,-10-13-455 0,10 13-665 16</inkml:trace>
  <inkml:trace contextRef="#ctx0" brushRef="#br0" timeOffset="183288.89">11053 23467 185 0,'0'0'1311'0,"0"0"-574"0,0 0-163 0,-7-17-91 0,7 17-79 16,0 0-55-16,0 0-44 0,0 0-37 0,0 0-48 0,0 0-44 16,0 0-41-16,0 0-24 0,0 0-28 15,-10 17-4-15,10-17-1 0,4 20-18 0,-4-20 7 16,6 22-10-16,-6-22 12 0,7 27-16 0,-7-27 1 0,10 27-21 15,-10-27-1-15,10 26-16 0,-10-26 5 0,10 21-18 16,-10-21 0-16,13 18-21 0,-13-18-1 16,10 15-17-16,-10-15-8 0,13 8-8 0,-13-8-16 15,0 0-8-15,0 0-27 0,20 0-1 0,-20 0-40 0,0 0-3 16,13-16-14-16,-13 16-11 0,7-17-9 0,-7 17 4 16,7-20 6-16,-7 20 16 0,6-20 29 15,-6 20 28-15,4-18 54 0,-4 18 70 0,0 0 53 0,6-17 45 16,-6 17 3-16,0 0 3 0,0 0 9 0,0 0 6 15,7 25-2-15,-7-25 11 0,3 33-5 0,1-12-11 16,-4 1-10-16,3 7-14 0,0-1-30 0,1-2-7 16,-1 3-35-16,0-3-5 0,1-1-38 0,2-2-49 15,-2-3-40-15,-1-1-52 0,0-1-63 0,-3-18-53 16,7 28-81-16,-7-28-74 0,7 23-80 0,-7-23-378 16,9 16-698-16</inkml:trace>
  <inkml:trace contextRef="#ctx0" brushRef="#br1" timeOffset="189025.26">8438 22720 509 0,'0'0'555'16,"0"0"-196"-16,0 0-99 0,7-18-43 0,-7 18-34 15,0 0-33-15,7-16-31 0,-7 16-12 0,0 0 7 16,10-20-16-16,-10 20-6 0,3-17 3 0,-3 17 4 15,7-17 8-15,-7 17-41 0,6-19 60 0,-6 19-53 16,7-19 49-16,-7 19-62 0,6-20 46 0,-6 20-59 16,4-18 43-16,-4 18-57 0,3-19 39 0,-3 19-50 15,7-21 34-15,-7 21-50 0,3-19 35 0,-3 19-41 16,7-19 36-16,-7 19-6 0,3-20-7 0,-3 20-2 0,3-15-6 16,-3 15-2-16,4-18-1 0,-4 18-3 0,6-20 0 15,-6 20-3-15,4-20 3 0,-4 20-5 0,0 0 2 16,3-25 1-16,-3 25-1 0,0 0 0 15,7-24 4-15,-7 24-6 0,0 0-6 0,0-23 3 0,0 23 1 16,0 0-1-16,3-23 0 0,-3 23 2 0,0 0 0 16,3-23-3-16,-3 23 4 0,0 0-1 0,4-23-1 15,-4 23-3-15,0 0 1 0,0-27 2 0,0 27-5 16,0 0 3-16,0-26 3 0,0 26-3 0,0 0-1 16,0-24 5-16,0 24-6 0,0 0 2 0,3-23 1 15,-3 23-2-15,0 0 0 0,3-24 1 0,-3 24 2 16,0 0-5-16,0-20 2 0,0 20 4 0,0 0 0 15,0 0-3-15,0-22 0 0,0 22 3 0,0 0-6 16,0 0 3-16,0-25 0 0,0 25 0 0,0 0-1 16,0 0 2-16,-3-23-1 0,3 23-4 0,0 0 5 15,0 0-1-15,0-21-1 0,0 21 2 0,0 0-31 16,0 0 3-16,0 0 28 0,0 0 16 0,-3-22-8 16,3 22-1-16,0 0 0 0,0 0-38 0,0 0 42 15,0 0-2-15,0 0-2 0,0-23-4 0,0 23-1 16,0 0 0-16,0 0 0 0,-4-15-2 0,4 15 3 15,0 0 0-15,0 0 2 0,0 0-2 0,-6-18 18 0,6 18 7 16,0 0-4-16,0 0 20 0,0 0-4 0,0 0-9 16,0 0-7-16,-4-14-6 0,4 14-5 0,0 0-3 15,0 0-2-15,0 0-4 0,0 0 0 16,0 0-2-16,0 0 3 0,0 0-5 0,0 0 5 0,0 0 3 16,-6-16 11-16,6 16 5 0,0 0 5 0,0 0-5 15,0 0 3-15,0 0 18 0,0 0 3 16,0 0 1-16,0 0-4 0,0 0-7 0,0 0-2 0,0 0-10 15,20 0-1-15,-20 0-9 0,0 0-5 0,0 0 2 16,23 2-5-16,-23-2 2 0,0 0-2 0,23 1-2 16,-23-1-2-16,20-1-2 0,-20 1 0 0,20 1 0 15,-20-1-2-15,27 2-13 0,-27-2 19 0,26 0-2 16,-26 0-5-16,37-2 3 0,-21 2-2 0,-16 0 2 16,40-3 0-16,-20 2 0 0,0-1 0 0,3-2 2 15,0 1 0-15,4 0 1 0,-4 0 4 0,4 1-1 16,-1-3 2-16,-2 2 0 0,2 1-1 0,1-3-1 15,-1 2 5-15,1 1 2 0,0 0 1 0,-1-1 0 16,-3 0 1-16,1 3-2 0,-1-1-3 0,4 0 4 0,-8 1-6 16,5-2 12-16,-1 2-6 0,0 0 10 15,-3 0-7-15,3 0-2 0,1 0-4 0,-4 0 1 16,0 0-6-16,3 0 2 0,-3 0-6 0,0 0 3 16,0 0-10-16,3 0 12 0,-3 0-7 0,0 0 4 0,0 0-10 15,0 0 6-15,0 0-6 0,-1-1 6 16,1-1-4-16,0 2-1 0,-3-1-1 0,3-1 6 15,-20 2-5-15,36-4 6 0,-19 1-2 0,3 2 2 0,-20 1-4 16,33-5 4-16,-33 5-7 0,33-4 7 0,-33 4-6 16,34-3 12-16,-34 3-9 0,30-1 10 0,-30 1-8 15,33-2 4-15,-33 2-3 0,30 0 0 0,-30 0-3 16,33 0-1-16,-33 0-3 0,30 0 8 16,-30 0-7-16,30 0 4 0,-30 0-3 0,30-1 5 0,-30 1-4 15,29 0 1-15,-29 0-3 0,30 0 7 0,-30 0-8 16,27 0 7-16,-27 0-6 0,27 0 1 0,-27 0-1 15,26 0 4-15,-26 0-4 0,27 0 2 0,-27 0 0 16,26-1 3-16,-26 1-6 0,27 0 9 0,-27 0-9 16,26 0 7-16,-26 0-7 0,27 0 7 0,-27 0-4 15,27 1 2-15,-27-1-6 0,23 0 5 0,-23 0-4 16,23-1 4-16,-23 1 1 0,20 0-5 0,-20 0-2 16,0 0 6-16,27-2-6 0,-27 2 5 0,0 0-3 0,26 0 6 15,-26 0-3-15,0 0 2 0,23-1-4 16,-23 1 5-16,0 0-5 0,27-2 7 0,-27 2-8 0,0 0 6 15,27-1-3-15,-27 1 5 0,0 0-8 0,23 0 8 16,-23 0-6-16,0 0-1 0,26-2 0 0,-26 2 5 16,0 0-8-16,27 0 4 0,-27 0-4 0,17-2 6 15,-17 2-2-15,20-2 4 0,-20 2-4 0,23-2 4 16,-23 2-8-16,23-3 6 0,-23 3-4 0,23-3 2 16,-23 3-3-16,24-1 6 0,-24 1-5 0,19 0 8 15,-19 0-4-15,0 0 8 0,24 0-6 0,-24 0 7 16,0 0 0-16,20 3 4 0,-20-3-1 0,0 0 1 15,0 0-3-15,20 1-3 0,-20-1-6 0,0 0 4 16,0 0-7-16,0 0 2 0,16 3-4 0,-16-3-4 16,0 0 6-16,0 0 3 0,0 0-4 0,0 0 3 0,0 0 3 15,0 0 0-15,7 15-1 0,-7-15 5 0,0 0-2 16,0 0 1-16,0 0-1 0,-3 17 6 0,3-17-7 16,0 0 1-16,-7 16 0 0,7-16 3 15,0 0 7-15,-3 17 0 0,3-17 8 0,-7 17-14 16,7-17 16-16,-3 19-9 0,3-19 7 0,0 24-8 0,0-24 23 15,-4 33-14-15,4-33 13 0,0 39-5 16,0-16 17-16,0 6 2 0,4 1-5 0,-4 0-4 0,0 3-2 16,0 3 1-16,3 4 0 0,0 0-32 0,-3-1 27 15,4 1-3-15,-4-4-11 0,0-4 5 0,0 2-6 16,0-5-3-16,3 0-3 0,-3-1-5 0,0-5-3 16,0-3-5-16,0-20-9 0,0 38-5 0,0-38-6 15,0 31-4-15,0-31-9 0,-3 23-5 0,3-23-10 16,0 20 4-16,0-20 3 0,0 0-10 0,0 24 16 15,0-24-13-15,0 0 8 0,3 21-23 0,-3-21 7 16,0 0-11-16,0 0-16 0,0 19-14 0,0-19-29 16,0 0-13-16,0 0-50 0,0 0-17 0,3 18-83 15,-3-18-29-15,0 0-69 0,0 0-83 0,0 0-397 16,0 0-678-16</inkml:trace>
  <inkml:trace contextRef="#ctx0" brushRef="#br0" timeOffset="-157492.04">15235 23823 13 0,'0'0'1006'0,"0"0"-460"0,0 0-29 0,0 0-139 0,7-17-29 0,-7 17-4 0,0 0-8 0,0 0 7 16,0 0-20-16,0 0 3 0,0 0-19 15,0 0-9-15,0 0-40 0,0 0-88 0,0 0 17 16,13 13-55-16,-13-13 15 0,4 21-22 0,-4-21-20 0,6 33-17 16,-2-14-17-16,-4 0-15 0,3 5-14 0,4-1-7 15,-4 3-38-15,0 1 29 0,1-1-38 0,-1 0 26 16,0-2-51-16,1-2 19 0,-4-2-44 0,3-1-9 15,0-1-42-15,-3-18-48 0,7 29-48 0,-7-29-53 16,3 23-39-16,-3-23-59 0,7 17-55 16,-7-17-7-16,0 0-107 0,10 13-321 0,-10-13-630 0</inkml:trace>
  <inkml:trace contextRef="#ctx0" brushRef="#br0" timeOffset="-154874.28">15318 24210 442 0,'0'0'1102'0,"0"0"-429"16,0 0-163-16,0 0-81 0,4 20-66 0,-4-20-51 16,0 0-35-16,0 0-26 0,0 0-24 0,0 0-19 15,0 0-13-15,0 0-18 0,0 18-7 0,0-18-30 16,0 0 5-16,0 0-44 0,0 0 13 0,0 0-36 15,0 0 18-15,0 0-38 0,0 0 34 0,0 0-38 16,0 0 26-16,16-7-46 0,-16 7 27 0,10-14-47 16,-10 14 29-16,14-26-11 0,-8 10-2 0,1-1-4 0,3-5-5 15,0-1-4-15,0 0-2 0,-4-1-8 0,4-1-7 16,4 1-21-16,-8 1 14 0,4 0-7 16,-3 0-10-16,3 2-5 0,-3-1-6 0,-1 7-5 0,-2-2-4 15,2 3-3-15,-6 14-7 0,10-24-7 0,-10 24-13 16,7-22-3-16,-7 22-13 0,6-17-9 0,-6 17-30 15,0 0-14-15,7-19-52 0,-7 19-26 0,0 0-91 16,0 0-25-16,0 0-61 0,0 0-44 0,0 0-426 16,17 10-690-16</inkml:trace>
  <inkml:trace contextRef="#ctx0" brushRef="#br0" timeOffset="-154509.15">15647 23954 1117 0,'0'0'963'0,"0"0"-284"0,0 0-151 0,0 22-92 0,0-22-90 0,0 0-40 0,0 0-46 16,0 0-31-16,0 0-23 0,0 0-10 0,7 15-15 15,-7-15-39-15,0 0 0 0,13 12-46 0,-13-12 6 0,0 0-24 16,17 11-13-16,-17-11-18 0,17 6-35 0,-17-6 23 16,0 0-29-16,19 7 20 0,-19-7-27 0,0 0 20 15,20 3-27-15,-20-3 19 0,0 0-35 16,0 0 18-16,0 0-23 0,20 0 14 0,-20 0-16 0,0 0 5 15,0 0-11-15,0 0-4 0,0 0 2 0,-3-17 5 16,3 17 5-16,0 0 6 0,-20-12 5 0,20 12 8 16,-13-5 2-16,13 5 8 0,0 0 0 0,-27-2 4 15,27 2-7-15,0 0 11 0,-20 9-13 0,20-9 9 16,-13 10-8-16,13-10 1 0,-7 20-1 0,7-20 2 16,-3 26-6-16,3-26-5 0,0 30-15 0,3-12-10 15,1-2-14-15,-1 3-23 0,4-2-20 0,-1-3-24 16,1 1-25-16,0-2-37 0,3 1-29 0,-4-1-37 15,-6-13-40-15,20 16 6 0,-20-16-85 0,17 11-12 0,-17-11-409 16,20 5-473-16</inkml:trace>
  <inkml:trace contextRef="#ctx0" brushRef="#br0" timeOffset="-154291.25">15853 23856 1174 0,'0'0'1093'0,"0"0"-356"0,0 0-174 0,0 0-108 0,0 0-66 0,0 0-49 0,0 0-27 16,-6 14-39-16,6-14-62 0,3 18-14 0,-3-18-32 16,3 26-29-16,1-9-30 0,2 0-41 0,-2 3 23 15,-1-1-53-15,4 2 28 0,-1 1-44 16,1 1 23-16,-4-4-40 0,4-1 25 0,-1 5-53 0,-2-7 7 16,2 1-44-16,1-4-14 0,-7-13-41 0,10 26-41 15,-10-26-55-15,10 20-50 0,-10-20-49 0,10 17-81 16,-10-17-28-16,10 13-105 0,-10-13-388 0,0 0-820 15</inkml:trace>
  <inkml:trace contextRef="#ctx0" brushRef="#br0" timeOffset="-153956.09">16029 24195 199 0,'0'0'1316'0,"0"0"-603"0,0 0-213 0,0 0-115 0,0 0-76 0,17 9-71 15,-17-9-39-15,0 0-30 0,17 10-23 16,-17-10-17-16,16 7-19 0,-16-7-19 0,17 7-16 15,-17-7-22-15,20 6-4 0,-20-6-7 0,20 4-9 0,-20-4-7 16,16 3-3-16,-16-3-7 0,0 0-3 0,27-1-9 16,-27 1-12-16,13-10-18 0,-13 10-14 15,10-15-9-15,-10 15-8 0,3-20-22 0,-3 20-9 0,0-26 3 16,0 26-39-16,-3-30 65 0,3 30-31 0,-10-30 62 16,4 14-32-16,-4 2 73 0,3-1-8 0,-3 4 66 15,0-2 3-15,0 3 57 0,10 10-1 16,-20-14 19-16,20 14-27 0,-17-9-6 0,17 9-38 0,0 0-6 15,-23 1-29-15,23-1 1 0,0 0-26 0,-13 16-3 16,13-16-28-16,0 0-22 0,-3 26-25 0,3-26-21 16,3 17-21-16,-3-17-33 0,7 20-6 0,-7-20-49 0,10 20-45 15,-10-20-49-15,10 19-8 0,-10-19-120 16,13 16-330-16,-13-16-387 0</inkml:trace>
  <inkml:trace contextRef="#ctx0" brushRef="#br0" timeOffset="-153736.36">16312 24083 804 0,'0'0'1200'0,"0"0"-411"0,0 0-141 0,-17-11-125 0,17 11-96 0,0 0-45 0,0 0-80 0,-23-2-37 16,23 2-58-16,0 0-43 0,-17 3-35 0,17-3-51 16,0 0-20-16,-13 11 5 0,13-11-37 0,-7 13 5 15,7-13-31-15,-3 20 12 0,3-20-20 0,0 25 2 16,0-25-19-16,7 30-1 0,-7-30-19 0,6 32-7 15,1-18-19-15,0 3-10 0,-4-1-18 0,-3-16-27 16,17 23-34-16,-11-10-36 0,-6-13-44 0,17 23-36 16,-17-23-51-16,16 13-8 0,-16-13-97 0,17 7-45 15,-17-7-259-15,0 0-379 0</inkml:trace>
  <inkml:trace contextRef="#ctx0" brushRef="#br0" timeOffset="-153568.22">16458 24123 1337 0,'7'-14'911'0,"-7"14"-281"0,0 0-99 0,0 0-133 0,0 0-60 16,3 21-76-16,-3-21-46 0,3 22-50 0,-3-22-32 0,10 27-33 15,-6-14-36-15,-4-13-49 0,10 29-41 16,-10-29-42-16,9 26-36 0,-9-26-57 0,10 24-61 16,-10-24-80-16,10 16-42 0,-10-16-126 0,7 14-340 0,-7-14-523 15</inkml:trace>
  <inkml:trace contextRef="#ctx0" brushRef="#br0" timeOffset="-153400.68">16504 23875 1249 0,'0'0'874'16,"-6"-16"-313"-16,6 16-147 0,0 0-114 0,0 0-97 0,0 0-88 0,0 0-75 0,0 0-72 0,0 0-74 0,0 0-48 0,13 7-108 15,-13-7-71-15,0 0-339 0,13 13-250 0</inkml:trace>
  <inkml:trace contextRef="#ctx0" brushRef="#br0" timeOffset="-152989.55">16694 24017 1597 0,'0'0'1039'15,"-3"20"-278"-15,3-20-188 0,-7 22-132 0,7-22-87 16,0 24-86-16,0-24-45 0,7 24-70 0,-7-24-18 16,6 28-42-16,1-15-6 0,-7-13-36 0,13 25 6 0,-3-13-22 15,-3 0-1-15,-7-12-18 0,13 18 6 0,-13-18-24 16,17 13-4-16,-17-13-9 0,0 0-9 0,20 3-19 16,-20-3-18-16,0 0-15 0,13-13-20 0,-13 13-29 15,6-21-30-15,-6 21-28 0,4-31-36 0,-4 11-68 16,0-3 4-16,0 0-5 0,-4-4-12 0,4-5 52 15,0 4 30-15,-3-4 34 0,0 1 31 0,-4-4 34 16,4 7 43-16,0 0 45 0,-1 5 66 0,1 2 83 16,0 5 75-16,3 16-3 0,-7-30 61 0,7 30-20 15,-7-15 29-15,7 15-14 0,0 0 7 0,0 0-18 16,0 0-9-16,-13 8-17 0,13-8-18 0,-3 20-11 16,3-20-17-16,3 30-20 0,-3-30-20 0,3 38-26 15,1-18-10-15,-1 4-17 0,4 0-16 0,-4-1-44 16,4 4 29-16,-1-5-43 0,1 2 10 0,0-1-57 0,-1-3-12 15,-3-4-39-15,7 3-51 0,-6-4-42 0,-4-15-50 16,13 26-45-16,-13-26-83 16,10 20-69-16,-10-20-31 0,13 13-450 0,-13-13-845 0</inkml:trace>
  <inkml:trace contextRef="#ctx0" brushRef="#br0" timeOffset="-152598.65">16956 24129 871 0,'0'0'1035'0,"0"0"-339"16,0 0-168-16,14 14-117 0,-14-14-93 0,10 12-68 0,-10-12-39 0,13 11-41 16,-13-11-33-16,16 12-31 0,-16-12-21 0,17 10-18 15,-17-10-15-15,20 10-10 0,-20-10-11 0,17 10-4 16,-17-10-8-16,16 7-3 0,-16-7-8 0,14 6-16 16,-14-6-4-16,0 0-4 0,16 7-7 0,-16-7-9 0,0 0-7 15,0 0-15-15,0 0-7 0,20-10-19 16,-20 10-9-16,0 0-16 0,0 0-5 0,0-23-5 15,0 23 10-15,-7-19 10 0,7 19 31 0,-6-21-1 16,6 21 10-16,-14-26 13 0,14 26 12 0,-13-24-15 16,13 24 85-16,-16-21-9 0,16 21 79 0,-10-17 8 15,10 17 58-15,-14-13-7 0,14 13-5 0,0 0-36 0,-13-7-12 16,13 7-26-16,0 0 7 0,0 0-26 0,-10 10-3 16,10-10-18-16,0 0-5 0,3 20-12 15,-3-20-1-15,4 16-3 0,-4-16-5 0,3 17 2 0,-3-17-4 16,7 19-3-16,-7-19-6 0,10 14-2 0,-10-14-2 15,10 16-4-15,-10-16-6 0,6 14-2 0,-6-14-25 16,10 11-23-16,-10-11-30 0,0 0-34 0,14 11-43 16,-14-11-29-16,0 0-46 0,16 6-59 0,-16-6 1 15,0 0-76-15,0 0 7 0,0 0-438 0,23-3-493 16</inkml:trace>
  <inkml:trace contextRef="#ctx0" brushRef="#br0" timeOffset="-152115.68">17308 24129 1257 0,'0'0'862'0,"0"0"-246"0,-16-12-112 0,16 12-99 0,-10-10-71 16,10 10-41-16,-13-10-34 0,13 10-25 0,-14-8-16 0,14 8-23 16,0 0-9-16,-16-9-46 0,16 9 15 0,0 0-47 15,0 0 14-15,-24 4-18 0,24-4-28 16,0 0-36-16,-10 13 0 0,10-13-14 0,0 0 18 0,-3 25-32 16,3-25 22-16,3 20-40 0,-3-20 26 0,4 21-26 15,-4-21 22-15,10 20-40 0,-10-20 13 0,10 14-39 16,-10-14-5-16,10 13-40 0,-10-13-16 0,13 7-22 15,-13-7-27-15,0 0-25 0,23-3-61 0,-23 3 8 16,14-16-31-16,-14 16-29 0,9-25-15 0,-5 8-1 16,2 0 15-16,-2-5 16 0,-1-3 44 0,0-1 51 0,1-3 37 15,-4 0 64-15,3-1 68 0,-3 3 51 16,0 4 50-16,0 2 47 0,0 1 84 0,0 20 9 16,0-29 68-16,0 29-33 0,0 0 7 0,0-21-29 15,0 21 0-15,0 0-9 0,0 21-1 0,0-21-1 16,3 34-44-16,1-8-26 0,-1 1-38 0,4 5-16 15,-4 4-31-15,4 1-3 0,3-3-31 0,-4-1-16 16,1 3-46-16,0-9-47 0,2 1-64 0,1-5-65 0,0 1-61 16,0-2-100-16,0-1-69 0,4-5-580 0,-4 0-1089 15</inkml:trace>
  <inkml:trace contextRef="#ctx0" brushRef="#br0" timeOffset="-150928.98">30285 23427 831 0,'0'0'703'0,"0"0"-175"0,-4-19-93 0,4 19-76 0,0 0-49 0,0 0-40 0,0-20-31 0,0 20-1 15,0 0-2-15,0 0 23 0,0 0 2 0,0 0 0 16,0 0 6-16,0 0-47 0,0 0 9 0,17 23-52 16,-17-7 7-16,13 7-48 0,-6 4 4 0,3 6-21 15,3 3-19-15,1 7-17 0,-1-2-16 0,-3 0-11 16,3-5-33-16,4 0-6 0,-4-5-10 16,4 1 19-16,-4-5-31 0,0-4 16 0,0-4-34 0,1-2 17 15,-4-4-34-15,-4-3 29 0,-6-10-39 0,24 10 20 16,-24-10 21-16,13-4-11 0,-13 4-7 0,13-19-12 15,-6 4-15-15,-1-3-14 0,1-6-25 0,-4-2 3 16,-3-4-2-16,7 1 7 0,-7-5 14 0,0-1 10 0,7-5 8 16,-7 6-2-16,0 0-4 0,0 1 0 15,0 3 10-15,0 2-11 0,0 6 5 0,0-1-3 0,0 23-12 16,0-33-17-16,0 33-30 0,0-23-23 0,0 23-18 16,0 0-13-16,0 0-28 0,0 0-33 15,0 0-35-15,0 0-49 0,0 0-52 0,13 16-425 16,-13-16-484-16</inkml:trace>
  <inkml:trace contextRef="#ctx0" brushRef="#br0" timeOffset="-150584.97">30733 23762 299 0,'0'0'1229'0,"0"0"-474"0,0 0-237 0,0 0-44 0,0 0-89 0,0 0-39 0,7 14-49 0,-7-14-28 16,0 0-37-16,0 0-29 0,13 4-31 0,-13-4-32 15,0 0-25-15,0 0-26 0,30 2-13 0,-30-2-21 16,0 0-4-16,20 0-15 0,-20 0 1 0,0 0-24 16,20 0 7-16,-20 0-11 0,0 0 2 0,17-5-9 15,-17 5-6-15,0 0-16 0,6-13-15 0,-6 13-16 16,0 0-18-16,10-24 6 0,-10 24-4 0,-3-19 6 16,3 19 11-16,-7-23 9 0,7 23 8 0,-13-24 9 15,13 24 8-15,-10-23 4 0,10 23 12 0,-13-13 6 16,13 13 5-16,-14-10-1 0,14 10-4 0,0 0-12 15,-20 2 1-15,20-2-1 0,-9 13 7 0,9-13-14 0,-7 21 1 16,7-21-29-16,-7 29 4 0,7-29-30 0,0 37 5 16,7-18-17-16,-7-1-18 0,7 1-19 0,-7-3-23 15,9 1-27-15,-2-3-49 0,0 2-43 0,-1-3 6 16,-6-13-90-16,17 21-27 0,-17-21-346 0,13 12-334 16</inkml:trace>
  <inkml:trace contextRef="#ctx0" brushRef="#br0" timeOffset="-150338.55">30953 23434 185 0,'0'0'1461'0,"0"0"-647"0,-10-14-200 0,10 14-111 0,0 0-96 16,0 0-57-16,0 0-52 0,-4 19-36 0,4-19-33 0,4 21-3 0,-4-21-49 15,3 36 1-15,4-16-19 0,-4 4-25 16,-3 2-19-16,7 0-15 0,-1 3-20 0,1-2-11 15,-4 5-45-15,4-5 24 0,-1 2-42 0,1-3 28 16,-7-1-50-16,7-2-2 0,-1-3-53 0,1-4-11 0,0 1-41 16,-4-2-42-16,-3-15-47 0,7 22-40 0,-7-22-32 15,13 15-69-15,-13-15-64 0,0 0-29 0,13 9-491 16,-13-9-885-16</inkml:trace>
  <inkml:trace contextRef="#ctx0" brushRef="#br0" timeOffset="-150022.34">31195 23826 740 0,'0'0'1132'0,"0"0"-412"0,7 19-153 0,-7-19-111 0,13 13-91 0,-13-13-73 0,17 18-56 0,-17-18-36 0,20 19-27 16,-14-9-28-16,11-3-29 0,-17-7-24 0,20 16-20 15,-20-16-18-15,23 13-10 0,-23-13-12 0,20 9-2 0,-20-9-11 16,20 3-6-16,-20-3-13 0,0 0-2 15,23-5-17-15,-23 5-2 0,7-13-23 0,-7 13 5 16,10-20-23-16,-10 20 3 0,3-23-31 0,-3 23 8 16,0-30-5-16,-3 13-4 0,-7-2 12 0,3 3 8 0,0-4 11 15,1 0 9-15,-4 0 15 0,-3 1 3 0,-1 2 13 16,4 1 11-16,-3 4 18 0,0 0 9 16,3 2 8-16,10 10 1 0,-20-14-8 0,20 14-3 15,-20-6-16-15,20 6-21 0,-17 6-23 0,17-6-28 0,-13 11-27 16,13-11-34-16,-13 17-45 0,13-17-51 0,-7 20-47 15,7-20-58-15,0 25-94 0,0-25-238 0,3 21-237 16</inkml:trace>
  <inkml:trace contextRef="#ctx0" brushRef="#br0" timeOffset="-149772.02">31467 23803 1232 0,'0'0'944'0,"-6"-16"-267"0,6 16-114 16,0 0-117-16,-13-10-71 0,13 10-69 0,0 0-64 16,0 0-47-16,-17-4-41 0,17 4-49 0,0 0-14 15,0 0-21-15,-7 21-12 0,7-21-11 0,7 22-10 0,-7-22-12 16,0 30-12-16,10-13 2 0,-7 2-6 16,4-1-9-16,-4 0-12 0,4-1-4 0,-1 1-13 15,4-3-17-15,-3 0-27 0,3-2-31 0,-7-1-38 0,-3-12-41 16,20 25-51-16,-20-25-66 0,14 13-27 0,-14-13-92 15,10 8-43-15,-10-8-308 0,0 0-442 16</inkml:trace>
  <inkml:trace contextRef="#ctx0" brushRef="#br0" timeOffset="-149615.58">31640 23900 1315 0,'0'0'905'0,"0"0"-259"15,0 0-109-15,0 0-132 0,0 0-75 0,0 0-85 16,0 0-44-16,10 18-56 0,-10-18-22 15,4 19-37-15,-4-19-47 0,6 20-44 0,-6-20-47 0,3 17-41 16,-3-17-43-16,7 14-57 0,-7-14-75 0,0 0-36 16,7 16-109-16,-7-16-416 0,0 0-580 0</inkml:trace>
  <inkml:trace contextRef="#ctx0" brushRef="#br0" timeOffset="-149432.47">31700 23556 1308 0,'0'0'1058'0,"0"0"-349"16,0 0-177-16,-3-14-145 0,3 14-85 0,0 0-84 0,0 0-67 15,0 0-72-15,0 0-59 0,10 11-63 16,-10-11-55-16,0 0-50 0,6 16-101 0,-6-16-15 0,14 14-49 16,-14-14-63-16,10 12-399 0,-10-12-448 0</inkml:trace>
  <inkml:trace contextRef="#ctx0" brushRef="#br0" timeOffset="-149071.6">31800 23754 502 0,'0'0'1392'0,"0"19"-534"0,0-19-210 0,-7 21-142 0,7-21-98 0,0 21-90 16,0-21-71-16,7 22-58 0,-7-22-35 0,6 25-43 15,-6-25-17-15,10 21-22 0,-10-21-13 0,14 17-17 16,-14-17-3-16,13 12-10 0,-13-12-10 0,16 9-5 15,-16-9-5-15,0 0-12 0,20-6-20 0,-20 6-6 16,14-10-20-16,-14 10-7 0,13-19-33 0,-13 19-9 16,7-33-36-16,-4 13 2 0,-3-3-15 0,7-4 9 0,-7-2 3 15,6-2 12-15,-6-1 21 0,0-4 26 0,7 3 10 16,-7 0 18-16,0 0 16 0,0 3 22 16,-7 1 34-16,7 4 31 0,0 3 49 0,-6 2 42 15,6 20 30-15,0-29 9 0,0 29 5 0,-7-17 5 16,7 17-33-16,0 0 10 0,0 0-39 0,0 0 23 0,-10 10-21 15,10-10-51-15,-7 23 16 0,7-23-22 16,0 30-13-16,0-30-16 0,4 36-8 0,-4-16-14 0,3 0-12 16,-3 0-22-16,7 2-18 0,-4-2-24 0,-3-1-35 15,7 2-30-15,-1 2-38 0,1-4-50 0,0 0-28 16,-1-1-72-16,1-1-20 0,3-2-70 0,-4-1-64 16,1 0-85-16,0-2-313 0,-7-12-653 0</inkml:trace>
  <inkml:trace contextRef="#ctx0" brushRef="#br0" timeOffset="-148686.16">32102 23878 484 0,'0'0'1393'0,"0"0"-564"0,0 0-205 0,7 14-131 0,-7-14-91 0,0 0-82 0,6 15-69 0,-6-15-55 0,7 11-39 16,-7-11-35-16,10 10-26 0,-10-10-24 0,17 13-14 15,-17-13-11-15,13 13-11 0,-13-13-10 0,13 14-4 0,-13-14-10 16,20 13 2-16,-20-13-7 0,17 10 0 15,-17-10-10-15,20 10-4 0,-20-10-11 0,16 6-11 0,-16-6-10 16,0 0-18-16,20 1-14 0,-20-1-22 0,0 0-30 16,17-11-19-16,-17 11-20 0,3-14-5 15,-3 14-1-15,3-20-24 0,-3 20 80 0,0-25-21 16,0 25 74-16,-6-23-9 0,6 23 97 0,-10-27 43 0,3 15 35 16,7 12 43-16,-13-23 28 0,13 23 12 0,-17-17 9 15,17 17-5-15,-20-16-24 0,20 16-20 0,-13-8-40 16,13 8-10-16,0 0-40 0,-17-6 8 0,17 6-29 15,0 0 4-15,0 0-10 0,-20 7-4 0,20-7-10 16,0 0-14-16,0 19 8 0,0-19-15 0,0 0 11 16,0 18-18-16,0-18-2 0,0 0-28 0,0 25-8 15,0-25-17-15,14 13-32 0,-14-13-22 0,10 14-43 16,-10-14-40-16,13 16-47 0,-13-16-65 0,7 10-53 16,-7-10-13-16,20 10-97 0,-20-10-342 0,16 3-551 0</inkml:trace>
  <inkml:trace contextRef="#ctx0" brushRef="#br0" timeOffset="-148270.54">32451 23869 392 0,'0'0'1039'0,"0"0"-488"0,0 0-81 0,0 0-156 0,0 0-24 16,0 0-103-16,0 0 19 15,0 0-64-15,13-6 40 0,-13 6-4 0,0 0 9 16,0 0 3-16,0 0-10 0,7 12 22 0,-7-12 10 0,0 0 2 0,0 0 10 15,10 13-42-15,-10-13 12 0,0 0-57 0,0 0 16 16,0 23-67-16,0-23 36 0,0 0-47 0,0 0 13 16,0 24-46-16,0-24 18 0,0 0-43 15,3 18 22-15,-3-18-37 0,0 0 28 0,3 21-29 0,-3-21 21 16,4 14-40-16,-4-14 35 0,6 16-38 0,-6-16 26 16,0 0-35-16,10 16 27 0,-10-16-35 0,0 0 27 15,17 6-32-15,-17-6 22 0,0 0-34 0,13-10 13 0,-13 10-28 16,7-20-8-16,-7 20-26 0,7-31-25 15,-1 11-16-15,-3-1-39 0,-3-5 1 0,0-3-10 16,4-7-1-16,-4-3 19 0,3-5 37 0,-3 0 20 0,3-4 20 16,-3 2 22-16,0 0 19 0,0 2 12 15,0 2 28-15,0 8 40 0,0 2 50 0,4 5 57 16,-8 8 19-16,4 19-2 0,-3-24-5 0,3 24 3 16,0 0 6-16,0 0-29 0,0 0-6 0,-7 27-30 0,7-4-11 15,0 4-24-15,4 5-10 0,-1 2-30 0,4 5-38 16,-4 0-34-16,7 0-58 0,-3 1-45 15,9 4-59-15,-2-1-75 0,-1 0-111 0,10-4-74 0,-3-2-453 16,3 0-877-16</inkml:trace>
  <inkml:trace contextRef="#ctx0" brushRef="#br0" timeOffset="-147213.06">45417 23667 1121 0,'0'0'732'0,"0"0"-191"0,0 0-86 0,-6-16-56 0,6 16-29 0,0 0-48 0,0 0-3 0,0 0-47 0,0 0 18 0,0 0-25 15,0 0-24-15,0 0-33 0,0 0-1 0,10 17-55 16,-7-1 13-16,7 1-48 0,-4 3 12 0,4-1-49 0,-3 5 9 15,3-1-35-15,0 2-9 0,3-1-10 16,-3-2-8-16,0 2-5 0,0-4-4 0,3 2-5 0,-3-2-7 16,0-3-3-16,0-2-3 0,0 0-2 0,-3-2-12 15,-7-13-7-15,17 22-10 0,-17-22-6 0,13 13-2 16,-13-13 2-16,0 0-3 0,20 2-1 0,-20-2-6 16,10-11 2-16,-10 11 4 0,10-23-3 0,-7 6-8 15,0-2-6-15,-3-7-3 0,4-4 1 0,-1 1-6 16,-3-11-7-16,3 0-32 0,1-2 18 0,-1-3-20 15,-3 0 10-15,3 5-26 0,1-2-5 0,-4 13-33 16,3-1 2-16,-3 4-10 0,3 3 3 0,-3 23 5 16,0-30-34-16,0 30 13 0,0 0-54 0,4-24 28 15,-4 24-19-15,0 0-48 0,0 0-59 0,0 0-315 16,0 0-195-16</inkml:trace>
  <inkml:trace contextRef="#ctx0" brushRef="#br0" timeOffset="-146868.6">45846 23635 392 0,'0'0'1294'0,"0"0"-529"0,0 0-143 0,13 12-131 16,-13-12-41-16,0 0-69 0,0 0-64 0,0 0-48 0,17 4-44 0,-17-4-40 0,0 0-32 0,0 0-31 0,16 7-26 0,-16-7-22 15,0 0-15-15,0 0-11 0,20 6-17 0,-20-6-1 0,0 0-7 16,0 0-8-16,0 0-10 0,20 3-13 0,-20-3-12 15,0 0-6-15,0 0-4 0,3-19-8 0,-3 19 1 16,0 0-2-16,-6-23 10 0,6 23 5 0,-7-14 4 16,7 14 8-16,-10-19 4 0,10 19 5 0,-13-12 2 15,13 12 4-15,-17-8-26 0,17 8 31 0,0 0-5 16,-20 1 0-16,20-1 0 0,-13 16-6 0,13-16 4 16,-13 22-7-16,9-5 6 0,1 2 0 0,0 2 1 15,0-1-2-15,3 6-4 0,0-3 0 0,3 4-11 0,-3-1 5 16,3 0-30-16,0-2 6 0,4-1-35 15,0 0-4-15,-1-2-49 0,1-4-20 0,3-3-52 16,-3-1-34-16,3-1-22 0,-10-12-89 0,16 14-18 16,-16-14-74-16,20 4-377 0,-20-4-520 0</inkml:trace>
  <inkml:trace contextRef="#ctx0" brushRef="#br0" timeOffset="-146646.58">46045 23550 1289 0,'0'0'975'0,"0"0"-284"0,-3-17-118 0,3 17-120 16,0 0-38-16,0 0-49 0,0 0-47 0,0 0-46 16,-4 19-38-16,4-19-28 0,0 27-22 0,0-9 2 15,4 2-48-15,-4 4-4 0,0 3-42 0,3 3-24 16,-3 2-15-16,3 0-14 0,1-1-13 0,-1 1-7 16,0 1-29-16,4-4-22 0,-4-1-31 0,4-2-15 15,-4 1-25-15,4-5-45 0,0-1-22 0,-4-5-69 16,4 1-37-16,-7-17-36 0,13 23-73 0,-13-23-22 15,10 13-78-15,-10-13-458 0,0 0-891 0</inkml:trace>
  <inkml:trace contextRef="#ctx0" brushRef="#br0" timeOffset="-146334.56">46248 23931 30 0,'0'0'1548'0,"0"0"-718"0,0 0-244 0,10 13-81 0,-10-13-117 0,10 13-38 0,-10-13-87 0,10 14-23 0,-10-14-69 0,16 20-17 0,-6-8-54 16,-10-12 1-16,17 18-45 0,-4-9 4 0,-13-9-40 16,20 16 6-16,-20-16-39 0,20 8 7 0,-20-8-31 15,20 6 10-15,-20-6-27 0,0 0 8 0,23-3-21 16,-23 3 15-16,13-16-20 0,-13 16 0 0,7-21-15 16,-7 21 9-16,7-36-12 0,-7 36 21 0,3-36-10 15,-6 15 24-15,-1 1-3 0,1 0 27 0,-4-2-9 16,1 2 14-16,-4 0 19 0,0 5 43 0,0 2 15 15,0-1 22-15,10 14-13 0,-20-14 7 0,20 14-25 16,-17-5 5-16,17 5-23 0,-16 6 7 0,16-6-20 16,-17 13 9-16,17-13-24 0,-10 24-11 0,10-24-43 15,-10 26-9-15,10-26-50 0,-3 29-42 0,3-29-29 16,0 26-54-16,0-26-69 0,3 33-77 0,-3-33-387 16,10 32-450-16</inkml:trace>
  <inkml:trace contextRef="#ctx0" brushRef="#br0" timeOffset="-146040.68">46696 23907 1134 0,'-6'-19'912'0,"6"19"-289"0,-14-13-102 0,14 13-103 0,-10-13-45 0,10 13-79 0,-13-9-23 16,13 9-65-16,0 0 1 0,-17-7-37 0,17 7-34 15,0 0-31-15,-16 12-39 0,16-12 3 0,-7 15-23 16,7-15 15-16,-6 21-25 0,6-21 16 0,-4 30-26 16,4-30 20-16,0 34-21 0,0-34 11 0,4 39-23 15,-4-19 12-15,3-3-24 0,0 3 15 0,1-2-32 16,-1-1-25-16,3-1-28 0,-6-16-39 0,10 25-43 16,-10-25-53-16,10 22-30 0,-10-22-20 0,14 8-55 0,-14-8-69 15,0 0-78-15,20 3-405 0,-20-3-671 16</inkml:trace>
  <inkml:trace contextRef="#ctx0" brushRef="#br0" timeOffset="-145901.33">46779 23964 1078 0,'0'0'1054'0,"0"0"-342"16,0 0-157-16,0 0-101 0,10 17-107 0,-10-17-45 0,4 19-92 0,-4-19-23 0,3 20-73 15,-3-20-35-15,7 20-81 0,-7-20-52 0,6 20-75 16,-6-20-57-16,10 19-56 0,-10-19-93 0,7 14-90 15,-7-14-448-15,0 0-698 0</inkml:trace>
  <inkml:trace contextRef="#ctx0" brushRef="#br0" timeOffset="-145731.33">46886 23721 1257 0,'0'0'838'0,"0"0"-278"0,0 0-168 0,0 0-79 0,0 0-105 0,0 0-45 0,0 0-96 0,0 0-59 16,0 0-64-16,0 0-128 0,0 0-55 0,0 0-118 16,0 0-341-16,16 10-299 0</inkml:trace>
  <inkml:trace contextRef="#ctx0" brushRef="#br0" timeOffset="-145350.72">47018 23928 1408 0,'0'0'924'0,"0"0"-230"16,0 22-184-16,0-22-71 0,0 0-96 0,4 21-34 0,-4-21-86 0,6 17-24 15,-6-17-72-15,7 15-6 0,-7-15-46 0,7 13 4 16,-7-13-43-16,10 11-3 0,-10-11-44 0,0 0 7 16,16 12-39-16,-16-12 14 0,0 0-25 15,0 0 8-15,24-5-32 0,-24 5 9 0,10-13-18 0,-10 13 7 16,6-18-25-16,-6 18 15 0,7-32-3 15,-1 14 28-15,-6-2-9 0,4-2 32 0,-1-2-8 0,-3-4 27 16,3 2-11-16,-3-1 22 0,0-2-18 0,0 1 29 16,0 2-11-16,-6-3 37 0,2 6 5 0,4 3 34 15,0 20 8-15,-3-34 37 0,3 34-6 0,-6-26 29 16,6 26-25-16,-7-18 26 0,7 18-25 0,0 0 19 16,-10-8-17-16,10 8 16 0,0 0-9 0,-10 18-1 15,10-18-13-15,-7 25-11 0,7-25-15 0,-3 35-14 0,0-17-13 16,-1 5-11-16,4 4-9 0,0-2-14 15,0-1-11-15,0 5-22 0,0 1-33 0,4-3-7 16,-1 0-52-16,0-2-14 0,1 1-66 0,-1-2-40 16,4-2-40-16,-1-4-33 0,1 2-53 0,0-2-51 15,-1-4-61-15,1-1-416 0,3 0-728 0</inkml:trace>
  <inkml:trace contextRef="#ctx0" brushRef="#br0" timeOffset="-144904.65">47308 24060 1296 0,'0'0'877'0,"0"0"-235"0,0 0-75 0,16-7-135 0,-16 7-39 16,0 0-87-16,13-7-31 0,-13 7-75 0,0 0-17 15,17-6-57-15,-17 6-12 0,0 0-41 0,17-7 1 16,-17 7-31-16,0 0 4 0,16-9-35 0,-16 9 12 0,0 0-35 16,17-13 14-16,-17 13-29 0,7-11 23 15,-7 11-25-15,6-17 22 0,-6 17-26 0,0 0 25 0,3-26-23 16,-3 26 26-16,0-22-21 0,0 22 24 0,-6-28-18 15,6 28 23-15,-10-29-19 0,10 29 30 0,-10-26-9 16,10 26 37-16,-13-20-17 0,13 20 25 0,-14-13-15 16,14 13 18-16,-13-9-15 0,13 9 11 0,0 0-14 15,-17 2-9-15,17-2 17 0,0 0-8 0,-13 18-5 0,13-18-9 16,-10 15-16-16,10-15 11 0,-3 18-20 16,3-18 13-16,-3 20-20 0,3-20 10 0,3 19-18 15,-3-19 5-15,0 18-39 0,0-18 4 0,6 15-41 0,-6-15 8 16,7 10-42-16,-7-10-16 0,0 0-37 15,13 13-17-15,-13-13-21 0,0 0-8 0,17 5-22 0,-17-5-17 16,0 0-9-16,20-9 13 0,-20 9 33 0,13-10 15 16,-13 10 19-16,14-13 26 0,-14 13 8 15,10-16 33-15,-10 16 28 0,6-14 46 0,-6 14 51 0,0 0 43 16,7-18 35-16,-7 18 17 0,0 0 8 0,0 0-8 16,0 0-14-16,6-17-15 0,-6 17-18 0,0 0-11 15,0 0-21-15,0 0-24 0,0 0-35 0,0 0-34 16,0 0-27-16,0 0-44 0,-3 20-22 0,3-20-45 15,0 0-350-15,7 21 58 0</inkml:trace>
  <inkml:trace contextRef="#ctx0" brushRef="#br0" timeOffset="-144511.58">47560 24024 527 0,'0'0'1168'0,"0"0"-384"0,0 0-157 0,0 0-58 0,0-20-102 0,0 20-28 0,0 0-50 0,0 0-45 0,0 0-17 0,0 0-58 0,0 0-2 16,0 0-64-16,0 0-4 0,0 0-65 16,0 0 4-16,0 0-57 0,0 0 7 0,0 0-51 0,0 0 20 15,0 0-41-15,20 7 16 0,-20-7-50 0,0 0 4 16,10 10-49-16,-10-10 7 0,0 0-40 0,17 5 21 16,-17-5-20-16,0 0-3 0,19-5 7 0,-19 5-15 15,10-10 10-15,-10 10-19 0,14-24 21 0,-11 11-20 16,4-4 18-16,-4-3-19 0,0 1 26 0,4-9-10 15,-7 1 20-15,3 0 12 0,1-6 17 0,-1 0 4 16,0 0 16-16,1 2 8 0,-4-2 9 0,3 4 13 0,-3 2 17 16,3 7 28-16,-3 1 26 0,0 19 12 0,0-25-6 15,0 25 5-15,0 0 20 0,0 0 25 16,0 0 12-16,-6 30 43 0,2-8-30 0,1 11-8 0,-4 3-22 16,4 11 8-16,-4 5-58 0,4 1 10 0,-4 0-17 15,4 1-18-15,3-9-13 0,-3 1-27 0,3-4-30 16,0-5-37-16,0-5-56 0,0-1-49 0,0-9-55 15,3 0-58-15,-3-2-63 0,0-20-59 0,0 25-40 16,0-25-133-16,0 0-464 0,0 0-1140 0</inkml:trace>
  <inkml:trace contextRef="#ctx0" brushRef="#br0" timeOffset="-106638.64">24803 5897 363 0,'-13'-10'1077'0,"13"10"-394"0,-13-6-142 0,13 6-80 0,0 0-68 0,-17-8-57 0,17 8-38 0,0 0-25 16,-13-6-21-16,13 6-20 0,0 0-25 15,0 0-81-15,0 0 4 0,-14 10-57 0,14-10 34 0,0 22-46 16,0-22 44-16,7 31-38 0,0-11 32 0,-1 5-45 16,1 0 35-16,0 1-48 0,3-1 35 0,-4 1-45 15,8 0 24-15,-8-1-40 0,1 0 29 0,3-2-45 16,-4-2 34-16,8-1-39 0,-8-4 32 0,-2-2-45 16,2 1 25-16,-6-15-52 0,7 21 28 0,-7-21-8 15,13 17 0-15,-13-17 4 0,0 0 1 0,7 15 7 16,-7-15 1-16,0 0 4 0,0 0-3 0,0 0 3 15,7-22-9-15,-7 22-8 0,-7-24-3 0,7 8 0 16,-7-1-2-16,1-2-2 0,-1-4-32 0,0 0 48 16,1-2-34-16,2 0 48 0,-2-1-39 0,-8 1 48 15,8 1-2-15,3-2 1 0,-4 2-1 0,0 1-3 0,1 2 0 16,6 2 0-16,-7 0-3 0,7 4-2 16,0 15-2-16,-7-28 2 0,7 28-3 0,-6-23 2 15,6 23 7-15,0 0 10 0,13-18 12 0,-13 18 0 0,0 0 0 16,20 0-2-16,-20 0-38 0,16 11 47 15,-2 2-39-15,-4 4 49 0,10 1-40 0,-7 0 40 0,0 4-38 16,4 2 46-16,-4 2-39 0,0-3 44 0,4 0-36 16,-10 0 33-16,6-3-36 0,-6 3 37 0,3-3-44 15,-4-3 39-15,-6-1-37 0,7 1 30 0,-7-17-40 16,0 29 32-16,0-29-49 0,0 20 23 16,0-20-59-16,-7 16 28 0,7-16-27 0,-13 10-16 0,13-10-25 15,0 0-20-15,-23 3-18 0,23-3-18 0,-14-6-25 16,14 6-22-16,-16-6-42 0,16 6-25 0,-13-7-20 15,13 7-19-15,0 0-6 0,-17-13-45 0,17 13-46 16,0 0-342-16,0 0-381 0</inkml:trace>
  <inkml:trace contextRef="#ctx0" brushRef="#br0" timeOffset="-106254.18">25202 6184 1114 0,'0'0'622'0,"0"0"-111"0,0 0-70 0,0 0-32 15,0 0-31-15,7-13-24 0,-7 13-10 0,0 0-27 16,0 0-33-16,13 10-34 0,-13-10-38 0,6 18-38 15,-6-18-67-15,10 24 15 0,-10-24-23 0,7 30-22 16,-7-30-13-16,7 30-14 0,-7-30-10 0,13 26-15 16,-13-26-3-16,0 20-7 0,0-20-23 0,7 17-17 15,-7-17-14-15,0 0-6 0,3 15 6 0,-3-15 9 16,0 0 5-16,0 0 2 0,0 0-9 0,0 0-9 16,13-13-10-16,-13 13-16 0,0-19-11 0,0 19-13 15,0-23-5-15,0 23-13 0,7-23-16 0,-7 23-12 16,7-23-20-16,-7 23-18 0,0-20-38 0,0 20-1 15,6-18-27-15,-6 18-14 0,0 0-12 0,4-18-34 0,-4 18-37 16,0 0-320-16,0 0-218 0</inkml:trace>
  <inkml:trace contextRef="#ctx0" brushRef="#br0" timeOffset="-105905.11">25401 6326 246 0,'10'14'1120'0,"-10"-14"-457"0,0 0-140 0,7 11-94 16,-7-11-73-16,0 0-73 0,16 11-40 0,-16-11-40 0,14 9-33 16,-14-9-31-16,20 4-29 0,-20-4-20 0,13 3-24 15,-13-3-16-15,0 0-15 0,30 2-18 0,-30-2-17 16,16-2-9-16,-16 2-4 0,20-6-6 0,-20 6-1 16,14-8 0-16,-14 8 7 0,16-12-4 0,-16 12 1 15,7-16-1-15,-7 16-1 0,7-18 4 0,-7 18 1 16,0-22 3-16,0 22 0 0,-7-24 1 0,7 24 0 15,-7-29 2-15,7 29 5 0,-13-26 16 0,13 26 7 16,-10-23 16-16,-3 13 12 0,13 10-1 0,-14-13 0 0,14 13-2 16,-10-7-1-16,10 7-15 0,0 0-6 15,-19 2-6-15,19-2-4 0,-14 11-3 0,14-11-4 16,-3 19 4-16,3-19-13 0,-3 26-10 0,3-26-15 0,3 34-10 16,-3-34-15-16,10 36-10 0,-10-18-22 0,7 0-15 15,-1-1-35-15,1-1-32 0,-1 0-30 0,1-2-9 16,3 0-61-16,-3-1-22 0,6-3-82 0,-13-10-318 15,13 15-279-15</inkml:trace>
  <inkml:trace contextRef="#ctx0" brushRef="#br0" timeOffset="-105421.84">25687 5914 1144 0,'-3'-20'1008'0,"3"20"-281"0,0 0-134 0,-7-18-119 0,7 18-87 0,0 0-79 16,0 0-56-16,0 0-75 0,0 0 34 0,0 0-65 16,0 0 22-16,7 23-56 0,-7-23 27 0,0 30-54 15,6-12 31-15,-2 2-57 0,2 3 24 0,1 3-27 16,-7 0 14-16,7 0-30 0,-1 1 21 0,1 1-26 16,-4-3 7-16,4 4-23 0,-1-6 15 0,1 1-27 15,-7-5 17-15,7 1-25 0,-1-4 17 0,-6-16-25 16,7 27 8-16,-7-27-38 0,0 22 25 0,0-22-33 15,0 0 41-15,7 15-28 0,-7-15 39 0,0 0-18 0,0 0 7 16,0 0-44-16,3-24 34 0,-3 24-51 0,-3-26 37 16,3 26-49-16,0-33 30 0,0 33-43 0,0-34 42 15,0 34-34-15,0-36 48 0,0 36-30 0,0-29 50 16,0 29-37-16,3-27 47 0,-3 27-35 0,7-19 53 16,-7 19-21-16,0 0 52 0,13-11-36 0,-13 11 44 15,0 0-43-15,13 11 41 0,-13-11-39 0,17 23 52 16,-4-10-44-16,-6 6 40 0,-1 1 5 0,4 0-42 15,4 3 50-15,-8 0-26 0,1 0 30 0,3 0-27 16,-3-2 26-16,-1 2-20 0,1-4 11 0,-1 0-28 16,-6 0 13-16,0-2-6 0,0-17 4 0,7 28-24 15,-7-28-4-15,0 25-26 0,0-25-1 0,-7 18-34 16,7-18 14-16,-6 13-48 0,6-13 14 0,-13 10-28 16,13-10-29-16,0 0-34 0,-17 3-32 0,17-3-40 0,0 0-32 15,-20-3-44-15,20 3-58 0,0 0-27 16,-20-7-62-16,20 7-486 0,0 0-870 0</inkml:trace>
  <inkml:trace contextRef="#ctx0" brushRef="#br0" timeOffset="-105248.78">26102 6537 2325 0,'0'0'1259'0,"17"-7"-301"0,-17 7-170 0,0 0-204 16,0 0-101-16,13-4-111 0,-13 4-111 0,0 0-51 15,0 0-98-15,0 0-86 0,13-9-104 0,-13 9-131 16,0 0-109-16,0 0-146 0,0 0-128 0,17-7-749 16,-17 7-1760-16</inkml:trace>
  <inkml:trace contextRef="#ctx0" brushRef="#br0" timeOffset="-104138">28943 6077 238 0,'0'0'1158'0,"0"0"-508"0,0 0-178 16,0 0-106-16,0 0-79 0,3 17-61 0,-3-17-42 0,10 29-52 16,-3-11-31-16,-1 2-18 0,1 2-19 0,3-1-10 15,-4 2-15-15,8 0-10 0,-1-3 0 0,-3 0-11 16,-3 0-3-16,6-2-4 0,-6-3-1 0,3-1 2 16,-4-1-8-16,-6-13-1 0,7 21 2 0,-7-21-3 15,13 17 4-15,-13-17 2 0,0 0 2 0,13 16-2 16,-13-16 0-16,0 0 1 0,0 0-3 0,0 0 1 15,0 0-1-15,7-14-3 0,-7 14 3 0,0-25-5 16,0 25-3-16,-3-37 1 0,-7 14-1 0,10-5 6 16,-7 1-9-16,0-3-4 0,1-6 1 0,-1 0-44 15,1 1 55-15,-4 0 4 0,3 2 0 0,0 6 8 0,1-1 6 16,-1 4 8-16,7-2 9 0,-10 6 5 16,10 3 1-16,-7 0 1 0,7 17-2 0,-6-29 9 15,6 29 3-15,0-23 1 0,0 23 5 0,0 0 3 16,0 0-11-16,0-20-4 0,0 20-4 0,0 0-13 15,20 9-4-15,-20-9-6 0,16 18 1 0,-9-6-7 16,10 2-1-16,-11 3-4 0,7-1 4 0,1 3 18 0,-4-1 16 16,-4 1 6-16,8-3 8 0,-8 1 1 0,1-1 0 15,-7-2 6-15,10 1 3 0,-10-15-1 0,3 27 3 16,-3-27 5-16,4 23-56 0,-4-23 28 0,0 20-16 16,0-20-19-16,-7 14-17 0,7-14-9 0,0 0-17 15,-17 13-15-15,17-13-23 0,0 0-20 0,-13 3-22 16,13-3-26-16,0 0-42 0,-23-6-45 0,23 6-46 15,0 0-50-15,-20-8-41 0,20 8-36 0,0 0-482 16,-10-10-708-16</inkml:trace>
  <inkml:trace contextRef="#ctx0" brushRef="#br0" timeOffset="-103370.8">29351 6214 646 0,'0'0'1072'0,"0"0"-370"0,0 0-125 15,0 0-75-15,0 0-71 0,0 0-51 0,0 0-48 16,0 0-45-16,0 0-35 0,14 18-33 0,-14-18-69 15,3 18 20-15,-3-18-61 0,7 22 20 0,-7-22-48 16,6 27 20-16,-6-27-42 0,7 24 20 0,-7-24-35 16,6 23 12-16,-6-23-36 0,10 18 21 0,-10-18-38 15,7 16 23-15,-7-16-44 0,0 0 21 0,0 15-38 16,0-15 31-16,0 0-36 0,0 0 43 0,0 0-37 16,0 0 35-16,0 0-49 0,7-21 39 0,-7 21-50 15,0-23 31-15,0 23-17 0,6-29-19 0,-6 29-23 0,0-32-23 16,0 32-28-16,7-31-21 0,-7 31-38 15,0-27-32-15,0 27-37 0,10-22-29 0,-10 22-30 0,7-13-23 16,-7 13-24-16,0 0-86 0,13-10-274 0,-13 10-368 16</inkml:trace>
  <inkml:trace contextRef="#ctx0" brushRef="#br0" timeOffset="-102853.73">29614 6338 470 0,'0'0'1248'0,"0"0"-506"0,0 0-132 0,-17 8-141 0,17-8-91 0,0 0-96 0,0 0-63 0,-7 12-48 15,7-12-23-15,0 0-33 0,7 17-17 0,-7-17-29 16,10 13-7-16,-10-13-21 0,13 16 0 0,-13-16-19 16,20 14 5-16,-20-14-18 0,17 13 8 0,-17-13-15 15,20 9 6-15,-20-9-11 0,20 7 9 0,-20-7-16 0,0 0 9 16,23 3-17-16,-23-3 12 0,0 0-15 15,20-9 8-15,-20 9-20 0,10-11 8 0,-10 11-29 16,0-19 7-16,0 19-39 0,0-21 17 0,0 21-30 0,-7-29 4 16,4 13 0-16,-4 1 14 0,-6 0 13 0,6-4 24 15,-6 3 8-15,-4 2 28 0,11 1 32 16,-7 0 29-16,3 3 22 0,10 10 19 0,-27-14 11 0,27 14 1 16,-13-9-18-16,13 9-18 0,0 0-14 0,-24 0-17 15,24 0-7-15,0 0-9 0,-6 16-5 0,6-16-2 16,0 0-17-16,0 21-10 0,0-21 7 0,6 18-28 15,-6-18 6-15,7 18-35 0,-7-18 12 0,17 16-43 16,-17-16 12-16,13 14-51 0,-13-14-13 0,20 9-21 16,-20-9 18-16,17 7-31 0,-17-7 14 0,0 0-21 15,26-3 39-15,-26 3-18 0,10-7 35 0,-10 7-2 16,13-13 51-16,-13 13-11 0,14-17 56 0,-14 17-3 16,6-19 65-16,-6 19-25 0,7-20 61 0,-7 20-41 15,0-18 50-15,0 18-44 0,0 0 47 0,3-25-44 0,-3 25 10 16,0 0 20-16,0-17-12 0,0 17-13 15,0 0-15-15,0 0-15 0,0 0 32 0,20 9-61 16,-20-9 38-16,10 14-68 0,-10-14 16 0,13 23-63 16,-6-9 15-16,0-1-54 0,6 0 0 0,-3 1-29 0,-10-14-33 15,13 23-41-15,1-10-304 0,-8-3 110 0</inkml:trace>
  <inkml:trace contextRef="#ctx0" brushRef="#br0" timeOffset="-102334.86">29906 5942 833 0,'0'0'984'0,"0"0"-268"0,0 0-122 0,-3-21-110 16,3 21-88-16,0 0-69 0,0 0-43 0,0 0-70 15,6 21 29-15,-6-21-63 0,7 25 18 0,-7-9-64 16,7 4 32-16,-1 3-56 0,-6 3 19 0,10 0-49 0,-3 4 12 15,-4-1-7-15,1 1-15 0,2 0-9 16,1-1-11-16,0-2-10 0,-1 0-9 0,1-4-4 16,-4 0-7-16,4-3-8 0,-7-5-7 0,0-15-17 15,6 30-14-15,-6-30-23 0,7 20-3 0,-7-20 5 16,0 0 3-16,7 16-4 0,-7-16-2 0,0 0 0 16,0 0-1-16,0 0-21 0,10-22-11 0,-10 22-11 15,3-21-7-15,-3 21-4 0,0-30-8 0,0 30 13 0,0-35 12 16,0 35 5-16,3-34 10 0,-3 34 8 0,0-32 18 15,0 32 5-15,0-26 8 0,0 26 8 0,7-20 6 16,-7 20 7-16,0-17 9 0,0 17 17 0,0 0 7 16,7-10 4-16,-7 10 1 0,0 0 5 0,20 7 2 15,-20-7-1-15,16 16 2 0,-16-16-2 0,13 23 2 16,1-9 0-16,-8 0-1 0,4 2 3 0,-3 1 4 16,0 1 12-16,6-3 8 0,-6 1 6 0,-4 0 13 15,4-1 8-15,-7-15 8 0,6 28 1 0,-6-28 4 16,7 26-11-16,-7-26-12 0,0 22-10 0,0-22-14 15,-7 21-29-15,7-21 10 0,-13 13-14 0,13-13-12 16,-10 10-16-16,10-10-15 0,-20 4-19 0,20-4-22 16,0 0-24-16,-23-1-29 0,23 1-25 0,-20-3-51 15,20 3-18-15,0 0-72 0,-14-6-58 0,14 6-20 0,0 0-65 16,0 0-93-16,0 0-315 0,0 0-598 16</inkml:trace>
  <inkml:trace contextRef="#ctx0" brushRef="#br0" timeOffset="-102162.42">30501 6522 1736 0,'0'0'1255'0,"0"0"-418"0,0 0-174 16,0 0-160-16,0 0-109 0,13-9-117 0,-13 9-75 16,0 0-136-16,0 0-78 0,0 0-124 0,0 0-131 15,0 0-134-15,0 0-140 0,7-16-519 0,-7 16-1181 16</inkml:trace>
  <inkml:trace contextRef="#ctx0" brushRef="#br0" timeOffset="-101568.95">30710 6287 489 0,'0'0'1338'0,"0"0"-484"0,-13-7-158 0,13 7-126 0,0 0-72 0,-17 9-112 0,17-9-22 0,0 0-105 16,-7 20-30-16,7-20-57 0,0 20-8 0,0-20-55 15,0 23-3-15,0-23-43 0,7 23 7 0,-7-23-36 16,10 26 15-16,-10-26-13 0,13 26-7 0,-13-26-10 15,14 21-8-15,-14-21-13 0,20 19-28 0,-20-19 24 16,16 7-2-16,-16-7-5 0,20 6-5 0,-20-6-12 16,0 0-6-16,23-6-15 0,-23 6-8 0,14-13-9 15,-14 13-11-15,10-20-10 0,-10 20-6 0,6-28 3 16,-6 28 1-16,0-31 3 0,0 31 12 0,-3-34 11 16,3 18 15-16,-7-1 12 0,1-1 9 0,-1 3 9 15,-6 0 19-15,6 1 23 0,0 1 23 0,-2 2 14 16,9 11 15-16,-20-19-38 0,20 19 35 0,-14-9-51 15,14 9 35-15,0 0-45 0,-23-1 34 0,23 1-10 0,0 0-8 16,-7 17-4-16,7-17-5 0,-3 17-3 0,3-17-3 16,0 22-1-16,0-22-5 0,3 24-11 15,-3-24 7-15,7 25-1 0,-7-25-3 0,13 24-15 0,-13-24-20 16,10 19-24-16,-10-19-31 0,14 16-23 0,-14-16-9 16,13 11-44-16,-13-11 6 0,0 0-41 0,16 6-15 15,-16-6 0-15,0 0 1 0,14-9 42 0,-14 9-31 16,0 0 52-16,13-20-10 0,-13 20 69 0,0-16-23 15,0 16 55-15,7-20-18 0,-7 20 68 0,0-20-7 16,0 20 84-16,0 0-12 0,0-23 29 0,0 23 26 16,0 0 15-16,0 0-11 0,0 0-31 0,0 0-33 15,0 0-19-15,0 0-23 0,0 0-28 0,0 0-25 16,0 0-23-16,13 12 2 0,-13-12-86 0,10 20-10 16,-10-20-79-16,20 23-50 0,-10-12-371 0,-4-2-238 15</inkml:trace>
  <inkml:trace contextRef="#ctx0" brushRef="#br0" timeOffset="-100475.13">32255 6585 915 0,'0'0'1744'0,"0"0"-616"0,0 0-256 15,0 0-146-15,0 0-172 0,13 10-106 0,-13-10-120 16,0 0-85-16,0 0-99 0,0 0-87 0,0 0-91 16,0 0-93-16,7 13-124 0,-7-13-149 0,0 0-100 15,0 0-170-15,0 0-546 0,0 0-1470 16</inkml:trace>
  <inkml:trace contextRef="#ctx0" brushRef="#br0" timeOffset="-98764.41">31172 6343 631 0,'0'0'444'15,"0"0"-106"-15,0 0-61 0,0 0-59 0,0 0 35 0,0 0-64 16,0 0 69-16,0 0-55 0,0 0 55 15,0 0-54-15,0 0 13 0,6-17 16 0,-6 17-34 0,0 0 17 16,0 0-32-16,0 0 6 0,0 0-19 16,-16-10 2-16,16 10-19 0,0 0-15 0,0 0-19 0,-20 7-19 15,20-7-15-15,-13 10-7 0,13-10-10 16,-7 15-10-16,7-15-16 0,-10 20-9 0,10-20-10 16,-3 25-6-16,3-25-7 0,3 25-13 0,-3-25-24 0,3 26-18 15,-3-26-16-15,7 29-33 0,-7-29-12 0,13 24-43 16,-13-24-11-16,20 22-58 0,-20-22-29 0,17 15-6 15,-17-15-76-15,20 12-30 0,-20-12-64 0,16 4-367 16,-16-4-480-16</inkml:trace>
  <inkml:trace contextRef="#ctx0" brushRef="#br0" timeOffset="-98514.78">31331 6362 380 0,'0'0'1160'0,"0"0"-529"0,14 13-137 16,-14-13-48-16,13 15-102 0,-13-15-49 0,10 18-59 16,-10-18-5-16,20 22-46 0,-10-11-13 0,0 1-45 0,0-1-20 15,-10-11-31-15,20 20-3 0,-20-20-31 16,16 17 3-16,-16-17-34 0,20 12-2 0,-20-12-21 16,17 6 9-16,-17-6-17 0,0 0 10 0,20-2-22 0,-20 2 11 15,13-10-23-15,-13 10-18 0,10-13 13 0,-10 13-41 16,7-20 12-16,-7 20-72 0,0-20-34 15,0 20 6-15,0-20-69 0,0 20-10 0,0-20-83 0,0 20-76 16,0-17-257-16,0 17-250 0</inkml:trace>
  <inkml:trace contextRef="#ctx0" brushRef="#br0" timeOffset="-97975.64">31590 6410 1419 0,'0'0'730'0,"0"-19"-173"0,0 19-59 0,0 0-121 16,0 0-50-16,0 0-66 0,0 0-20 0,0 0-29 15,0 0-10-15,0 0-2 0,7-13-4 0,-7 13-19 0,0 0-26 16,0 0-9-16,13 13-23 0,-13-13-9 16,10 14-19-16,-10-14-17 0,7 19-12 0,-7-19-43 0,7 22 33 15,-7-22-41-15,13 21 25 0,-13-21-40 16,7 17 34-16,-7-17-42 0,6 15 28 0,-6-15-27 0,0 0-12 15,3 15-9-15,-3-15-7 0,0 0-6 0,0 0-9 16,0 0-9-16,0 0-18 0,20-7-18 16,-20 7-18-16,0 0-16 0,4-24 5 0,-4 24-21 0,3-23-8 15,-3 23 7-15,3-26 11 0,-3 26 19 0,4-29 20 16,-4 29 25-16,3-24 13 0,-3 24 13 0,3-20 25 16,-3 20 39-16,4-15 45 0,-4 15 46 0,0 0 37 15,0 0 12-15,6-14 3 0,-6 14 9 0,0 0-8 16,0 0-12-16,17 14-3 0,-17-14-56 0,7 16 33 15,-7-16-51-15,6 26 21 0,-6-26-51 0,7 26 27 16,-7-26-46-16,13 27 25 0,-13-27-51 0,10 23 34 16,-10-23-65-16,7 19 23 0,-7-19-26 0,6 14-14 15,-6-14-8-15,0 0-13 0,20 10-11 0,-20-10-11 16,0 0-10-16,17-4-8 0,-17 4-15 0,7-12-13 16,-7 12-17-16,13-15-10 0,-13 15-2 0,7-19 5 15,-7 19 19-15,9-21 27 0,-9 21 18 0,7-16 24 16,-7 16 48-16,0 0 46 0,7-17 25 0,-7 17 9 0,0 0 2 15,0 0 13-15,0 0-2 0,13 18-13 0,-13-18-8 16,0 26 9-16,0-26-47 0,0 36-35 0,0-36-46 16,7 37-59-16,-7-17-70 0,0-20-42 0,3 36-98 15,-3-36-120-15,0 36-265 0,0-36-363 0</inkml:trace>
  <inkml:trace contextRef="#ctx0" brushRef="#br0" timeOffset="-97298.46">29129 7170 593 0,'0'0'895'0,"-20"-1"-240"0,20 1-206 0,0 0 10 0,-30-2-113 0,30 2-14 0,0 0-110 0,-17-1 0 0,17 1-96 16,0 0 20-16,0 0-79 0,-20-3 33 0,20 3-52 15,0 0 64-15,0 0-53 0,0 0 52 0,0 0-9 16,7-16 19-16,-7 16-43 0,20-5 36 0,-20 5-55 0,30-5 28 16,-7 5-54-16,7 0 35 0,3 2-55 0,10-1 38 15,4 2-51-15,9 1 37 0,1-1-48 16,3 0 41-16,16 1-47 0,-3-1 43 0,7 0-45 0,-7 0 53 16,7 1-49-16,-1 1 37 0,-2 2-45 15,3-6 5-15,-7 2 5 0,0 0 43 0,0 0-53 0,-10 1 44 16,-3 0-47-16,3 2 41 0,-7 1-40 0,-3 0 43 15,-3-2-42-15,0 5 43 0,-7-3-42 0,1 2 44 16,-8 1-43-16,1-1 42 0,-8 1-40 0,8-2 41 16,-10 1-2-16,-4-2-4 0,7 2-5 0,-10-1 0 15,3-2-7-15,-3 0 4 0,0-2-10 0,-4 0-9 16,-16-4-23-16,30 7-22 0,-30-7-28 0,27 5-24 16,-27-5-37-16,20 1-41 0,-20-1-45 0,0 0-53 15,16-6-38-15,-16 6-37 0,0 0-57 0,0 0-413 16,10-17-581-16</inkml:trace>
  <inkml:trace contextRef="#ctx0" brushRef="#br0" timeOffset="-96644.43">29036 8010 761 0,'0'0'703'0,"0"0"-179"0,0 0-90 0,0 0-60 16,0 0-59-16,20 0-18 0,-20 0-38 0,23 0-8 0,-23 0-7 15,43 4-16-15,-16-1-21 0,3 2-12 16,6 0-23-16,7 2-13 0,7 2-19 0,7 0-24 0,9 2-11 16,-6 2-9-16,10 1 14 0,3-1-37 0,0 2 49 15,6-3-49-15,-2 2 30 0,-4-4-42 0,7 1-3 16,-7 1-11-16,7-4-5 0,-7 1-2 16,3 0 9-16,-3-2 12 0,0-1-12 0,0-1 10 0,-10 0-1 15,-3-1 10-15,3-1-7 0,-6 0 4 0,-4 1-7 16,-3-3 1-16,-7 2-2 0,0 0 5 0,-6-3 3 15,6 4 1-15,-13-2 4 0,3-1 2 0,-10 2-25 16,7-3 17-16,-7 3-7 0,-3-2-10 0,0-1-8 16,-3 3-7-16,-17-3-8 0,33 2-4 0,-33-2-3 15,23 1-2-15,-23-1-5 0,24 2 2 0,-24-2-4 16,20 1-3-16,-20-1 0 0,0 0-1 0,23 3-1 16,-23-3-6-16,0 0-25 0,20 1-24 0,-20-1-31 15,0 0-28-15,0 0-52 0,20 3-14 0,-20-3-110 0,0 0-31 16,0 0-58-16,0 0-50 0,0 0-46 15,0 0-57-15,0 0-59 0,0 0-359 0,-20-6-915 16</inkml:trace>
  <inkml:trace contextRef="#ctx0" brushRef="#br0" timeOffset="-95577.84">24903 7657 693 0,'0'0'913'0,"-20"3"-277"0,20-3-126 0,-23 1-57 0,23-1-63 0,-14 3-71 0,14-3-52 0,0 0-42 0,-20 5-49 16,20-5-36-16,0 0-9 0,0 0-1 0,0 0 0 0,0 0 4 15,0 0-8-15,14 18-7 0,2-14-5 0,11 4-48 16,-7-3 38-16,13 5-46 0,0-1 35 0,11 1-49 15,-1 0 35-15,7 3-53 0,3-2 35 0,-3 4-52 16,13-1 43-16,3 2-36 16,1 1 49-16,6-2-28 0,3 2 21 0,-3-1-19 0,0 1 12 0,4-1-26 15,-1 1 20-15,0 0-23 0,-2-3 13 0,-1 2-21 16,0 0 11-16,-4-2-10 0,5 1 15 0,-11-4 5 16,3 2 8-16,-9-4-8 0,2-1 8 0,-9 1 5 15,0-2 14-15,0-3 5 0,-14 2 10 0,8 1 6 16,-1-4-2-16,-7 3 5 0,-6-2 8 0,0-1-8 15,-3 1 3-15,-4-1-7 0,4 0-12 0,-11 1-13 16,4-1-10-16,-3 0-10 0,-17-3-12 0,30 3-12 16,-30-3-43-16,26 3-55 0,-26-3-45 0,13 5-52 15,-13-5-83-15,0 0-47 0,24 2-87 0,-24-2-80 16,0 0-59-16,0 0-109 0,0 0-489 0,0 0-1321 16</inkml:trace>
  <inkml:trace contextRef="#ctx0" brushRef="#br0" timeOffset="-94180.22">22132 13463 216 0,'0'0'1363'0,"0"0"-607"0,0 0-90 15,0 0-151-15,0 0-26 0,4-17-103 0,-4 17-33 16,0 0-28-16,0 0-25 0,0 0-33 0,0 0-18 16,0 0-16-16,0 0-15 0,0 0-12 0,0 0-15 15,0 0-17-15,0 0-46 0,13 10 15 0,-13-10-32 16,3 20 14-16,0-4-43 0,1 0 13 0,-1 6-35 15,4-1 10-15,-7-1-30 0,6 7 14 0,-2-1-30 16,-1 0 13-16,0 1-7 0,1-2-7 0,-1-4-5 16,0 1-7-16,1-1-9 0,2-3-17 0,-6-1-24 15,0-17-21-15,7 33-25 0,-7-33-28 0,7 26-31 0,-7-26-25 16,0 20-62-16,0-20-17 0,3 17-93 0,-3-17-6 16,0 0-29-16,7 17-33 0,-7-17-18 0,0 0-32 15,0 0-42-15,0 0-428 0,0 0-863 0</inkml:trace>
  <inkml:trace contextRef="#ctx0" brushRef="#br0" timeOffset="-93831.56">22431 13735 1603 0,'0'0'978'0,"0"0"-284"0,0 0-146 0,10-12-94 0,-10 12-68 0,0 0-46 0,0 0-55 16,0 0-57-16,0 0-41 0,0 0-29 0,17 10-27 15,-17-10-18-15,10 16-14 0,-10-16-12 0,13 26-16 16,-6-13-5-16,6 4-12 0,-3 2 0 0,0-2-10 16,7 2-5-16,-11-2-10 0,7 0-6 0,1-1-7 15,-4-6-7-15,3 3-5 0,0-3-12 0,4-3-11 16,-10 2-12-16,-7-9-8 0,23 4-5 0,-23-4-13 16,23-4-7-16,-23 4-18 0,27-18-10 0,-21 6-12 15,1-3-7-15,0-3-7 0,-1-4-3 0,-2 1-2 0,-4-2 4 16,0-2 13-16,-4 0 17 0,-2-2 22 0,-1 1 14 15,0 1 15-15,-9-3 63 0,-1 4-29 0,0 1 58 16,-2 4-38-16,2 5 51 0,0 0-40 0,4 2 36 16,-7 5-61-16,20 7-25 0,-23-6-32 0,23 6-36 15,-27 3-45-15,27-3-54 0,-16 12-29 0,16-12-59 16,-14 20-62-16,14-20-28 0,-10 18-515 0,10-18-724 16</inkml:trace>
  <inkml:trace contextRef="#ctx0" brushRef="#br0" timeOffset="-92443.23">25398 8985 928 0,'0'0'887'0,"0"-19"-157"0,0 19-189 0,0 0-23 15,0 0-127-15,0 0-2 0,0 0-99 0,0 0-2 16,0 0-88-16,0 0 13 0,0 0-93 0,0 0 16 16,0 20-68-16,0-20 26 0,3 20-52 0,-3-20 34 15,10 25-48-15,-10-25 2 0,7 30-2 0,-1-14-1 16,4 0-3-16,-3-1-1 0,6 1-2 0,-6 1-5 15,6-4 1-15,-6 2-9 0,3-3-1 16,3 1-3-16,-6-4-4 0,3 1 0 0,-10-10 1 0,26 11 31 16,-26-11-51-16,17 6 36 0,-17-6-48 0,20-3 40 15,-20 3-51-15,13-11 31 0,-13 11-50 0,14-23 32 16,-5 7-51-16,-9-1 31 0,0-5-47 0,7 1 31 0,-7-3-33 16,-7-4 29-16,7 1-36 0,-6-1 57 15,3 1-27-15,-4 1 55 0,0 2-29 0,1 1 69 16,-8 2-10-16,4 2 74 0,4 3-30 0,-8 3 7 0,8 2 4 15,6 11 6-15,-24-14-15 0,24 14-6 0,-19-3-11 16,19 3-5-16,-14 5-9 0,14-5-9 0,-16 16 28 16,16-16-59-16,-7 23 28 0,7-23-66 0,-7 30 22 15,7-30-65-15,-6 33 18 0,6-33-80 0,0 33-3 16,6-16-106-16,-6 2-24 0,7 1-53 0,-7-5-58 16,7 1-99-16,-1-1-325 0,-2 1-574 15</inkml:trace>
  <inkml:trace contextRef="#ctx0" brushRef="#br0" timeOffset="-92227.8">25800 9275 268 0,'0'0'1573'0,"7"21"-672"0,-7-21-241 15,0 0-89-15,0 24-171 0,0-24-39 0,0 0-129 16,0 25-4-16,0-25-95 0,0 0-8 0,6 29-92 15,-6-29-2-15,0 20-74 0,0-20 8 0,3 17-73 0,-3-17 5 16,0 20-101-16,0-20 5 0,7 16-53 16,-7-16-28-16,0 0-40 0,13 20-41 0,-13-20-78 15,0 0-311-15,7 10-397 0</inkml:trace>
  <inkml:trace contextRef="#ctx0" brushRef="#br0" timeOffset="-91995.58">26016 8883 937 0,'0'0'1205'0,"0"0"-387"0,-13-17-206 0,13 17-65 0,0 0-143 16,0 0-35-16,0 0-123 0,0 0 8 0,0 0-83 16,-7 11 18-16,7-11-57 0,0 26 11 0,0-26-70 15,0 40 5-15,0-18 7 0,0 2-43 0,7 3 13 16,-7-2-51-16,0 2-30 0,6-2-1 0,-6-4-89 15,7 2-5-15,-7-4-95 0,6-1-2 0,-2-2-70 0,-4-16-74 16,6 27-59-16,-6-27-64 0,7 22-462 16,-7-22-915-16</inkml:trace>
  <inkml:trace contextRef="#ctx0" brushRef="#br0" timeOffset="-91353.7">25405 10057 1161 0,'0'0'777'0,"-4"-16"-151"0,4 16-71 0,0 0-150 0,0 0-22 0,0 0-107 16,-6-10 1-16,6 10-98 0,0 0 4 0,0 0-81 15,0 0 18-15,0 0-67 0,0 0 32 0,0 23-52 16,0-23 41-16,6 20-55 0,-6-20 42 0,17 25-45 16,-11-14 38-16,4 2-51 0,4 0 38 0,-1 0-46 15,-6-2 40-15,3 1-48 0,3-1 40 0,0-4-46 16,-13-7 40-16,20 13-42 0,-20-13 40 0,23 6-42 15,-23-6 31-15,20-3-57 0,-20 3 25 0,24-8-54 16,-24 8 23-16,13-20-63 0,-6 7 27 0,-4-2-61 16,3-2 37-16,-6-3-45 0,7 3 20 0,-7-5 23 15,0 2 31-15,-7 0 12 0,7 0 18 0,-9 0 27 16,2 0 37-16,-6 1 37 0,6 4 37 0,0 0 24 0,-9 3 15 16,9 2 11-16,7 10-4 0,-27-15-12 0,27 15-11 15,-16-8-4-15,16 8-18 0,0 0-20 16,-30 3-15-16,30-3-10 0,-13 13-10 0,13-13-9 15,-7 18-15-15,7-18 15 0,-7 24-66 0,7-24 17 0,0 30-67 16,0-30 6-16,0 33-81 0,0-33 14 0,7 36-58 16,0-16-17-16,-7-3-25 0,6-1-55 0,-2 1-50 15,2-2-450-15,1-2-535 0</inkml:trace>
  <inkml:trace contextRef="#ctx0" brushRef="#br0" timeOffset="-91191.21">25714 10210 49 0,'0'0'1577'0,"0"0"-803"0,0 21-130 0,0-21-200 0,0 0-73 0,0 30-136 0,0-30-29 0,0 24-76 0,0-24-75 16,6 25-65-16,-6-25-109 0,7 27-22 16,-7-27-52-16,6 24-47 0,-6-24-40 0,10 21-71 15,-10-21-392-15,7 17-390 0</inkml:trace>
  <inkml:trace contextRef="#ctx0" brushRef="#br0" timeOffset="-90943.25">26003 9905 373 0,'0'-17'1472'0,"0"17"-573"0,0 0-122 0,0 0-202 0,0 0-87 0,0 0-89 0,0 0-65 0,0 21-71 16,0-21-44-16,0 23-39 0,0-23-39 0,0 36-31 16,6-16-23-16,-6 3-26 0,0-1-33 0,0-1-33 15,7 5-43-15,-7-6 4 0,3 2-91 0,0-2-11 16,-3-2-56-16,4 0-60 0,2 0-62 0,-6-18-70 16,7 26-81-16,-7-26-533 0,0 23-1080 0</inkml:trace>
  <inkml:trace contextRef="#ctx0" brushRef="#br0" timeOffset="-90341.92">25395 10830 1138 0,'0'0'815'0,"0"0"-197"0,-14-8-43 0,14 8-160 0,0 0-35 0,0 0-113 16,-23 5 2-16,23-5-96 0,0 0-34 0,-7 15-27 0,7-15-20 16,0 0-23-16,-6 26-14 0,6-26-11 15,6 23-7-15,-6-23-8 0,7 32-4 0,3-18-6 0,-3 3-4 16,6-1 2-16,-3 0-8 0,3-2-2 0,0 3-2 15,-3-7 1-15,4 2-3 0,-1-2-5 0,0-2 3 16,4-2-6-16,-17-6-2 0,26 7-5 0,-26-7-8 16,24 0-19-16,-24 0-15 0,20-8-12 0,-14-4-8 15,-6 12-11-15,17-23-9 0,-10 9-12 0,-1-2 12 16,-6-4 20-16,0-3-49 0,0 0 12 0,0-1 18 16,0-3 21-16,-6 1 11 0,-1-3 61 0,0 3-43 15,-3 0 17-15,-3 3 89 0,0-1-16 0,-1 2 80 16,4 2-28-16,-3 6 62 0,0 1-52 0,0 2 36 15,13 11-67-15,-17-12 25 0,17 12-66 0,0 0 34 16,-30 6-58-16,30-6 26 0,-7 14-70 0,7-14 25 16,-6 26-73-16,6-26 10 0,-7 33-84 0,7-33-33 15,7 34-15-15,-7-16-16 0,0 0-16 0,6-1-33 0,1 0-49 16,-4 0-493-16,11 0-518 0</inkml:trace>
  <inkml:trace contextRef="#ctx0" brushRef="#br0" timeOffset="-90124.03">25770 11099 987 0,'0'0'1210'0,"0"0"-384"0,0 26-141 0,0-26-152 0,0 0-115 0,0 29-96 0,0-29-73 15,0 21-62-15,0-21-60 0,0 22-70 0,0-22-56 16,0 20-20-16,0-20-103 0,0 20-18 0,0-20-114 15,0 0-20-15,7 26-48 0,-7-26-72 0,0 0-66 0,3 17-392 16,-3-17-638-16</inkml:trace>
  <inkml:trace contextRef="#ctx0" brushRef="#br0" timeOffset="-89726.61">25953 10805 380 0,'0'0'814'0,"6"-22"-301"0,-6 22-113 0,0-20-74 0,0 20-65 16,7-23 23-16,-7 23-57 0,7-17 72 16,-7 17-53-16,10-14 63 0,-10 14-41 0,13-9 61 0,-13 9-47 15,0 0 50-15,26-3-69 0,-26 3 0 0,17 12-20 16,-17-12-15-16,13 18-27 0,-6-3-33 0,0-1-25 15,3 3-27-15,-10 2-53 0,6-1 17 0,-6 2-45 16,0 1 11-16,7 2-61 0,-7 0 9 16,0-2-64-16,-7 0 14 0,7-3-24 0,0 2-34 0,-6-3-61 15,6-17 18-15,-10 29-17 0,10-29-15 0,-7 20-4 16,7-20-1-16,-13 13 4 0,13-13 2 0,0 0 2 0,-14 6 2 16,14-6 14-16,0 0 2 0,-16-9 25 15,16 9 24-15,0 0 22 0,0 0 17 0,-13-10 17 16,13 10 14-16,0 0 44 0,0 0 14 0,0 0 26 15,0 0 20-15,0 0 10 0,13 14-1 0,-13-14-10 16,6 18-12-16,-6-18-9 0,17 20 33 0,-17-20-66 16,13 23 8-16,-13-23-103 0,14 22-50 0,-14-22-70 0,16 21-69 15,-16-21-178-15,14 17-316 0,-14-17-453 0</inkml:trace>
  <inkml:trace contextRef="#ctx0" brushRef="#br0" timeOffset="-89210.24">25381 11650 487 0,'0'0'818'0,"0"0"-299"0,0 0-128 15,0 0-52-15,0 0-87 0,0 0 30 0,0 0-99 16,0 0 54-16,-20 3-60 0,20-3 66 0,0 0-59 0,0 0 60 16,-3 22-48-16,3-22 50 0,3 18-61 0,-3-18 35 15,7 21-64-15,-7-21 6 0,13 27-20 16,-6-14-16-16,0 1-17 0,-1 1-20 0,4-2-19 0,3 7-11 15,-6-9-16-15,10 1-13 0,-4-4-16 0,-6 2-18 16,6-4-14-16,-13-6-15 0,23 9-9 0,-23-9-3 16,20 2 24-16,-20-2-59 0,23-4 32 0,-23 4-50 15,14-16 36-15,-14 16-50 0,16-23 35 0,-16 23-59 16,7-34 37-16,-7 34-46 0,0-36 56 0,0 16-26 16,0-1 56-16,0 1-28 0,-7-1 62 0,1 4-30 15,-4-5 80-15,3 7-14 0,0 0 81 0,1-1-24 16,6 16 56-16,-20-20-45 0,20 20 40 0,-17-7-68 15,17 7 29-15,0 0-57 0,-20 7 35 0,20-7-53 16,-10 20 36-16,10-20-48 0,-6 26 32 0,6-26-64 0,0 33 24 16,0-33-76-16,0 35 14 0,0-18-79 0,6 2 3 15,-6-2-78-15,4 0-31 0,2 3-35 16,1-4-31-16,0 1-120 0,-1-2-368 0,7-1-543 0</inkml:trace>
  <inkml:trace contextRef="#ctx0" brushRef="#br0" timeOffset="-89023.31">25763 11966 2013 0,'0'20'1038'0,"0"-20"-305"0,0 0-137 16,0 24-134-16,0-24-110 0,0 0-95 0,0 24-91 16,0-24-79-16,0 0-67 0,7 21-62 0,-7-21-63 15,0 0-17-15,3 18-97 0,-3-18-48 0,0 0-24 0,7 20-42 16,-7-20-17-16,0 0-109 0,13 17-375 15,-13-17-593-15</inkml:trace>
  <inkml:trace contextRef="#ctx0" brushRef="#br0" timeOffset="-88609.68">26052 11615 1360 0,'0'0'957'0,"0"0"-345"0,7-21-88 0,-7 21-189 16,0 0-33-16,0 0-112 0,10-7 8 16,-10 7-91-16,0 0 22 0,20 10-71 0,-20-10 35 0,13 13-20 15,-13-13-58-15,17 19 44 0,-17-19-51 16,13 17 62-16,-13-17-37 0,13 23 59 0,-13-23-32 0,4 20 51 16,-4-20-37-16,6 19 46 0,-6-19-46 0,0 0 35 15,0 24-65-15,0-24 30 0,0 0-54 0,-10 21 31 16,10-21-56-16,0 0 35 0,-20 8-59 0,20-8 36 15,0 0-57-15,-23 0 40 0,23 0-46 0,0 0 35 16,-26-3-51-16,26 3 38 0,0 0-48 16,-17-1 42-16,17 1-53 0,0 0 38 0,0 0-42 0,0 0 50 15,-7 17-1-15,7-17-42 0,7 20 58 0,0-6-44 16,3 4 60-16,-4 2-38 0,1 1 62 0,0 4-26 16,3-1 70-16,-4 0-30 0,1 2 67 15,-1-2-41-15,8 0 13 0,-14-3 3 0,6-1-2 0,-2 0-7 16,2-2-16-16,-6-18-11 0,0 31-20 0,0-31-23 15,-6 25-33-15,6-25-33 0,-4 18-40 0,4-18-49 16,-20 13-47-16,20-13-32 0,-19 10-37 0,19-10-88 16,-30 7-56-16,30-7-399 0,-30 6-576 0</inkml:trace>
  <inkml:trace contextRef="#ctx0" brushRef="#br0" timeOffset="-88113.86">25448 12663 753 0,'0'0'1041'0,"0"0"-326"0,0 0-90 0,0 0-168 0,0 0-44 0,0 0-114 16,-17 5-1-16,17-5-89 0,0 0 23 0,0 0-74 0,-7 18-17 15,7-18-19-15,-6 18-14 0,6-18-12 16,0 25-4-16,0-25-5 0,6 31-7 0,-6-31-5 0,0 34-5 16,7-15-2-16,-7 0 0 0,7-2-11 0,-4 0-13 15,10 0-9-15,-6-5-10 0,0 4-7 0,-1-3-6 16,-6-13-2-16,17 17-22 0,-17-17-21 0,20 10-21 15,-20-10-18-15,13-3 24 0,-13 3-64 16,23-13 23-16,-16 3-67 0,0-4 30 0,3-7-53 0,-4 4 35 16,1-3-45-16,-7-1 42 0,7-4-33 0,-7 1 18 15,-7-2 29-15,7-1 27 0,-7 1 27 0,1 0 26 16,-4 3 42-16,3 2 43 0,-6 2 22 0,-1 1 22 16,4 6 20-16,4 0 7 0,-7 4 7 0,13 8-6 15,-20-12-11-15,20 12-11 0,0 0-23 0,-24 2-11 16,24-2-10-16,-16 11-7 0,16-11 26 0,-4 19-67 15,4-19 20-15,-3 20-68 0,3-20 18 0,3 30-80 16,-3-30 8-16,7 33-87 0,0-17-30 0,-1 3-26 16,8-3-51-16,-8-1-63 0,1 1-109 0,3-2-263 0,3-1-383 15</inkml:trace>
  <inkml:trace contextRef="#ctx0" brushRef="#br0" timeOffset="-87925.91">25727 12907 887 0,'0'0'1300'0,"0"0"-498"0,0 28-97 0,0-28-189 0,0 19-58 0,0-19-155 16,0 20-68-16,0-20-60 0,0 22-54 0,0-22-17 15,3 21-108-15,-3-21-11 0,7 20-99 0,-7-20-10 16,6 17-99-16,-6-17-8 0,7 16-60 16,-7-16-45-16,0 14-43 0,0-14-55 0,13 12-383 0,-13-12-546 15</inkml:trace>
  <inkml:trace contextRef="#ctx0" brushRef="#br0" timeOffset="-87492.07">26032 12573 791 0,'0'0'1419'0,"0"0"-603"0,0 0-195 0,7-23-144 0,-7 23-109 16,0 0-88-16,0 0-55 0,0 0-56 0,7-15-34 15,-7 15-32-15,0 0-20 0,0 0-18 0,16 1-13 16,-16-1-4-16,14 7-15 0,-14-7-4 0,20 13-6 16,-20-13 43-16,10 13-20 0,-10-13 20 0,13 16 12 15,-13-16 14-15,13 16 9 0,-13-16 4 16,13 16-8-16,-13-16-9 0,4 14-12 0,-4-14-20 0,0 0-14 16,0 20-15-16,0-20-12 0,0 0-19 0,-4 13-10 15,4-13-13-15,0 0-15 0,0 0-17 0,-20 7-19 16,20-7-15-16,0 0-12 0,0 0 26 0,-19-3-56 15,19 3 33-15,0 0-48 0,0 0 43 0,0 0-40 16,0 0 49-16,0 0-37 0,0 0 48 0,-10 8-41 16,10-8 57-16,6 15-33 0,-6-15 52 0,10 23 12 15,-3-7 6-15,-1-2 18 0,8 8 39 0,-8-2 34 0,4 1 27 16,-3-1-23-16,0 5 71 0,-1-8-29 0,1 1 54 16,0-3-34-16,-7-15 43 0,0 29-53 15,0-29-31-15,0 24-16 0,0-24-17 0,-7 19-13 0,7-19-14 16,-13 13 17-16,13-13-64 0,-14 9 14 15,14-9-70-15,-23 1 13 0,23-1-77 0,-23-3 6 16,23 3-52-16,-20-10-52 0,20 10-73 0,-23-4-57 0,23 4-74 16,-14-9-495-16,14 9-900 0</inkml:trace>
  <inkml:trace contextRef="#ctx0" brushRef="#br0" timeOffset="24444.4">29830 9047 586 0,'0'0'773'0,"0"0"-268"0,0 0-109 0,0 0-77 16,0 0-44-16,0 0-39 0,0 0-70 0,0 0 40 15,6-12-20-15,-6 12-14 0,0 0-8 0,0 0-1 16,0 0-3-16,0 0-1 0,0 0-6 0,0 0-4 15,0 0 0-15,0 0-7 0,0 0-5 0,0 0-5 0,0 0-48 16,0 0 42-16,0 0-47 0,0 0 43 0,0 0-50 16,0 0 31-16,0 0-52 0,0 0 33 0,0 0-48 15,0 0 19-15,0 0-41 0,-6 13 35 0,6-13-46 16,0 0 37-16,0 0-43 0,-7 17 37 0,7-17-46 16,0 0 41-16,0 20-43 0,0-20 42 0,0 0-41 15,0 29 35-15,0-29-39 0,0 23 40 0,0-23-43 16,7 29 41-16,-1-15-42 0,1 2 43 0,0 0-38 15,3-1 30-15,-4 4-36 0,7-3 3 0,-6-2 5 16,6-1 0-16,-6-2 7 0,3 2-3 0,3-4-1 16,-13-9 3-16,20 18 1 0,-10-7 1 0,-10-11 40 15,20 6-42-15,-20-6-1 0,17 0 36 0,-17 0-46 16,20-9 35-16,-20 9-57 0,23-16 35 0,-16 4-49 0,-1 0 34 16,1-4-42-16,3 0 43 0,-7-3-34 15,0 2 49-15,-3-3-33 0,0 0 45 0,0 1-36 16,-3 1 54-16,0-1-23 0,-7-1 65 0,10 4-26 15,-13 1 43-15,6 0-33 0,0 2 7 0,1 3 21 0,-4 0-29 16,10 10 4-16,-20-17 3 0,20 17-19 0,-23-12 2 16,23 12-33-16,-20-7 8 0,20 7-34 15,-14-3 16-15,14 3-45 0,0 0 11 0,-23 6-50 0,23-6 18 16,-10 11-70-16,10-11 8 0,-13 14-33 0,13-14-41 16,0 21-45-16,0-21-61 0,-7 22-63 0,7-22-55 15,0 24-77-15,0-24-388 0,7 27-754 0</inkml:trace>
  <inkml:trace contextRef="#ctx0" brushRef="#br0" timeOffset="24642.12">30169 9355 1654 0,'0'0'942'0,"0"0"-234"16,6 16-207-16,-6-16-69 0,0 0-149 0,0 17-25 15,0-17-119-15,0 0-14 0,7 20-98 0,-7-20-10 0,0 0-98 16,0 23-7-16,0-23-93 0,10 15 1 0,-10-15-53 16,6 14-39-16,-6-14-41 0,7 14-49 0,-7-14-91 15,0 0-232-15,7 16-278 0</inkml:trace>
  <inkml:trace contextRef="#ctx0" brushRef="#br0" timeOffset="24876.78">30458 8936 1168 0,'0'0'1140'0,"0"0"-399"0,0 0-96 0,0 0-167 0,0 0-27 0,0 0-131 16,0 0-20-16,0 30-111 0,0-30 1 0,0 33-81 15,0-13 15-15,0-1-65 0,6 1 14 0,-6 2-74 16,0-1 10-16,7-1-73 0,-7 3 4 0,0-4-80 15,6-1 0-15,-2 0-85 0,-4-18-15 0,6 31-66 16,-6-31-48-16,4 27-47 0,-4-27-63 0,3 22-384 16,-3-22-630-16</inkml:trace>
  <inkml:trace contextRef="#ctx0" brushRef="#br0" timeOffset="25447.41">29843 9963 49 0,'0'0'1506'0,"-13"-11"-727"0,13 11-104 0,0 0-165 0,0 0-36 0,0 0-113 16,-10-7-8-16,10 7-85 0,0 0-29 0,0 0-33 0,0 0-39 15,0 0-38-15,0 0-31 0,-14 12-23 0,14-12-12 0,0 0-16 16,7 21-9-16,-7-21-7 15,7 20 9-15,-7-20-6 0,10 26 0 0,3-14-2 0,-6 1-6 16,3-1 0-16,-4 1-8 0,7 0-5 0,-13-13-5 0,24 20-1 16,-24-20-4-16,20 17-3 0,-7-8 2 0,-13-9-14 15,23 13-14-15,-23-13 30 0,23 6-58 0,-23-6 37 16,20-2-53-16,-20 2 27 0,20-7-53 0,-20 7 13 16,17-16-56-16,-17 16 23 0,7-24-57 0,-1 10 26 15,-6 14-51-15,7-32 54 0,-7 32-34 0,0-37 27 16,-7 18 31-16,7 1 27 0,-6 0 57 0,-1 1 22 15,0-3 43-15,-3 7 32 0,-3 0 26 0,6 1 23 16,-6 4 4-16,3-1-6 0,10 9 1 0,-20-13-10 16,20 13-16-16,-20-4-16 0,20 4-18 0,-23 1-14 15,23-1-3-15,-17 6-23 0,17-6 27 0,-13 13-65 16,13-13 22-16,-13 20-66 0,13-20 17 0,-7 22-78 16,7-22 10-16,-3 26-88 0,3-26-3 0,0 26-39 15,0-26-54-15,3 28-48 0,-3-28-95 0,7 29-309 0,-7-29-419 16</inkml:trace>
  <inkml:trace contextRef="#ctx0" brushRef="#br0" timeOffset="25659.16">30175 10202 1561 0,'0'0'1052'0,"0"0"-218"0,0 16-226 0,0-16-83 0,0 0-157 0,0 24-83 0,0-24-73 0,0 0-51 15,0 26-42-15,0-26-6 0,7 20-90 0,-7-20-2 16,0 19-80-16,0-19 12 0,10 20-73 0,-10-20 8 16,3 17-32-16,-3-17-50 0,3 19-78 0,-3-19-3 15,7 17-34-15,-7-17-29 0,0 0-33 0,13 19-72 0,-13-19-313 16,0 0-411-16</inkml:trace>
  <inkml:trace contextRef="#ctx0" brushRef="#br0" timeOffset="26096.49">30458 9913 791 0,'0'0'849'0,"13"-13"-188"0,-13 13-87 0,10-10-35 0,-10 10-62 0,0 0-30 0,13-10-3 0,-13 10-91 0,0 0 37 0,0 0-60 16,20-4 21-16,-20 4-58 0,0 0 1 0,13 13-64 15,-13-13-13-15,7 16-39 0,-7-16-12 0,10 19-39 16,-10-19-14-16,0 24-25 0,0-24-20 0,0 27-16 16,0-27-4-16,0 32-20 0,0-32-10 0,-7 30-41 15,7-30 0-15,-6 26-49 0,6-26-2 0,-10 26-27 16,10-26-28-16,-14 21-28 0,14-21-29 0,-6 19-34 15,6-19-28-15,-10 11 21 0,10-11-45 0,0 0 49 0,-14 10-22 16,14-10 73-16,0 0-7 0,0 0 72 16,0 0-19-16,-19 3 67 0,19-3-27 0,0 0 80 15,0 0-8-15,0 0 73 0,0 0-32 0,0 0 46 0,0 0-56 16,6 23 37-16,-6-23-50 0,7 16 27 16,-7-16-69-16,16 18 18 0,-16-18-77 0,20 17-7 15,-13-9-128-15,-7-8-36 0,23 16-78 0,-23-16-116 0,30 12-442 16,-30-12-792-16</inkml:trace>
  <inkml:trace contextRef="#ctx0" brushRef="#br0" timeOffset="27128.57">29816 10917 49 0,'0'0'487'0,"0"0"-48"0,0 0-182 0,0 0 38 16,0 0-71-16,0 0 27 0,0 0-37 0,0 0-2 0,0 0 43 15,0 0-62-15,0 0 42 0,0 0-41 16,0 0 20-16,4-16 58 0,-4 16-46 0,0 0 53 0,0 0-47 15,0 0 50-15,0 0-57 0,0 0-15 16,0 0-31-16,0 0-25 0,0 0-16 0,0 0-22 16,0 0-26-16,0 0-14 0,-14 16-57 0,14-16 30 15,0 0-50-15,7 27 39 0,-7-27-47 0,3 23 41 16,-3-23-47-16,14 27 45 0,-14-11-8 0,13-1-8 0,-6-1-4 16,3-1-5-16,-4 0 4 0,1 1-13 0,6-3-14 15,0-1-11-15,-3-2-9 0,-10-8-1 0,20 13 1 16,-20-13-7-16,24 4-2 0,-24-4-17 0,20-1-11 15,-20 1-17-15,23-13-20 0,-10 4-25 0,-6-4-29 16,3 0-26-16,-7-3-19 0,0-1 8 0,4-3 16 16,-7-1 49-16,0 1-2 0,0-1 65 0,0-1-10 15,-7 0 86-15,4-1-3 0,-10 6 105 0,6 1-16 16,0 2 90-16,-6 1-25 0,6 4 40 0,7 9-67 16,-23-13 39-16,23 13-70 0,-16-4 18 0,16 4-80 15,-20 4 19-15,20-4-60 0,-17 10 21 0,17-10-61 16,-13 19 22-16,13-19-79 0,-7 20-39 0,7-20-31 15,-7 24-25-15,7-24-20 0,0 29-16 0,0-29-28 16,0 27-70-16,0-27-38 0,7 28-389 0,-7-28-423 0</inkml:trace>
  <inkml:trace contextRef="#ctx0" brushRef="#br0" timeOffset="27315.55">30218 11124 1399 0,'0'0'1153'0,"0"0"-321"0,0 24-183 0,0-24-121 0,-6 22-121 0,6-22-91 0,0 21-103 15,0-21-84-15,-7 23-61 0,7-23-72 0,0 20-30 16,0-20-110-16,0 20-14 0,0-20-102 0,7 20-6 16,-7-20-37-16,0 18-35 0,0-18-32 15,6 15-43-15,-6-15-394 0,0 0-515 0</inkml:trace>
  <inkml:trace contextRef="#ctx0" brushRef="#br0" timeOffset="27684.95">30414 10768 1106 0,'0'0'1111'0,"0"0"-387"0,0-22-68 0,0 22-172 0,0 0-25 0,0 0-121 0,0-23-57 0,0 23-47 15,0 0-50-15,0 0-28 0,0 0-36 0,0 0-15 16,0 0-10-16,7 23 0 0,-7-23-2 0,7 26-2 16,-7-26-9-16,6 30-53 0,1-14 43 0,-4 0-59 15,4 1 38-15,-7-4-52 0,0-13 39 0,13 29-56 16,-13-29 29-16,7 21-73 0,-7-21 32 0,13 17-59 16,-13-17 25-16,10 13-47 0,-10-13 32 0,0 0-40 15,20 6 11-15,-20-6-18 0,0 0-7 0,13-7-2 16,-13 7-1-16,7-16 4 0,-7 16 0 0,3-20 15 15,-3 20 18-15,7-23 22 0,-7 23 58 0,7-24-40 16,-7 24 56-16,0-19-35 0,0 19 68 0,0 0-30 16,0-24 43-16,0 24-66 0,0 0 43 0,0 0-57 15,0 0 2-15,-7 28-2 0,7-28-3 0,0 36-15 16,0-13-45-16,0 7-34 0,0 0-31 0,0 0-23 16,0 1-51-16,0 0-15 0,0 1-131 0,0-5-36 0,0 3-218 15,0-1-168-15</inkml:trace>
  <inkml:trace contextRef="#ctx0" brushRef="#br0" timeOffset="28363.37">29654 11853 616 0,'0'0'854'0,"0"0"-238"0,0 0-167 0,0 0 25 0,0 0-93 15,0 0 3-15,0 0-85 0,0 0 5 0,0 0-97 16,0 0 18-16,0 0-64 0,0 0 44 0,0 0-66 15,3 14 38-15,-3-14-62 0,7 25-6 0,-7-25-4 16,13 28-10-16,-7-15-9 0,4 0-10 0,-3 1-11 16,6-1-12-16,-6 3-9 0,6-7-11 0,-3 4-7 15,4-2-7-15,-1-2 0 0,-3 1-19 0,-10-10-4 16,26 7-3-16,-26-7-9 0,30 3-4 0,-30-3-12 16,27-8-11-16,-17 0-12 0,3-2-21 0,4-4 26 15,-4 0-59-15,-6-4 29 0,6-2-52 0,-3-3 42 16,-7 0-3-16,1-1-27 0,2-2 57 0,-6 0 13 0,0 2 13 15,0-5 8-15,-6 6-35 0,2-3 66 0,-6 3-18 16,0 4 76-16,4-1-22 0,-1 5 58 16,-3 2-32-16,10 13 53 0,-20-19-53 0,20 19 41 0,-20-7-60 15,20 7 30-15,-16 4-56 0,16-4 35 0,-14 14-42 16,14-14 26-16,-13 29-46 0,10-16 38 0,-1 4-48 16,1 2 33-16,-4-2-59 0,7-17 32 0,0 39-42 15,7-19 14-15,-7 2-64 0,3-4 16 0,1 1-65 16,-1-2-11-16,-3 0-96 0,7 1-22 0,-1-3-26 15,1-2-26-15,0 0-93 0,3-1-439 16,-10-12-681-16</inkml:trace>
  <inkml:trace contextRef="#ctx0" brushRef="#br0" timeOffset="28544.99">30089 11998 1368 0,'0'0'1203'0,"0"0"-351"0,6 20-155 0,-6-20-95 0,0 0-117 0,0 29-112 0,0-29-83 0,0 20-64 0,0-20-51 0,0 21-49 16,0-21-55-16,7 22-61 0,-7-22-86 0,0 20-5 16,0-20-53-16,7 20-52 0,-7-20-55 0,3 19-52 15,-3-19-41-15,7 14-28 0,-7-14-20 0,13 14-89 0,-13-14-33 16,0 0-304-16,17 10-523 0</inkml:trace>
  <inkml:trace contextRef="#ctx0" brushRef="#br0" timeOffset="28848.62">30335 11707 1068 0,'0'0'1027'0,"0"0"-400"0,0-25-68 0,0 25-188 0,0 0-39 0,0-22-122 0,0 22-1 0,0 0-85 0,0-20 21 0,0 20-69 15,0 0 46-15,6-15-42 0,-6 15 52 0,0 0-42 16,17-8 56-16,-17 8-49 0,0 0 51 0,0 0-48 15,20 2 9-15,-20-2 9 0,6 11-3 0,-6-11-6 16,7 19 0-16,-7-19 1 0,13 26 0 0,-13-26-7 0,4 32-6 16,2-12-9-16,-6-2-11 0,0 2-9 15,7 3-15-15,-7 0-10 0,0-1-11 0,0 2-4 0,0-2-9 16,0-1-16-16,0 1-21 0,0-2-18 16,0-20-29-16,0 36-74 0,0-36 6 0,7 30-44 15,-7-30-40-15,0 23-40 0,0-23-43 0,0 23-38 0,0-23-36 16,0 19-20-16,0-19-74 0,0 0-18 0,10 18-371 15,-10-18-663-15</inkml:trace>
  <inkml:trace contextRef="#ctx0" brushRef="#br0" timeOffset="29047.22">30378 11926 1331 0,'0'0'1102'0,"0"0"-324"0,-10-13-102 0,10 13-168 0,0 0-95 0,0 0-89 0,-13-13-69 0,13 13-63 0,0 0-41 0,0 0-32 15,0 0-28-15,0 0-21 0,23 3-16 0,-23-3-14 16,23 4-52-16,-23-4-44 0,27 8-37 0,-4-6-3 16,-3 3-83-16,3-1-20 0,4 0-110 0,-4-1-60 15,7-1-60-15,-4 3-577 0,-2-2-1075 0</inkml:trace>
  <inkml:trace contextRef="#ctx0" brushRef="#br0" timeOffset="29583.96">29707 12467 1201 0,'0'0'1059'15,"0"0"-250"-15,0 0-117 0,0 0-76 0,0-17-126 16,0 17-18-16,0 0-106 0,0 0-66 0,0 0-50 16,6 17-45-16,-6-17-36 0,0 23-36 0,0-23-28 15,7 32-25-15,-7-11-18 0,0-1-21 0,0 2-29 16,0-2-23-16,7 6-20 0,-7-3-20 16,0 0-30-16,0 0-35 0,6-2-51 0,-2-2-4 0,-4 1-84 15,3-1-13-15,-3-19-63 0,0 34-66 0,0-34-81 16,3 26-70-16,-3-26-415 0,7 20-956 0</inkml:trace>
  <inkml:trace contextRef="#ctx0" brushRef="#br0" timeOffset="29797.06">29966 12805 315 0,'0'0'1711'0,"0"0"-780"0,0 0-156 0,7 10-198 0,-7-10-99 16,0 0-99-16,0 0-100 0,0 25-66 0,0-25-53 15,0 0-52-15,6 26-48 0,-6-26-43 0,0 21 4 16,0-21-82-16,3 21 6 0,-3-21-78 0,4 25 7 16,-4-25-32-16,0 21-23 0,0-21-40 15,3 20-50-15,-3-20 12 0,7 16-24 0,-7-16-13 0,6 14-24 16,-6-14-37-16,0 0-89 0,14 4-224 0,-14-4-242 16</inkml:trace>
  <inkml:trace contextRef="#ctx0" brushRef="#br0" timeOffset="30131.66">30272 12671 260 0,'0'0'1617'0,"0"0"-735"0,0 0-124 16,0 0-177-16,0 0-79 0,0 0-92 0,0 0-90 0,0 0-78 0,3 20-42 16,-3-20-37-16,6 22-22 0,-6-22-26 0,4 27-20 0,2-11-15 15,1-2-6-15,0 5-10 0,-1-2-5 0,1 0-6 16,3 0-11-16,-3-1-5 0,-1-3-6 15,1 1-10-15,6-2-8 0,-13-12-1 0,17 23-6 0,-17-23-17 16,13 15-9-16,-13-15-9 0,17 7-19 0,-17-7-14 16,20-3-21-16,-20 3-29 0,13-13-26 0,-13 13 7 15,10-29-61-15,-3 13 27 0,-7-4-46 0,6-6 40 16,-6 0-41-16,0-4 9 0,0 0 29 0,0 0 41 16,-6-1 18-16,-1 0 27 0,0 4 43 0,-3 4 71 15,-3 1 44-15,0 4 36 0,6 1 31 0,-10 8 11 16,4 0-14-16,13 9-19 0,-23-3-14 0,23 3-26 15,-20 8-19-15,20-8 15 0,-23 18-78 0,23-18-6 16,-7 20-92-16,7-20-20 0,-7 22-126 0,7-22-6 0,0 26-80 16,0-26-103-16,7 23-477 0,-7-23-830 0</inkml:trace>
  <inkml:trace contextRef="#ctx0" brushRef="#br0" timeOffset="32199.18">18760 14570 654 0,'0'0'967'0,"0"0"-215"0,0 0-202 0,0 0-11 15,0 0-129-15,0 0 5 0,0 0-107 0,0 0-14 16,0 0-101-16,0 0-32 0,0 27-26 0,0-27-22 15,7 33-15-15,-4-14-17 0,4 4-14 0,-4 5-42 16,4 0 25-16,-1 2-9 0,1 3-9 0,0-3-3 16,-1 1-6-16,-2-1-8 0,2-2-6 0,1-3-1 15,0-1-3-15,-4-6-2 0,4 0-7 0,-4-2-7 16,-3-16-16-16,7 23-10 0,-7-23 45 0,6 16-39 16,-6-16 7-16,0 0 8 0,0 0-7 15,7-16-15-15,-7 16-17 0,0-30-11 0,-3 7-10 0,-1-2-8 0,1-5 26 16,0-7-59-16,-7-2 34 0,3-10-47 15,-3-1 59-15,-3 0 7 0,3-2 10 0,-4 0 12 0,1 2 9 16,3 3 10-16,0 7 9 0,0 3 12 16,4 2 18-16,-1 10 21 0,0 0 12 0,1 3 17 0,2 5 12 15,1 1-32-15,3 16 48 0,-3-20-49 0,3 20 36 16,0 0-54-16,0 0 39 0,0 0-50 16,23 10 35-16,-13 3-50 0,0 3 41 0,3 1-47 0,0 3 40 15,4 0-44-15,0 2 39 0,-4-1-44 0,0 1 48 16,1-2-40-16,-1 2 3 0,-3-2 15 15,0-2 14-15,0-2 18 0,-4-2 1 0,1 1-4 0,-7-15 9 16,7 25-18-16,-7-25-2 0,3 22-9 0,-3-22-8 16,-3 20-16-16,3-20-12 0,-10 14-31 0,10-14-10 15,-20 9 14-15,20-9-57 0,-20 3 11 0,20-3-66 16,-23-3 16-16,23 3-82 0,-20-6 20 0,20 6-45 16,-24-7-22-16,24 7-34 0,-16-9-29 0,16 9-54 15,-13-8-399-15,13 8-464 0</inkml:trace>
  <inkml:trace contextRef="#ctx0" brushRef="#br0" timeOffset="32515.1">19023 14674 1171 0,'0'0'705'0,"20"-3"-141"0,-20 3-78 0,0 0-1 0,16-5-132 15,-16 5 21-15,0 0-76 0,0 0 32 0,17-4-67 16,-17 4-9-16,0 0-25 0,0 0-10 0,0 0-11 15,20 7-31-15,-20-7-23 0,10 12-18 0,-10-12-24 16,10 21-25-16,-10-21-55 0,10 26 34 0,-10-26-55 16,10 30 39-16,-10-30-49 0,6 30 37 0,-6-30-56 15,7 26 32-15,-7-26-61 0,3 20 33 16,-3-20-71-16,0 0 31 0,7 20-50 0,-7-20 28 0,0 0-34 16,0 0 49-16,0 0-28 0,0 0 18 0,0 0-20 15,0 0-21-15,0 0-13 0,7-17-11 0,-7 17 29 16,3-20-51-16,-3 20 34 0,6-21-52 0,-6 21 29 0,4-23-58 15,-4 23 9-15,10-20 20 0,-10 20-15 0,10-16-8 16,-10 16-13-16,10-13-20 0,-10 13-27 16,10-7-40-16,-10 7-57 0,0 0 15 0,20-5-201 0,-20 5 113 15</inkml:trace>
  <inkml:trace contextRef="#ctx0" brushRef="#br0" timeOffset="32871.35">19365 14849 1168 0,'10'18'706'0,"-10"-18"-169"0,6 15-104 0,-6-15-69 0,10 14-62 0,-10-14-44 0,10 14-23 0,-10-14 30 0,14 13-80 16,-14-13 18-16,16 13-73 0,-16-13 31 0,20 10-66 15,-20-10 22-15,20 9-64 0,-20-9 34 0,20 7-62 16,-20-7 35-16,20 4-49 0,-20-4 38 16,20 2-49-16,-20-2-2 0,0 0-5 0,27-3-8 0,-27 3-6 15,16-7-5-15,-16 7-8 0,10-13-4 0,-10 13-9 16,7-19-17-16,-7 19-10 0,3-23 42 0,-3 23-59 15,-3-30 41-15,-4 14-48 0,0-2 47 0,-2-4-44 16,-1 4 61-16,-4-3-32 0,4 1 66 0,-6 3-20 16,2 1 82-16,1 3-37 0,0 3 56 0,3 2-48 15,10 8 41-15,-20-10-69 0,20 10 38 0,0 0-57 0,-23 3 43 16,23-3-51-16,0 0 46 0,-10 21-48 16,10-21 0-16,0 22-7 0,0-22-8 0,6 24-3 0,-2-8-7 15,2 0-9-15,1-1-10 0,3 0-7 0,-3-1-31 16,3 0-12-16,-1-1-21 0,1 0-16 0,0-1-25 15,0-1-65-15,4-1-7 0,-14-10-128 0,20 14-308 16,-20-14-283-16</inkml:trace>
  <inkml:trace contextRef="#ctx0" brushRef="#br0" timeOffset="33364.85">19670 14306 1210 0,'0'0'1143'0,"0"-20"-311"0,0 20-230 0,0 0-46 16,-6-19-135-16,6 19-68 0,0 0-77 0,0 0-63 15,0 0-33-15,0 0-22 0,6 19-22 0,-6-19-13 16,7 27-22-16,-4-7-11 0,4 3-8 0,-4 3-13 0,4 3-12 16,0 4-6-16,-1 1-3 0,4 4-11 15,-3-4 2-15,0 0-7 0,-1 1-44 0,1-6 45 0,0-2-45 16,-4-1 39-16,4-3-7 0,-4-3-4 0,3-1-6 15,-2-1-2-15,-4-18-8 0,6 28-15 0,-6-28-14 16,0 21-7-16,0-21-2 0,0 0-39 0,10 17 57 16,-10-17-51-16,0 0 44 0,0 0-56 0,0 0 33 15,4-20-20-15,-4 20-18 0,0-20-8 0,0 20-3 16,0-26 42-16,0 26-38 0,0-30 44 0,0 30-41 16,0-27 49-16,0 27-34 0,0-26 50 0,0 26-35 15,3-23 53-15,-3 23-40 0,3-15 59 0,-3 15-29 16,0 0 49-16,0 0-41 0,0 0 42 0,24 5-42 15,-24-5 44-15,16 19-41 0,-9-6 6 0,6 2 12 16,-3 4 10-16,0 1 13 0,3 0-1 0,-3 2 10 16,0-1 8-16,4-1 3 0,-8-1 10 0,1-2 3 15,0-1 4-15,3-2 7 0,-4 1 2 0,-6-15 3 16,3 24 2-16,-3-24-11 0,4 20-12 0,-4-20-16 16,-4 16-14-16,4-16-12 0,-6 13-13 0,6-13-23 15,-13 7-21-15,13-7-15 0,0 0-45 0,-30 3-30 16,30-3-32-16,-20-3-36 0,20 3 1 0,-20-5-94 15,20 5-37-15,-17-5-29 0,17 5-58 0,0 0-28 0,-20-4-464 16,20 4-793-16</inkml:trace>
  <inkml:trace contextRef="#ctx0" brushRef="#br0" timeOffset="35216.33">33720 14392 397 0,'0'0'1025'0,"0"26"-429"0,0-26-192 0,0 33-31 16,3-13-134-16,1 3-7 0,-1-1-98 0,0 2-34 0,4 0-25 15,-4-1-6-15,4 0-19 0,-7-3-13 16,6-2-9-16,1-3-4 0,0 0-9 0,-7-15 1 0,10 27-3 16,-10-27-6-16,6 19 1 0,-6-19-1 0,7 14 0 15,-7-14-3-15,0 0 11 0,0 0-1 0,0 0 1 16,0 0 43-16,17-7-55 0,-17 7 59 15,0-21-69-15,0 21 43 0,0-33-56 0,-4 14 50 0,4-4-52 16,-6-5 51-16,6 1-7 0,0-3 0 0,-7-3-10 16,7-4-3-16,-3 4-1 0,-1 1-2 0,1-1 1 15,0 4 0-15,-1 1-4 0,1 2-50 0,3 4 58 16,0 2-49-16,-3 0 57 0,3 20-40 0,0-28 80 16,0 28 26-16,3-21 7 0,-3 21-3 0,0 0-3 15,10-10-5-15,-10 10-8 0,10 12-10 0,-10-12-5 16,23 24-13-16,-13-7-1 0,0 2 3 0,3 4 2 15,-3-1-3-15,4 2 0 0,-8-1-40 0,8 1 45 16,-8-2-44-16,4 0 46 0,-3-1-45 0,0-1 41 16,-7-4-45-16,6 3 54 0,-6-19-45 0,7 27 43 0,-7-27-55 15,3 21 25-15,-3-21-57 0,0 0 29 16,-6 23-61-16,6-23 30 0,0 0-60 0,-14 7 33 16,14-7-71-16,0 0 22 0,-20-7-73 0,20 7 22 0,-13-13-37 15,13 13-7-15,-17-17-15 0,17 17-14 0,-13-16-10 16,13 16-35-16,-13-14-28 0,13 14-41 0,0 0-248 15,-7-17-32-15</inkml:trace>
  <inkml:trace contextRef="#ctx0" brushRef="#br0" timeOffset="35488.78">34016 14523 767 0,'0'0'720'0,"0"0"-172"0,20-3-136 0,-20 3 1 0,0 0-98 0,9-10 29 0,-9 10-83 0,0 0 25 0,20-9-74 0,-20 9 39 0,0 0-63 0,0 0 42 15,17-7-51-15,-17 7 43 0,0 0-72 16,0 0-23-16,13 15-23 0,-13-15-19 0,10 15-15 16,-10-15-17-16,7 23-12 0,-7-23-2 0,7 23-9 0,-7-23-12 15,6 23-7-15,-6-23-2 0,7 20-3 16,-7-20-13-16,6 17-21 0,-6-17-12 0,0 0-25 16,7 19-11-16,-7-19 34 0,0 0-46 0,0 0 33 0,10 10-55 15,-10-10 20-15,0 0-63 0,0 0 20 16,10-13-69-16,-10 13 20 0,0 0-46 0,10-23-5 0,-10 23-25 15,7-18-19-15,-7 18-23 0,6-19-57 16,-6 19-390-16,10-19-398 0</inkml:trace>
  <inkml:trace contextRef="#ctx0" brushRef="#br0" timeOffset="35973.46">34398 14630 614 0,'0'0'882'0,"6"15"-316"0,-6-15-124 0,10 14-97 0,-10-14-70 0,14 13-59 0,-14-13-52 0,13 15-28 0,-13-15-35 16,16 11-17-16,-16-11-16 0,17 10-10 0,-17-10-8 15,20 7-9-15,-20-7-8 0,20 6-7 0,-20-6-7 0,0 0-4 16,20 0-8-16,-20 0-5 0,0 0 3 16,16-4-11-16,-16 4-12 0,0 0-7 0,20-16-9 15,-20 16-6-15,0 0-4 0,7-23 23 0,-7 23-38 16,-3-22 20-16,3 22-16 0,-7-26 21 0,0 11-14 0,-3 0 28 15,4-2-19-15,-4 1 46 0,-3-1-24 0,-1 1 53 16,1 2-17-16,0 4 64 0,-4 0-45 0,7 1 64 16,10 9-59-16,-20-10 44 0,20 10-64 15,-20-3 41-15,20 3-60 0,-13 6 46 0,13-6-57 0,-10 14 51 16,10-14-61-16,-7 19 50 0,7-19-54 0,-6 23 7 16,6-23 10-16,6 24-10 0,-6-24 1 0,0 23 1 15,0-23 2-15,14 23 0 0,-14-23-11 0,10 17-12 16,-10-17-11-16,10 15-10 0,-10-15-6 0,13 8-8 15,-13-8 0-15,0 0 8 0,20 3-19 0,-20-3-9 16,0 0 2-16,13-11-24 0,-13 11 13 0,13-16-29 16,-13 16 2-16,10-16 14 0,-10 16 15 0,7-20 20 15,-7 20 15-15,7-18 17 0,-7 18 28 0,6-15 45 0,-6 15 40 16,0 0 4-16,7-14-13 0,-7 14-12 16,0 0-11-16,0 0-7 0,7 14-16 0,-7-14-5 15,6 19-25-15,-6-19 5 0,10 26-45 0,-3-12 9 16,-7 2-67-16,6-2 14 0,8-1-94 0,-8 0 13 15,1 0-375-15,-7-13 73 0</inkml:trace>
  <inkml:trace contextRef="#ctx0" brushRef="#br0" timeOffset="36450.84">34753 14043 1061 0,'0'0'881'0,"-7"-20"-314"0,7 20-68 0,0 0-161 0,0 0-32 0,0 0-117 0,0 0 4 0,-6 19-84 16,6-19 21-16,0 28-23 0,3-10-20 0,0 4-21 15,1 2-13-15,-1 0-2 0,4 2-8 0,-4 3 5 16,4-2-36-16,-1 2 59 0,1-2-44 16,-4 0 46-16,4-1-46 0,-4-2 47 0,7 0-54 0,-6-3 39 15,2-2-44-15,-2-2 30 0,2-3-49 0,-6-14 35 16,7 26-47-16,-7-26 44 0,6 20-45 0,-6-20 41 0,0 0-50 15,10 13 41-15,-10-13-66 0,0 0 33 16,0 0-54-16,10-8 33 0,-10 8-60 0,7-15 30 16,-7 15-14-16,3-20-51 0,-3 20 56 0,4-26-43 15,-4 26 59-15,6-24-31 0,-6 24 59 0,4-23-40 0,-4 23 53 16,0-19-36-16,0 19 54 0,0 0-30 16,13-17 74-16,-13 17-39 0,0 0 58 0,0 0 10 0,13 10-5 15,-13-10 12-15,10 22 5 0,-3-8-38 0,-4 3 59 16,4 2-43-16,-4 1 52 0,4 1-46 0,-1 1 44 15,1-2-50-15,-4 0 43 0,-3-3-54 0,7 1 43 16,-4-3-50-16,-3-15-2 0,7 29 0 0,-7-29-1 16,0 24-4-16,0-24-20 0,0 0-16 0,0 25-14 15,0-25 23-15,0 0-63 0,-17 13 24 0,17-13-61 16,0 0 18-16,-16 1-69 0,16-1 8 0,0 0-75 16,-20-7-15-16,20 7-21 0,-17-8-20 0,17 8-76 15,0 0-78-15,-13-12-337 0,13 12-416 0</inkml:trace>
  <inkml:trace contextRef="#ctx0" brushRef="#br0" timeOffset="36623.33">35255 14823 1466 0,'16'-3'1178'0,"-16"3"-386"0,0 0-200 0,0 0-119 0,0 0-103 0,0 0-90 0,0 0-90 15,7-13-107-15,-7 13-92 0,0 0-92 0,0 0-111 16,0 0-94-16,7-17-120 0,-7 17-109 16,0 0-361-16,0 0-768 0</inkml:trace>
  <inkml:trace contextRef="#ctx0" brushRef="#br0" timeOffset="37368.37">35723 14629 1151 0,'0'0'955'0,"0"0"-214"15,-20 0-171-15,20 0-38 0,0 0-131 0,-16 6-71 0,16-6-67 0,0 0-49 0,-17 11-41 16,17-11-34-16,0 0-36 0,-7 23-23 0,7-23-15 15,0 0-15-15,4 26-9 0,-4-26-10 0,6 20-4 16,-6-20-10-16,14 16-5 0,-14-16-6 0,13 17-2 0,-13-17 0 16,17 13-9-16,-17-13-6 0,16 9-3 15,-16-9-7-15,20 4-2 0,-20-4-8 0,0 0-9 16,27-3-7-16,-27 3-12 0,13-8-15 0,-13 8 28 16,13-16-62-16,-13 16 25 0,10-26-55 15,-10 26 22-15,4-34-49 0,-4 34 55 0,-4-38-30 0,1 19 75 16,0-5-36-16,-4 1 76 0,-3 0-22 0,0 0 90 15,0 2-12-15,-7 2 87 0,11 0-25 0,-8 7 56 0,4 0-53 16,1 2 42-16,9 10-55 0,-24-10 40 16,24 10-62-16,-16-4 36 0,16 4-62 0,-17 5 30 0,17-5-54 15,-7 13 39-15,7-13-51 0,-6 18 40 16,6-18-46-16,0 22 43 0,0-22-45 0,0 26-4 0,0-26 3 16,6 27-1-16,-6-27 5 0,14 29-2 15,-8-16 1-15,-6-13 5 0,17 23-11 0,-17-23-13 0,17 20-11 16,-17-20-10-16,16 13-19 0,-16-13 24 0,17 9-55 15,-17-9 21-15,0 0-70 0,23 1 12 0,-23-1-72 16,20-10-7-16,-20 10 21 0,13-16-9 0,-13 16 9 16,14-21 21-16,-14 21 25 0,10-25 31 0,-10 25 22 15,6-24 33-15,-6 24 32 0,3-20 54 0,-3 20 24 16,4-17 76-16,-4 17-28 0,0 0 82 0,0 0-53 16,0 0 47-16,0 0-61 0,0 0 18 0,0 0-65 15,0 0 27-15,0 0-64 0,0 21 42 0,0-21-65 16,3 30 27-16,-3-30-76 0,7 30-24 0,-4-12-25 15,4-3-34-15,-4 1-25 0,4-2-24 0,-1 1-49 16,1-2-18-16,3 0-118 0,-10-13-52 0,13 22-236 16,-13-22-193-16</inkml:trace>
  <inkml:trace contextRef="#ctx0" brushRef="#br0" timeOffset="37685.78">36162 14461 1010 0,'3'-20'781'0,"-3"20"-130"0,0 0-108 0,0 0-60 0,-3-17-84 0,3 17-102 0,0 0 12 15,0 0-93-15,0 0 23 0,-10-9-73 0,10 9 26 16,0 0-69-16,-17 13 24 0,17-13-66 0,-7 17 29 15,7-17-57-15,-10 26-8 0,10-26-8 0,-6 32-5 16,6-32-7-16,-3 34-12 0,3-34-5 0,0 36-3 16,0-36-5-16,3 37-35 0,0-21-20 0,0 1-11 15,4-1-25-15,0 0-31 0,-4-3-35 0,7 1-37 0,-3-1-48 16,-7-13-23-16,13 23-22 0,-13-23-52 16,20 16-10-16,-20-16-119 0,20 10-312 0,-20-10-460 15</inkml:trace>
  <inkml:trace contextRef="#ctx0" brushRef="#br0" timeOffset="37973.84">36384 14563 804 0,'0'0'1347'0,"0"0"-517"0,0 0-116 0,0 0-172 15,0 0-78-15,0 0-71 0,7 16-80 0,-7-16-70 16,7 21-50-16,-7-21-34 0,6 25-33 0,1-11-31 15,-1 2-19-15,4-1-16 0,-3 0-14 0,3 0-60 16,0-1 49-16,0 0-60 0,0-2 45 0,0-1-63 16,0-1 44-16,3 0-55 0,-13-10 46 0,20 13-45 15,-20-13 38-15,17 4-11 0,-17-4-3 0,0 0-8 16,23-7-8-16,-23 7-15 0,13-14-17 0,-13 14 19 16,10-20-67-16,-10 20 15 0,4-24-64 0,-4 24 24 15,3-28-64-15,-3 28 30 0,3-26-47 0,-3 26 18 16,0-24-22-16,0 24-12 0,-3-22-18 0,3 22-19 0,0 0-48 15,0-23-61-15,0 23-255 0,0 0-189 16</inkml:trace>
  <inkml:trace contextRef="#ctx0" brushRef="#br0" timeOffset="38557.1">36663 14620 310 0,'0'0'1003'0,"17"-7"-418"0,-17 7-71 0,0 0-144 15,0 0 28-15,0 0-96 0,0 0 23 0,10-10-62 16,-10 10 53-16,0 0-48 0,0 0 54 0,0 0-53 16,0 0-16-16,0 0-11 0,20 6-10 0,-20-6-15 15,10 13-14-15,-10-13-20 0,6 16-23 0,-6-16-22 16,7 21-52-16,-7-21 9 0,10 19-51 0,-10-19 20 16,7 22-40-16,-7-22 12 0,6 18-56 0,-6-18 16 15,7 16-58-15,-7-16 24 0,0 0-49 0,7 17 45 0,-7-17-10 16,0 0-3-16,0 0-14 0,0 0-13 15,0 0-56-15,13-7 34 0,-13 7-11 0,0 0-17 0,7-23 26 16,-7 23-53-16,3-21 30 0,-3 21-47 16,0-25 42-16,0 25-32 0,3-23 56 0,-3 23-25 0,4-25 69 15,-4 25-29-15,6-21 66 0,-6 21-34 0,7-17 75 16,-7 17-16-16,6-13 81 0,-6 13-15 0,0 0 66 16,14-7-10-16,-14 7 35 0,0 0-49 0,16 8 11 15,-16-8 5-15,17 16 6 0,-17-16-47 0,10 20 52 16,-10-20-11-16,10 25-35 0,-3-11 26 0,-7-14-53 15,10 25 35-15,-10-25-56 0,9 23 27 0,-9-23-53 16,7 20 38-16,-7-20-58 0,7 18 43 0,-7-18-70 16,10 13 29-16,-10-13-66 0,0 0 40 0,13 13-62 15,-13-13 28-15,0 0-56 0,0 0 6 0,17 0-28 16,-17 0-21-16,0 0-22 0,13-20 33 0,-13 20-43 16,10-17 44-16,-10 17-37 0,10-26 63 0,-3 12-33 15,-1 1 76-15,-6 13-31 0,13-24 71 0,-13 24-30 16,10-17 96-16,-10 17-8 0,10-14 77 0,-10 14-23 15,0 0 78-15,0 0-28 0,0 0 59 0,20 7-50 16,-20-7 0-16,7 16-5 0,-7-16-20 0,7 17-17 16,-7-17-16-16,3 22-15 0,-3-22-12 0,10 21-23 0,-10-21-31 15,7 22-36-15,-7-22-38 0,6 19-41 16,-6-19-35-16,7 18-57 0,-7-18-43 0,10 15-26 0,-10-15-25 16,3 18-86-16,-3-18-31 0,0 0-371 0,10 15-501 15</inkml:trace>
  <inkml:trace contextRef="#ctx0" brushRef="#br0" timeOffset="38739.78">37407 14834 1718 0,'24'-1'1253'0,"-24"1"-399"0,0 0-132 0,0 0-123 0,0 0-164 0,20-2-71 16,-20 2-87-16,0 0-139 0,0 0-46 0,0 0-99 0,0 0-131 15,0 0-89-15,0 0-121 0,20 2-81 16,-20-2-170-16,0 0-494 0,0 0-1243 0</inkml:trace>
  <inkml:trace contextRef="#ctx0" brushRef="#br0" timeOffset="41223.85">20245 22725 942 0,'0'0'935'0,"4"-17"-261"0,-4 17-116 16,0 0-97-16,6-22-70 0,-6 22-44 0,0 0-25 16,0-16-25-16,0 16-59 0,0 0 27 0,0 0-61 0,0 0 11 15,0 0-36-15,13-7-9 0,-13 7-37 16,7 13-14-16,-7-13-30 0,7 19-14 0,-7-19-12 16,10 25-18-16,-10-25-13 0,10 25-34 0,-10-25-29 15,10 26-30-15,-10-26-39 0,10 25-52 0,-10-25-53 16,13 21-74-16,-13-21-32 0,7 17-96 0,-7-17-64 0,6 16-76 15,-6-16-424-15,0 0-971 0</inkml:trace>
  <inkml:trace contextRef="#ctx0" brushRef="#br0" timeOffset="41746.61">20192 23246 397 0,'0'0'1246'0,"-7"-13"-520"0,7 13-194 0,0 0-94 16,-6-23-102-16,6 23-63 0,0 0-74 0,0-24-23 0,0 24-50 15,0 0-9-15,6-23-33 0,-6 23-3 0,7-13-31 16,-7 13 10-16,0 0-23 0,20-7 8 0,-20 7-14 15,0 0 5-15,20 4 1 0,-20-4 16 0,17 7-13 0,-17-7 12 16,16 13 2-16,-16-13 13 0,13 15 7 16,-13-15 10-16,14 15 9 0,-14-15-8 0,3 15 8 0,-3-15-23 15,0 0 9-15,7 20-3 0,-7-20-14 0,0 0-18 16,0 0-13-16,-7 20-17 0,7-20-37 0,0 0 7 16,-10 10-21-16,10-10-1 0,0 0-27 0,0 0-14 15,-20 3-1-15,20-3-19 0,0 0 5 0,0 0-24 16,0 0 16-16,0 0 1 0,-20 0-2 0,20 0 9 15,0 0 17-15,0 0 12 0,0 0 7 0,0 0 8 16,0 18 6-16,0-18 7 0,10 12 8 0,-10-12 11 16,4 20 5-16,-4-20 7 0,9 23 4 0,-9-23-10 15,10 26 36-15,-10-26-16 0,7 27 33 0,-7-27-13 16,7 26 20-16,-7-26-17 0,0 23 17 0,0-23-16 16,0 20 13-16,0-20-22 0,0 17-3 0,0-17-36 15,0 0-4-15,-10 20-40 0,10-20-7 0,0 0-47 16,-14 13 4-16,14-13-74 0,0 0-7 0,0 0-50 0,-13 5-42 15,13-5-56-15,0 0-85 0,0 0-265 16,0 0-284-16</inkml:trace>
  <inkml:trace contextRef="#ctx0" brushRef="#br0" timeOffset="42772.68">21368 22761 1194 0,'0'0'700'0,"0"0"-158"16,0 0-93-16,0 0-24 0,-3-17-89 0,3 17-8 16,0 0-25-16,0 0-3 0,0 0-2 0,0 0-13 15,0 0-24-15,0 0-33 0,0 0-29 0,0 0-23 0,10 24-25 16,-10-24-30-16,6 22-25 0,-6-22-23 0,4 31-17 15,-4-31-14-15,3 32-12 0,-3-32-26 0,7 33-26 16,-7-33-35-16,6 30-44 0,-6-30-54 0,7 27-57 16,-7-27-46-16,10 22-42 0,-10-22-65 0,0 20-79 15,0-20-65-15,7 15-459 0,-7-15-963 0</inkml:trace>
  <inkml:trace contextRef="#ctx0" brushRef="#br0" timeOffset="43224.28">21395 23232 1009 0,'0'0'799'0,"-14"-9"-262"0,14 9-146 0,0 0-86 0,0 0-70 0,-6-17-50 0,6 17-42 15,0 0-27-15,6-17-18 0,-6 17-20 0,0 0-6 16,7-12 5-16,-7 12-4 0,0 0 7 0,17-4 7 0,-17 4-9 15,0 0 1-15,20 4-1 0,-20-4 8 0,0 0 3 16,10 12 13-16,-10-12 8 0,10 10 12 16,-10-10 1-16,0 0 10 0,9 17 1 0,-9-17-13 0,0 0 8 15,7 17-28-15,-7-17 7 0,0 0-39 0,0 0 9 16,0 23-35-16,0-23 7 0,0 0-47 16,-13 13 12-16,13-13-35 0,0 0 1 0,-10 7-22 0,10-7 0 15,0 0-14-15,0 0-10 0,-13 10-8 0,13-10-17 16,0 0 6-16,0 0-3 0,0 0 6 0,-14 6 4 15,14-6 3-15,0 0-2 0,0 0 9 16,0 0 13-16,0 0 9 0,0 26 11 0,0-26 7 0,7 19 4 16,-7-19 9-16,7 21 3 0,-7-21 3 0,3 26 6 15,-3-26 11-15,7 30-2 0,-7-30 22 0,6 27-10 16,-6-27 17-16,4 26-18 0,-4-26 15 0,3 23-17 16,-3-23 10-16,0 0-16 0,-3 27 2 0,3-27-36 15,0 0-9-15,-4 18-42 0,4-18 1 0,0 0-19 16,0 0-32-16,-10 11-31 0,10-11-91 0,0 0-11 0,0 0-53 15,0 0-60-15,-13-10-438 0,13 10-523 0</inkml:trace>
  <inkml:trace contextRef="#ctx0" brushRef="#br0" timeOffset="43455.68">21714 23331 1230 0,'0'0'1187'0,"0"0"-346"0,3-11-205 0,-3 11-76 0,0 0-135 0,0 0-42 0,0 0-119 16,0 0-15-16,0 0-70 0,17 12-12 0,-17-12-48 0,3 19-7 15,-3-19-49-15,7 30 13 0,-7-30-49 0,6 33 26 16,-6-14-16-16,7-2-21 0,-7-1-21 0,3 1-26 16,-3-17-37-16,7 32-47 0,-7-32-45 0,6 27-63 15,-6-27-43-15,4 21-55 0,-4-21-114 0,6 20-68 16,-6-20-91-16,0 0-316 0,10 14-808 0</inkml:trace>
  <inkml:trace contextRef="#ctx0" brushRef="#br0" timeOffset="43822.4">22518 22788 1604 0,'0'0'968'0,"0"0"-214"0,0 0-154 0,0 0-105 0,0 0-49 16,0 0-72-16,0 0-79 0,6 13-53 0,-6-13-47 15,4 22-42-15,-4-22-35 0,3 23-65 0,-3-23 5 16,7 26-62-16,-7-26-13 0,0 27-51 0,0-27-31 16,6 26-43-16,-6-26-62 0,7 25-42 0,-7-25-39 0,3 25-86 15,-3-25-72-15,0 22-34 0,0-22-453 16,3 21-864-16</inkml:trace>
  <inkml:trace contextRef="#ctx0" brushRef="#br0" timeOffset="44307.42">22431 23311 1302 0,'0'0'683'0,"0"0"-203"15,0 0-102-15,-3-13-65 0,3 13-56 0,0 0-51 16,0 0-17-16,3-12-19 0,-3 12-17 0,0 0-2 16,0 0-10-16,13-7-3 0,-13 7-5 0,0 0-11 15,20 10-21-15,-20-10 7 0,10 9-10 0,-10-9-2 16,10 17-9-16,-10-17-6 0,10 17 0 0,-10-17 16 16,14 18-8-16,-14-18 16 0,0 18-16 0,0-18 22 15,6 16-36-15,-6-16 19 0,0 0-48 0,-3 23 23 0,3-23-47 16,0 0 23-16,-3 17-45 0,3-17 21 15,0 0-43-15,-14 9 15 0,14-9-35 0,0 0 0 16,0 0-24-16,-20 4-14 0,20-4-15 0,0 0-15 0,0 0-13 16,-16 0-2-16,16 0-1 0,0 0 3 0,0 0 12 15,0 0 7-15,0 0 20 0,0 0 5 16,-17 7 30-16,17-7 9 0,0 0 8 0,3 15 7 16,-3-15 3-16,4 15 6 0,-4-15 4 0,10 22 10 0,-10-22 9 15,6 24 8-15,-6-24 6 0,7 26-6 0,-7-26 11 16,7 22 7-16,-7-22 9 0,3 21 5 0,-3-21-8 15,3 19 18-15,-3-19-20 0,0 0 1 0,0 23-13 16,0-23 0-16,0 0-18 0,-6 17 6 0,6-17-15 16,0 0-1-16,-14 10-16 0,14-10-17 0,0 0-18 15,-16 2-20-15,16-2-22 0,0 0-23 0,-20-5-33 16,20 5-38-16,0 0-49 0,-13-4-64 0,13 4-52 16,0 0-98-16,0 0-289 0,0 0-387 0</inkml:trace>
  <inkml:trace contextRef="#ctx0" brushRef="#br0" timeOffset="44756.35">22850 23368 685 0,'0'-20'1098'0,"0"20"-390"0,0 0-165 0,3-20-116 16,-3 20-90-16,0 0-63 0,3-17-41 0,-3 17-28 0,0 0-19 16,7-13-13-16,-7 13 7 0,0 0 8 0,20-9-6 15,-20 9 29-15,0 0-2 0,0 0-38 0,17 5 26 16,-17-5-2-16,13 14-13 0,-13-14-16 0,7 20-18 15,-7-20-26-15,0 29-25 0,0-29-21 0,6 31-22 16,-6-31-23-16,0 36-35 0,0-16-33 0,-6 0-30 16,6-1-23-16,-7-2-16 0,0 0-26 0,4-1-47 15,-4-1-27-15,1 0-33 0,6-15-8 0,-7 20-30 0,7-20 19 16,-13 14-45-16,13-14 40 0,-17 8 0 16,17-8 10-16,0 0 17 0,-13 7 30 0,13-7 36 15,0 0 27-15,0 0 29 0,-13 10 32 0,13-10 34 0,0 0 30 16,0 0 23-16,6 22 26 0,-6-22-1 15,7 17 8-15,-7-17-30 0,10 25 60 0,-4-13-52 0,8 0 52 16,-8 1-62-16,4 0 24 0,-3-2-85 16,3-1-22-16,0 2-102 0,-10-12-154 0,20 17-370 0,-20-17-312 15</inkml:trace>
  <inkml:trace contextRef="#ctx0" brushRef="#br0" timeOffset="47125.68">20511 23283 1299 0,'0'0'754'0,"0"-21"-176"0,0 21-102 16,0 0-56-16,0 0-55 0,0 0-26 0,0 0-15 0,3-19-14 15,-3 19-41-15,0 0 1 0,0 0-38 0,0 0-44 16,0 0-47-16,0 0-24 0,0 0-19 0,0 0-21 16,-3 23-14-16,3-23-12 0,0 22-16 0,0-22-1 15,0 23-6-15,0-23-9 0,7 33 1 0,-7-33-6 16,10 31-2-16,-7-15-10 0,4 1 9 15,3-1-8-15,-4-3 1 0,4 0-4 0,-3 0-1 0,3-3-5 16,0 1-5-16,-10-11-8 0,23 12-9 0,-23-12-11 16,20 4-29-16,-20-4 4 0,17-3-17 0,-17 3 0 15,19-10-11-15,-19 10-5 0,14-23 6 0,-14 23 5 16,10-27 20-16,-10 27 16 0,3-33 5 0,-3 33 15 16,-3-33 4-16,-4 16 12 0,4 1 5 0,-7 2 32 0,3-2 20 15,-3 6-1-15,10 10 10 0,-20-16-15 0,20 16 1 16,-16-6-20-16,16 6-1 0,0 0-35 15,-24 6-27-15,24-6-49 0,0 0-59 0,-16 12-63 0,16-12-72 16,0 0-113-16,0 0-106 0,6 24-444 0,-6-24-920 16</inkml:trace>
  <inkml:trace contextRef="#ctx0" brushRef="#br0" timeOffset="49376.75">23670 22695 493 0,'10'-13'1202'15,"-10"13"-414"-15,0 0-196 0,0 0-90 0,0 0-109 16,14-12-53-16,-14 12-80 0,0 0-52 0,0 0-48 16,6 16-28-16,-6-16-33 0,7 19-21 0,-7-19-19 15,7 30-11-15,-1-15-15 0,-2 3-4 0,-1-2-13 16,0 1-11-16,0 3-25 0,7-4-13 0,-10 1-26 15,7-1-31-15,-7-16-39 0,7 30-38 0,-7-30-46 16,10 25-61-16,-10-25-70 0,3 21-30 0,-3-21-501 0,7 17-709 16</inkml:trace>
  <inkml:trace contextRef="#ctx0" brushRef="#br0" timeOffset="49947.27">23863 23225 753 0,'0'-22'702'0,"0"22"-211"0,0 0-104 0,0 0-82 15,10-10-48-15,-10 10-45 0,0 0-30 0,0 0-29 16,20 0-35-16,-20 0-21 0,17 7-12 0,-17-7-4 16,13 12 0-16,-13-12 0 0,7 14 0 0,-7-14 8 15,16 19 8-15,-16-19 13 0,7 17 7 0,-7-17 10 0,13 17 1 16,-13-17 2-16,0 16-27 0,0-16 0 0,0 0-20 15,0 25-11-15,0-25-13 0,0 0-13 0,-7 18-13 16,7-18-11-16,0 0-8 0,-13 15-17 16,13-15-16-16,0 0-10 0,-13 8-8 0,13-8-5 0,0 0-11 15,0 0-7-15,0 0-7 0,0 0 4 0,-17 3 1 16,17-3 4-16,0 0 13 0,0 0 2 0,0 0 15 16,0 0 0-16,-6 19 6 0,6-19 5 0,0 0 3 15,6 25 5-15,-6-25 0 0,7 22 1 0,-7-22 3 16,0 29 1-16,0-29-2 0,7 30 4 0,-7-30 3 15,6 27-1-15,-6-27 5 0,3 27 6 0,-3-27 5 16,4 23 1-16,-4-23 7 0,3 20-4 0,-3-20-10 16,0 0-5-16,-3 24-7 0,3-24-16 0,0 0-16 15,-10 15-5-15,10-15-16 0,0 0-19 0,0 0-16 16,-17 0-17-16,17 0-45 0,0 0-34 0,-16-7-43 0,16 7-48 16,0 0-18-16,-10-10-134 0,10 10-224 15,0 0-207-15</inkml:trace>
  <inkml:trace contextRef="#ctx0" brushRef="#br0" timeOffset="50480.67">24175 23289 194 0,'0'0'1018'0,"0"0"-413"0,7-14-146 0,-7 14-88 0,0 0-50 0,7-12-44 16,-7 12-40-16,0 0-37 0,0 0-35 0,23 0-16 15,-23 0-25-15,0 0-11 0,16 10-9 0,-16-10 4 0,14 10-3 16,-14-10-6-16,13 12 2 0,-13-12 1 16,10 13 3-16,-10-13 3 0,7 13-7 0,-7-13 3 15,0 0-3-15,13 23-13 0,-13-23 6 0,0 0-22 0,0 0-10 16,-7 21-20-16,7-21-1 0,0 0-18 16,0 0-4-16,-6 13-18 0,6-13-16 0,0 0-14 0,0 0-21 15,0 0-7-15,-17 6-26 0,17-6-3 16,0 0-11-16,0 0-9 0,0 0-4 0,0 0 7 0,0 0 6 15,0 0 13-15,0 0 3 0,0 0 0 0,0 0 5 16,7 17 6-16,-7-17 0 0,13 20 11 16,-3-7 11-16,-3 0 6 0,-1 3 14 0,1 0 8 0,0 2 23 15,-1-2 9-15,4 1 23 0,-3 1 17 0,-1-1 6 16,-6 1-15-16,7-4 30 0,-7-14-4 0,7 28 19 16,-7-28-19-16,3 22 2 0,-3-22-29 0,-3 20-2 15,3-20-39-15,0 0-5 0,-7 17-49 16,7-17-2-16,0 0-64 0,0 0-4 0,-20 3-95 0,20-3-21 15,-13-9-66-15,13 9-68 0,-7-14-452 0,7 14-563 16</inkml:trace>
  <inkml:trace contextRef="#ctx0" brushRef="#br0" timeOffset="50895.54">25355 22725 576 0,'0'0'1325'0,"0"0"-504"0,-4-18-191 0,4 18-138 0,0 0-90 0,0 0-75 0,0 0-52 0,0 0-37 15,0 0-34-15,0 0-49 0,0 0-67 16,0 0 4-16,0 0-7 0,0 0-21 0,7 24-13 0,-7-24-12 15,3 27-18-15,-3-27 2 0,7 36-26 16,-7-16-17-16,7 0-26 0,-7 3-44 0,0-3-31 0,6 0-55 16,-6 3-40-16,7-3-63 0,-7 0-81 0,0-20-69 15,0 33-83-15,0-16-346 0,0-17-665 16</inkml:trace>
  <inkml:trace contextRef="#ctx0" brushRef="#br0" timeOffset="51563">25059 23332 955 0,'0'0'668'0,"0"0"-195"0,7-18-85 0,-7 18-54 0,0 0-42 0,13-16-45 0,-13 16-34 0,0 0-18 16,20-8-20-16,-20 8-19 0,0 0-18 0,23 4-19 16,-23-4-18-16,13 7-5 0,-13-7-5 0,17 11-1 15,-17-11 2-15,20 19-6 0,-20-19 2 0,13 19 6 16,-13-19-7-16,10 18 7 0,-10-18-3 0,7 16-6 16,-7-16 5-16,7 17-12 0,-7-17-1 0,0 0-30 15,6 20 5-15,-6-20-21 0,0 0 1 0,0 0-19 16,-6 20-2-16,6-20-16 0,0 0-6 0,0 0-8 15,-14 9-9-15,14-9-6 0,0 0-19 0,0 0-2 16,0 0-13-16,-16 3-9 0,16-3-3 0,0 0 6 16,0 0 5-16,0 0 13 0,0 0 7 0,0 0 16 15,0 0 0-15,0 0 3 0,6 21 5 0,-6-21 0 16,4 19 6-16,-4-19 2 0,13 22 7 0,-13-22 1 0,7 28 5 16,-1-12 2-16,1 1 5 0,-7-2-3 15,0-15 28-15,6 31-6 0,-6-31 12 0,7 32-13 0,-7-32 12 16,3 26-15-16,-3-26 7 0,-3 21-16 0,3-21 8 15,-3 20-17-15,3-20 5 0,-10 15-25 16,10-15 0-16,0 0-27 0,-13 13 13 0,13-13-26 16,0 0 9-16,-20 1-12 0,20-1-15 0,0 0-9 0,-17-6-13 15,17 6-10-15,0 0-15 0,-13-10-20 0,13 10-23 16,0 0-25-16,0 0-28 0,0 0-30 16,0-15-50-16,0 15-56 0,0 0-295 0,13-9-199 0</inkml:trace>
  <inkml:trace contextRef="#ctx0" brushRef="#br0" timeOffset="51896.98">25504 23401 6 0,'0'0'1470'0,"0"0"-670"16,0-27-180-16,0 27-88 0,0 0-92 0,-6-17-55 15,6 17-59-15,0 0-51 0,0 0-57 0,0 0-33 16,0 0-56-16,0 0-12 0,-7 17-33 0,7-17-3 0,0 20-25 15,0-20-3-15,7 26-17 0,-7-26 4 0,6 30-22 16,1-14 15-16,-1 1-19 0,-6-3 6 16,7 2-15-16,3-2 7 0,-3 1-15 0,-1-2-1 15,-6-13-23-15,14 21-21 0,-14-21-17 0,10 13-25 0,-10-13-3 16,13 6-22-16,-13-6 2 0,0 0-6 16,20-4-8-16,-20 4 0 0,10-12 0 0,-10 12-4 0,6-19 33 15,-6 19 14-15,7-21 17 0,-7 21 15 0,7-19 26 16,-7 19 11-16,0 0 72 0,0-23 23 0,0 23-9 15,0 0-15-15,0 0-10 0,0 0-10 0,0 0-8 16,0 29-7-16,0-9-13 0,0-20-57 0,0 40-16 16,0-18-48-16,6 0-86 0,-6 2-39 0,0-1-70 15,0 1-89-15,4-4-421 0,-4 2-547 0</inkml:trace>
  <inkml:trace contextRef="#ctx0" brushRef="#br0" timeOffset="53565.74">20255 22683 78 0,'0'0'1101'0,"0"0"-561"0,0 0-68 16,0 0-171-16,0 0-57 0,0 0-38 0,0 0-28 16,-10-13-22-16,10 13-11 0,0 0-10 0,0 0-13 15,0 0 6-15,4-17-4 0,-4 17-2 0,0 0 3 16,0 0-2-16,6-21 4 0,-6 21 4 15,0 0-14-15,4-19-13 0,-4 19-5 0,0 0-16 0,3-23-15 16,-3 23-13-16,3-17-7 0,-3 17-11 0,3-22-8 16,-3 22-9-16,7-24-1 0,-7 24-4 0,3-33 1 15,-3 33-9-15,7-33-1 0,-7 33-1 0,7-36 5 16,-7 19-9-16,0-2 12 0,3 2-9 0,0-2 6 16,-3 19-11-16,4-33 8 0,-4 33-10 0,3-33 12 15,-3 33-14-15,0-26 4 0,0 26-3 0,3-22 13 0,-3 22-12 16,4-22 10-16,-4 22-8 0,0 0 12 15,3-23-1-15,-3 23 21 0,0 0-4 0,3-20 7 16,-3 20-1-16,0 0 11 0,0 0 13 0,4-20-11 16,-4 20 1-16,0 0-1 0,0 0-6 0,0 0-2 0,3-16-3 15,-3 16-2-15,0 0 14 0,0 0 1 16,0 0-6-16,10-11-6 0,-10 11-6 0,0 0-7 16,0 0-5-16,13-7-1 0,-13 7-2 0,0 0-4 0,17-9-2 15,-17 9-1-15,0 0-7 0,23-9 5 0,-23 9 2 16,20-3 1-16,-20 3 7 0,23-6 3 15,-23 6 1-15,33-5-3 0,-19 2 4 0,2 1-1 0,4-2-3 16,0 3-3-16,4-2-9 0,5-2 5 0,-5 1-2 16,2 0-2-16,4-2 0 0,7-1-3 0,-1 0 2 15,-3-2-5-15,7 1 6 0,0-1-6 0,7-1 2 16,-7 1 2-16,3 2-2 0,-3 0 0 0,3 1 0 16,-3 2 3-16,0 0-3 0,-1 1 1 0,-2 1 1 15,-4 1-4-15,0-1-3 0,1 2 4 0,-4 0-1 16,3 2 0-16,0-2 1 0,-6 1 0 0,2-1-1 15,1 2 0-15,-6-1-2 0,5-1 0 0,-2 2 2 16,-4-1 0-16,4-1 0 0,-7 0-8 0,3 1 9 16,0 1-1-16,1-1 0 0,-4-1 0 0,3 0-2 15,-3 2 0-15,3-1-18 0,-3-1 20 0,0 5 5 16,3-4-1-16,-6-1 1 0,-1 1-2 0,4 1-7 0,-20-2 7 16,40 1-2-16,-40-1 2 0,30 2-4 15,-30-2 1-15,37 1-1 0,-37-1-2 0,29 4 6 0,-29-4-1 16,34 3 1-16,-34-3-2 0,36 3 2 0,-22-1-2 15,9-1 1-15,-10 2-1 0,10-2-1 0,-9 2 0 16,6 0 1-16,-4 1-2 0,1-1-4 0,3 0 8 16,-4 0-1-16,-16-3-2 0,34 7 4 0,-34-7-2 15,29 7 0-15,-29-7 1 0,20 6-2 0,-20-6 2 16,24 7-1-16,-24-7 0 0,20 9 2 0,-20-9-9 16,23 8 6-16,-23-8 0 0,16 9-1 0,-16-9-1 15,20 10 2-15,-20-10-2 0,14 9-16 0,-14-9 15 16,16 10 6-16,-16-10-1 0,14 7 1 0,-14-7-1 15,0 0-5-15,13 10 6 0,-13-10 0 0,0 0 2 16,13 10-3-16,-13-10-1 0,0 0 2 0,0 0-4 16,17 10 3-16,-17-10-1 0,0 0-1 0,0 0 1 0,6 13-1 15,-6-13 0-15,0 0-1 0,7 13 1 16,-7-13 0-16,7 14 0 0,-7-14 1 0,3 22-5 16,-3-22 7-16,3 30 19 0,-3-30 13 0,0 39 1 0,0-16-2 15,0 7-5-15,0 1 16 0,0 2-1 0,-3 5 0 16,0 2 0-16,3 0 6 0,-4 0 0 0,1-1-15 15,3-2-4-15,-7-4-8 0,7-3-23 16,-6 0 20-16,6-5-26 0,0-2 14 0,-7-4-42 0,7-19 0 16,-3 36-56-16,3-36 10 0,0 26-55 0,0-26-39 15,-4 21-48-15,4-21-49 0,-6 13-45 0,6-13-58 16,0 0-108-16,0 0-97 0,0 0-403 0,0 0-1010 16</inkml:trace>
  <inkml:trace contextRef="#ctx0" brushRef="#br0" timeOffset="54249.28">19621 21987 978 0,'6'-16'835'0,"-6"16"-301"0,0 0-63 16,0 0-124-16,0 0-37 0,0 0-80 0,14-2 3 16,-14 2-48-16,0 0-9 0,20-3-51 0,-20 3-13 15,0 0-39-15,23-3 1 0,-23 3-28 0,20-3 3 16,-20 3-28-16,16 0-2 0,-16 0-52 0,20 0-13 15,-20 0-61-15,20 4-4 0,-20-4-84 0,20 3-18 0,-20-3-60 16,17 4-56-16,-17-4-98 0,16 5-300 16,-16-5-355-16</inkml:trace>
  <inkml:trace contextRef="#ctx0" brushRef="#br0" timeOffset="54431.92">19996 22016 211 0,'0'0'1083'0,"0"0"-508"0,23 0-48 0,-23 0-137 0,0 0-13 0,20 0-82 16,-20 0-29-16,0 0-64 0,20 1-6 0,-20-1-53 16,0 0-17-16,23 5-42 0,-23-5 1 0,17 3-41 15,-17-3-11-15,17 7-72 0,-17-7-17 0,16 4-88 16,-16-4-28-16,17 7-108 0,-17-7-48 0,20 7-106 16,-20-7-318-16,13 7-405 0</inkml:trace>
  <inkml:trace contextRef="#ctx0" brushRef="#br0" timeOffset="54567.61">20368 22096 970 0,'0'0'997'0,"0"0"-370"0,0 0-118 0,0 0-153 0,20 0-73 0,-20 0-74 0,0 0-39 0,0 0-87 0,20 2-38 0,-20-2-108 16,0 0-87-16,0 0-56 0,23 1-95 0,-23-1-120 0,0 0-312 15,0 0-367-15</inkml:trace>
  <inkml:trace contextRef="#ctx0" brushRef="#br0" timeOffset="55273.09">18169 21704 1289 0,'0'0'715'0,"0"0"-132"0,0 0-143 0,0 0-42 0,-3 16-96 0,3-16-15 0,0 0-46 0,3 20-15 0,-3-20-34 15,7 16-18-15,-7-16-24 0,9 20-18 0,-9-20-15 0,14 23-18 16,-4-14-12-16,0 3-10 0,0-2-9 0,0 0-12 16,0-2-7-16,0 2-17 0,-10-10-1 0,20 13-13 15,-20-13-3-15,19 7-6 0,-19-7-4 0,20 3-23 16,-20-3-7-16,17-3-9 0,-17 3-17 0,17-10-5 15,-17 10-17-15,10-18 0 0,-10 18-29 0,10-26-2 16,-10 26-42-16,3-34 13 0,-3 34-37 0,-3-38-6 16,3 16 13-16,-7-1 25 0,4-1 19 0,-7-2 24 0,0 3 23 15,0 0 27-15,0 0 45 0,-4 5 36 0,1-1 40 16,3 3 29-16,-3 5 11 0,3-1 5 16,10 12-15-16,-20-12-17 0,20 12-3 0,-17-2-12 15,17 2-15-15,-16 5-14 0,16-5-7 0,-14 12-12 0,14-12 1 16,-6 22-10-16,6-22 7 0,-4 27-20 0,4-27 12 15,-3 33-22-15,3-33-3 0,0 34-41 16,0-34 1-16,3 35-54 0,1-18-9 0,2-1-81 0,-2-1-9 16,2 1-87-16,-2 0-32 0,2-2-82 0,-6-14-385 15,14 26-476-15</inkml:trace>
  <inkml:trace contextRef="#ctx0" brushRef="#br0" timeOffset="55435.62">18558 21851 996 0,'0'0'1161'0,"6"16"-404"0,-6-16-158 0,4 18-158 0,-4-18-95 15,6 23-85-15,-6-23-55 0,7 25-67 0,-7-25-53 16,6 27-84-16,-6-27-59 0,7 24-89 0,-7-24-24 16,10 23-106-16,-10-23-30 0,10 19-72 0,-10-19-105 15,13 19-267-15,-13-19-403 0</inkml:trace>
  <inkml:trace contextRef="#ctx0" brushRef="#br0" timeOffset="55700.56">18823 21505 1354 0,'0'0'957'0,"0"0"-268"0,0 0-155 0,0 0-120 0,0 0-71 15,0 0-45-15,0 0-20 0,0 0-17 0,4 27-35 16,-4-27-17-16,6 32-15 0,-2-12-16 0,2 3-11 16,-2 1-9-16,-1 2-7 0,4 0-16 0,-4-3-21 15,0-2-21-15,1-1-20 0,-1-1-19 0,0 0-16 16,0-2-22-16,-3-17-32 0,4 26-32 0,-4-26-34 16,6 23-59-16,-6-23-84 0,4 17-73 0,-4-17-103 15,0 0-82-15,6 16-86 0,-6-16-516 0,0 0-1226 16</inkml:trace>
  <inkml:trace contextRef="#ctx0" brushRef="#br1" timeOffset="61120.64">22667 22647 461 0,'0'0'485'0,"0"0"-142"0,0 0-91 15,0 0-82-15,0 0 5 0,0 0-54 0,0 0 33 16,0 0-30-16,0 0 48 0,0 0-50 0,7-17 59 16,-7 17-59-16,0 0 55 0,0 0-64 0,0 0-8 0,0 0-5 15,0-17-13-15,0 17-4 0,0 0-4 16,0 0 8-16,6-21-4 0,-6 21 6 0,0 0-8 15,7-19-9-15,-7 19-12 0,0 0 20 0,7-23-28 0,-7 23 28 16,3-19-21-16,-3 19 9 0,7-18-30 16,-7 18 14-16,0-23-24 0,0 23 15 0,6-26-28 15,1 9 12-15,-7 17-23 0,0-29 24 0,0 29-30 0,7-30 22 16,-7 30-25-16,6-32 16 0,-2 15-16 0,-1 0 18 16,0-1-17-16,4 1 19 0,-7 17-24 0,0-33 22 15,6 16-18-15,-6 17 19 0,0-33-23 0,0 33 26 16,7-29-26-16,-7 29 23 0,0-27-19 0,0 27 36 15,0-23-6-15,0 23 21 0,0-21-25 0,0 21 13 16,0 0-25-16,0-25 14 0,0 25-16 0,0 0 8 16,0-22-15-16,0 22 12 0,0 0-20 0,0 0 21 15,0-22-20-15,0 22 20 0,0 0-17 0,0 0 22 16,0 0-18-16,0-22 25 0,0 22-14 0,0 0 15 16,0 0-13-16,0 0 12 0,0 0-11 0,0 0 8 15,0 0-19-15,0-19 13 0,0 19-15 0,0 0 12 16,0 0-15-16,0 0 12 0,0 0-12 0,0 0 12 15,0 0-10-15,0 0 23 0,-7-17-7 0,7 17 14 16,0 0-9-16,0 0 10 0,0 0-12 0,0 0 2 0,0 0-10 16,0 0 5-16,0 0-6 0,0 0 2 15,0 0 6-15,0 0 5 0,0 0-7 0,14-7 7 16,-14 7-7-16,0 0 2 0,0 0 1 0,30 0 5 0,-30 0-1 16,0 0-2-16,23 4-2 0,-23-4-5 0,23 3-5 15,-23-3 3-15,33 5-7 0,-33-5 4 0,37 5-8 16,-20-2 5-16,2-1 3 0,5 0 6 0,2 1 1 15,4 0-4-15,-3-1-2 0,9-1-6 0,-6 0 12 16,0 1-14-16,3 1 6 0,4-2 4 0,-1 1 5 16,8-1-2-16,-8 2 3 0,1-2-4 0,6 2 6 15,0-1-7-15,-6-1 7 0,-1 2-5 0,7-2 5 16,-9 2-30-16,2-1 31 0,-3-1-12 0,1 1 6 16,2-1-2-16,1-1-3 0,-7 1 0 0,-1-1 1 15,5 2-7-15,2-4 4 0,-6 2-1 0,0-1 0 16,3 1-1-16,-3 0-1 0,-3-1-1 0,3-1-1 0,0 1 2 15,-4-1-2-15,4 2 2 0,0-1-3 16,-10 1 4-16,3-2 1 0,0 2 7 0,4 0-2 0,-10 0 0 16,9 0 0-16,-9 2 2 0,3-2-6 15,0 1-6-15,-20-1 2 0,36 0 0 0,-36 0-1 0,33 2-4 16,-33-2 3-16,34 1 0 0,-34-1-4 16,23 3 5-16,-23-3 1 0,26 3-2 0,-26-3 0 15,30 1 2-15,-30-1-3 0,20 5-14 0,-20-5 17 0,23 2 1 16,-23-2-3-16,24 3 1 0,-24-3 3 15,26 3-8-15,-26-3 2 0,24 2 0 0,-24-2 0 0,19 1-1 16,-19-1 0-16,24-1 3 0,-24 1-7 0,23-2-11 16,-23 2 18-16,27-3 0 0,-27 3 3 15,23-3-3-15,-23 3-1 0,26-1-2 0,-26 1 2 0,24 0 2 16,-24 0 3-16,20 0-1 0,-20 0 1 0,23 3-3 16,-23-3 0-16,20 1-1 0,-20-1-1 0,0 0 1 15,23 3-2-15,-23-3 4 0,0 0-8 0,20 4 5 0,-20-4-3 16,0 0 1-16,23 3-1 0,-23-3 1 15,0 0 2-15,20 6-5 0,-20-6 8 0,17 6-3 16,-17-6 2-16,0 0-1 0,20 7 3 0,-20-7-4 16,0 0-1-16,16 9 0 0,-16-9-2 0,0 0 2 15,20 7 1-15,-20-7 0 0,0 0-6 0,0 0 4 16,14 7 2-16,-14-7-2 0,0 0 0 0,0 0 0 16,16 5 1-16,-16-5-4 0,0 0 4 0,0 0 2 0,13 7-2 15,-13-7 0-15,0 0 2 0,0 0-3 0,14 8-1 16,-14-8 3-16,0 0-1 0,10 9 0 15,-10-9 2-15,0 0 4 0,13 16-5 0,-13-16 1 0,0 0 4 16,7 18 6-16,-7-18 19 0,6 19-1 0,-6-19-22 16,4 29 26-16,-1-9 5 0,0-2-3 0,4 4 4 15,-7 2-14-15,0 2 15 0,7 4-18 0,-7 0 3 16,0-3 15-16,6 1-2 0,-6-1-8 0,0 2-6 16,0-2-9-16,0-4-2 0,7-1-4 0,-7-4-2 15,0 1-6-15,0-19-15 0,0 30-16 0,0-30-5 16,0 25-15-16,0-25-18 0,3 18-19 0,-3-18-20 15,0 0-30-15,0 22-32 0,0-22-26 0,0 0-53 16,0 0-25-16,0 0-101 0,0 0-49 0,-3 17-85 16,3-17-430-16,0 0-886 0</inkml:trace>
  <inkml:trace contextRef="#ctx0" brushRef="#br0" timeOffset="67540">35265 22732 43 0,'0'0'1453'0,"3"-20"-681"16,-3 20-185-16,0 0-122 0,0 0-87 0,0 0-89 16,0 0-36-16,0 0-57 0,0 0-16 0,0 0-34 15,0 0-7-15,0 0-21 0,0 0-4 0,0 0-12 16,10 9-1-16,-10-9 8 0,3 27-13 0,-3-27 9 15,7 33-18-15,-4-13 7 0,1 0-32 0,-1-1 5 16,-3 2-33-16,3 1 11 0,1-3-26 0,-1 1 11 0,0-2-37 16,1 1-11-16,-1-3-34 0,-3-16-30 15,3 30-38-15,-3-30-54 0,7 25-46 0,-7-25-58 16,3 18-83-16,-3-18-72 0,0 0-61 0,3 23-404 16,-3-23-774-16</inkml:trace>
  <inkml:trace contextRef="#ctx0" brushRef="#br0" timeOffset="68125.05">35248 23278 109 0,'0'0'1357'0,"0"0"-637"0,-7-16-204 0,7 16-100 16,0 0-94-16,-3-17-92 0,3 17-40 0,0 0-43 0,0 0-31 15,3-25-19-15,-3 25-19 0,0 0-16 16,10-10-11-16,-10 10 0 0,0 0-7 0,0 0-1 16,20-3-8-16,-20 3-1 0,14 6-1 0,-14-6 3 15,13 13 4-15,-13-13 4 0,10 14 13 0,-10-14 20 0,10 18 8 16,-10-18 5-16,10 17-5 0,-10-17 8 15,6 15-6-15,-6-15-3 0,0 0 0 0,4 21-13 16,-4-21 5-16,0 0-30 0,0 0 5 0,0 24-26 16,0-24-4-16,0 0-18 0,-7 10-9 0,7-10-12 0,0 0-12 15,-13 8-10-15,13-8-18 0,0 0 2 16,0 0-9-16,-20 4-5 0,20-4-9 0,0 0-7 0,0 0-11 16,0 0-4-16,-17 4 3 0,17-4 0 0,0 0-7 15,0 0 11-15,0 0 16 0,0 0 8 0,-6 16 5 16,6-16 6-16,0 0 6 0,3 24 1 0,-3-24 9 15,3 23 9-15,-3-23 7 0,7 23 6 0,-7-23 2 16,7 27 5-16,-7-27 3 0,3 26 10 0,-3-26 10 16,3 26 4-16,-3-26 6 0,4 22 13 0,-4-22-3 15,-4 20-8-15,4-20-10 0,0 18 29 0,0-18-11 16,-6 14-8-16,6-14-2 0,0 0-9 0,-10 15-8 16,10-15-7-16,0 0-11 0,-14 7-10 0,14-7-10 15,0 0-7-15,0 0-16 0,-16-4-20 0,16 4-25 16,0 0-32-16,0 0-37 0,-10-10-34 0,10 10-40 15,0 0-58-15,0 0-71 0,0 0-238 0,3-17-98 16</inkml:trace>
  <inkml:trace contextRef="#ctx0" brushRef="#br0" timeOffset="68433.28">35418 23546 714 0,'13'-9'1128'0,"-13"9"-420"0,0 0-176 0,0 0-111 16,0 0-86-16,0 0-61 0,13 13-64 0,-13-13-22 0,10 10-51 16,-10-10-19-16,13 13-36 0,-13-13-6 0,14 13-29 15,-14-13 3-15,16 12-24 0,-16-12 3 0,17 13-32 16,-17-13-2-16,20 11-27 0,-20-11 3 0,13 6-20 16,-13-6 19-16,0 0-14 0,30 0 20 0,-30 0-20 15,17-7 25-15,-17 7-28 0,10-13 16 0,-10 13-7 16,10-19-8-16,-10 19-15 0,3-29-37 0,-3 29 11 15,0-31 45-15,-3 12 7 0,-1 1 9 0,1-1 14 16,-4-3 7-16,-3 4-4 0,4-1 35 0,-1 5 53 16,-3-2 13-16,0 6 10 0,10 10-6 0,-17-20-12 15,17 20-23-15,-13-9-27 0,13 9-22 0,0 0-23 0,-20 6-32 16,20-6-31-16,-6 17-30 0,6-17-50 16,-4 22-75-16,4-22-71 0,4 26-72 0,-4-26-467 15,6 28-605-15</inkml:trace>
  <inkml:trace contextRef="#ctx0" brushRef="#br0" timeOffset="68991.06">36022 22646 987 0,'0'0'1024'0,"0"0"-309"16,0 0-132-16,0 0-103 0,0 0-84 0,0 0-70 16,10 17-63-16,-10-17-53 0,7 23-52 0,-7-23-28 15,3 29-32-15,4-12-20 0,-4 1-24 0,0 0-24 16,1-2-24-16,-1 1-36 0,4 3-21 0,-4-4-41 15,0 0-15-15,-3-16-40 0,7 30-35 0,-7-30-44 0,10 26-61 16,-10-26-55-16,3 18-67 0,-3-18-451 0,7 19-670 16</inkml:trace>
  <inkml:trace contextRef="#ctx0" brushRef="#br0" timeOffset="69492.08">36075 23301 375 0,'0'0'1070'0,"0"0"-458"16,0 0-170-16,0 0-104 0,0-22-81 0,0 22-57 15,0 0-33-15,0 0-55 0,7-17-19 0,-7 17-17 16,0 0-12-16,0 0-3 0,13-12 2 0,-13 12 11 15,0 0-5-15,0 0 3 0,20 8-2 0,-20-8 3 16,10 11 5-16,-10-11 10 0,7 13 10 16,-7-13 5-16,10 16 4 0,-10-16 8 0,6 14 2 0,-6-14 0 15,7 16-3-15,-7-16-2 0,0 0-6 0,3 22-32 16,-3-22 24-16,0 0-29 0,0 0-9 0,4 21-26 16,-4-21-7-16,0 0-26 0,0 0-13 0,-7 13-13 0,7-13-18 15,0 0-7-15,0 0-21 0,0 0 4 16,0 0-6-16,0 0-8 0,-17 3-7 0,17-3-13 15,0 0-4-15,0 0 4 0,0 0 4 0,0 0 3 0,0 0 4 16,0 0 10-16,0 0 14 0,0 0 18 0,-6 17 11 16,6-17 5-16,3 17 10 0,-3-17 5 0,7 20 12 15,-7-20 12-15,6 26 9 0,-6-26 5 0,4 30 17 16,-4-30 9-16,3 29 9 0,-3-29 6 0,3 26-11 16,-3-26 21-16,0 24-23 0,0-24 11 0,0 22-30 15,0-22 4-15,0 20-38 0,0-20-6 0,0 0-53 16,-3 23-16-16,3-23-60 0,0 0 4 0,0 0-76 15,-10 13-4-15,10-13-46 0,0 0-44 0,0 0-67 16,0 0-370-16,0 0-391 0</inkml:trace>
  <inkml:trace contextRef="#ctx0" brushRef="#br0" timeOffset="69714.38">36461 23401 1299 0,'0'0'953'0,"0"0"-262"0,0 0-136 15,0 0-115-15,0 0-85 0,0 0-64 0,0 0-60 16,13 13-48-16,-13-13-41 0,3 20-29 16,-3-20-31-16,7 26-39 0,-7-26-47 0,3 32-42 0,-3-32-84 15,7 31-44-15,-4-15-75 0,-3-16-106 0,7 30-114 16,-7-30-451-16,10 23-836 0</inkml:trace>
  <inkml:trace contextRef="#ctx0" brushRef="#br0" timeOffset="70459.37">36879 22570 1359 0,'0'0'874'0,"0"0"-200"0,0 0-109 0,0 0-99 16,0 0-77-16,0 0-67 0,0 0-58 0,14 14-44 0,-14-14-49 15,6 22-31-15,-6-22-36 0,7 24-29 0,-1-8-8 16,-2 0-16-16,-1 0-14 0,4 1-24 0,-1-1-26 16,-2 0-31-16,2 1-27 0,1-1-17 0,-4-1-57 15,4 4-22-15,-4-5-86 0,-3-14-13 0,10 29-68 16,-10-29-71-16,7 27-80 0,-7-27-347 0,10 26-581 15</inkml:trace>
  <inkml:trace contextRef="#ctx0" brushRef="#br0" timeOffset="70943.53">37006 23215 767 0,'0'0'876'0,"0"0"-268"0,0 0-174 0,0 0-82 0,-4-18-68 0,4 18-47 15,0 0-32-15,0 0-28 0,0 0-20 0,0 0-28 16,0 0-22-16,20 3-26 0,-20-3-10 0,10 15-8 16,-10-15 0-16,13 18-5 0,-13-18 7 0,10 20 16 15,-10-20 5-15,10 25 3 0,-10-25 0 0,7 20 17 16,-7-20 1-16,10 22-4 0,-10-22 4 0,0 18-20 15,0-18-4-15,0 0-29 0,3 23-7 16,-3-23-31-16,0 0-13 0,0 0-19 0,-6 17-16 0,6-17-12 0,0 0-20 16,0 0 2-16,0 0-16 0,-17 3 6 15,17-3-4-15,0 0-5 0,0 0-11 0,-17-7-8 16,17 7-9-16,0 0 2 0,0 0-5 0,0 0 6 16,0 0 0-16,0 0 5 0,0 0 4 0,0 0-29 0,0 0 58 15,0 0 10-15,-6 13 0 0,6-13 10 0,3 17 2 16,-3-17 10-16,7 22 17 0,-7-22 15 0,6 25-22 15,-6-25 70-15,7 28-24 0,-7-28 57 0,3 30 4 16,-3-30-3-16,0 21-22 0,0-21 14 0,0 22-23 16,0-22 14-16,0 0-33 0,-3 24 8 0,3-24-39 15,0 0 13-15,-10 16-40 0,10-16 16 0,0 0-49 16,0 0 27-16,-13 6-62 0,13-6 27 0,0 0-68 16,0 0 16-16,-17-6-30 0,17 6-53 0,0 0-56 15,0 0-70-15,0 0-355 0,-3-13-277 0</inkml:trace>
  <inkml:trace contextRef="#ctx0" brushRef="#br0" timeOffset="71348.89">37341 23384 90 0,'3'-19'865'0,"-3"19"-311"0,4-14-204 0,-4 14-48 0,0 0-37 0,6-19-3 0,-6 19 2 0,0 0 12 16,10-12 5-16,-10 12 16 0,0 0 19 0,0 0 3 15,0 0-9-15,0 0-32 0,0 0-5 0,17 8-70 16,-17-8 9-16,0 0-61 0,0 26 8 16,0-26-62-16,0 23 9 0,0-23-53 0,-3 27 14 0,3-27-63 15,-7 30 18-15,7-30-26 0,-7 29-53 0,7-29-9 16,-6 24-16-16,6-24-29 0,-10 20-37 0,10-20-23 15,-10 13-22-15,10-13-11 0,-10 9-12 0,10-9-2 16,0 0 3-16,0 0-11 0,-20 0 20 0,20 0 20 16,0 0 25-16,-10-16 31 0,10 16 23 0,0 0 20 15,-7-16 19-15,7 16 41 0,0 0 33 0,0 0 39 16,0 0 33-16,0 0 20 0,7-13 22 0,-7 13-5 16,0 0 2-16,13 13 12 0,-13-13 16 0,13 20-1 15,-3-8-11-15,-3 1-31 0,3 1-20 0,3-1-35 16,1 3-13-16,-1-3-69 0,0 1-44 0,4 1-72 15,-4-1-131-15,7-4-103 0,0 0-537 0,-3 2-837 16</inkml:trace>
  <inkml:trace contextRef="#ctx0" brushRef="#br0" timeOffset="72879.68">42650 22698 878 0,'0'0'851'0,"0"0"-304"0,0 0-45 0,0 0-87 16,0 0-74-16,-3-19-34 0,3 19-55 0,0 0-13 16,0 0-23-16,0 0-7 0,0 0-14 0,0 0-15 15,0 0-5-15,0 0-28 0,0-19 15 0,0 19 0 16,0 0-1-16,0 0-7 0,0 0-13 0,0 0-18 16,10 16-18-16,-10-16-36 0,9 20 8 0,-9-20-38 15,10 29 11-15,-6-13-39 0,2 3 28 0,1-1-36 0,0 5 12 16,-4 0-47-16,4-3 14 0,-1-3-62 0,-2 5 26 15,2-5-56-15,1 0-18 0,-4 1-41 16,1-4-45-16,-4-14-48 0,10 27-44 0,-10-27-69 0,3 22-60 16,-3-22-138-16,10 19-360 0,-10-19-868 15</inkml:trace>
  <inkml:trace contextRef="#ctx0" brushRef="#br0" timeOffset="73721.07">42590 23460 1049 0,'0'0'757'0,"-3"-14"-208"0,3 14-126 0,0 0-90 0,0 0-45 16,0 0-79-16,0 0-23 0,-4-20-54 0,4 20-9 15,0 0-24-15,0 0-30 0,7-15-5 0,-7 15-23 16,0 0 4-16,0 0-23 0,10-14 12 0,-10 14-4 0,0 0 11 16,0 0-5-16,0 0 7 0,0 0-10 0,0 0 15 15,20 3-15-15,-20-3 8 0,0 0-20 16,10 14 8-16,-10-14-6 0,10 13-2 0,-10-13-2 15,7 13 2-15,-7-13 7 0,6 14 0 0,-6-14 2 16,0 0 4-16,7 20 0 0,-7-20 9 0,0 0 0 0,3 19-4 16,-3-19 2-16,0 0-4 0,0 0-7 15,0 20-8-15,0-20-3 0,0 0-4 0,0 0-5 0,-6 17-3 16,6-17-7-16,0 0-10 0,0 0-12 16,-7 13-7-16,7-13-14 0,0 0-13 0,0 0-13 0,-10 12-9 15,10-12-13-15,0 0-1 0,0 0-2 16,-7 17 14-16,7-17 4 0,0 0 15 0,0 20 13 0,0-20 7 15,0 22 10-15,0-22 3 0,4 24 12 0,-4-24 4 16,-4 25 8-16,4-25 8 0,0 28 13 0,-3-12 4 16,3-16 10-16,-3 27 11 0,3-27-24 0,-4 26 25 15,4-26 1-15,-6 22-2 0,6-22-3 0,-7 18-7 16,7-18-6-16,-10 15-9 0,10-15-11 0,0 0-7 16,-17 11-7-16,17-11-19 0,0 0-5 0,-20 4-17 15,20-4-17-15,0 0-27 0,-16-7-30 0,16 7-41 16,0 0-47-16,-17-8-46 0,17 8-10 0,0 0-116 15,0 0-334-15,-6-15-333 0</inkml:trace>
  <inkml:trace contextRef="#ctx0" brushRef="#br0" timeOffset="74162.63">42806 23585 964 0,'0'0'974'16,"-7"-17"-327"-16,7 17-114 0,0 0-74 0,0 0-77 0,0 0-67 0,0 0-65 0,0 0-57 0,0 0-42 16,-16 5-32-16,16-5-35 0,0 0-8 0,0 0-19 15,3 24-13-15,-3-24-12 0,7 14-6 0,-7-14-8 16,6 14-6-16,-6-14-6 0,10 16-1 0,-10-16-1 15,10 10-8-15,-10-10-2 0,10 10-4 0,-10-10-8 16,0 0-9-16,17 12-4 0,-17-12-6 0,0 0-13 16,0 0-14-16,20 0-4 0,-20 0-10 0,0 0-4 15,10-12-7-15,-10 12 1 0,0 0-5 0,6-18 1 16,-6 18 13-16,0 0 11 0,0-25 13 0,0 25 15 16,-6-14 13-16,6 14 6 0,-7-15 27 0,7 15 8 15,-13-10 26-15,13 10-6 0,0 0 14 0,-20-7-7 0,20 7 20 16,0 0-2-16,-20 4-15 0,20-4-6 15,-13 9-9-15,13-9-7 0,-14 12-5 0,14-12-12 0,-10 13-11 16,10-13-24-16,-10 15-2 0,10-15-18 16,-3 18-9-16,3-18-24 0,-7 17-26 0,7-17-29 0,0 0-43 15,-3 24-39-15,3-24-2 0,0 0-95 16,0 26-28-16,0-26-332 0,0 0-261 0</inkml:trace>
  <inkml:trace contextRef="#ctx0" brushRef="#br0" timeOffset="74446.73">42766 23815 65 0,'0'0'1049'0,"0"0"-472"16,0 0-117-16,0 0-82 0,0 0-54 0,13 15-47 15,-13-15-37-15,0 0-30 0,17 10-21 0,-17-10-18 0,13 12-14 16,-13-12-20-16,17 11-25 0,-17-11-24 16,20 10-18-16,-20-10-17 0,16 9-10 0,-16-9-11 15,20 5-13-15,-20-5-17 0,0 0-15 0,24 0-14 16,-24 0-18-16,13-8-15 0,-13 8-10 0,10-13-12 0,-10 13-22 15,7-21-17-15,-7 21-16 0,3-29-4 16,-3 29 44-16,-3-30-30 0,3 30 60 0,-7-35-23 0,4 20 65 16,-4 0-32-16,0 0 68 0,1 0-14 0,6 15 57 15,-17-20-24-15,17 20 26 0,-13-13-30 0,13 13-16 16,0 0-11-16,-20-4-22 0,20 4 14 16,0 0-74-16,-10 7 11 0,10-7-115 0,0 0-21 0,-3 17-129 15,3-17-289-15,0 0-127 0</inkml:trace>
  <inkml:trace contextRef="#ctx0" brushRef="#br0" timeOffset="75299.05">43656 22636 1129 0,'0'0'999'16,"0"0"-318"-16,0 0-97 0,0 0-110 0,-6-19-56 15,6 19-53-15,0 0-75 0,0 0-12 0,0 0-45 16,0 0-36-16,0 0-39 0,0 0-37 0,0 0-17 15,0 0-20-15,0 0-13 0,6 23-43 0,-6-23 26 16,4 23-38-16,-4-23 25 0,10 23-34 0,-10-23 23 16,3 29-38-16,-3-29 28 0,7 33-47 0,-7-33 4 15,6 30-44-15,-6-30-33 0,7 29-28 0,-7-29-48 16,3 24-57-16,-3-24-54 0,4 20-67 0,-4-20-60 0,3 19-117 16,-3-19-406-16,0 0-885 0</inkml:trace>
  <inkml:trace contextRef="#ctx0" brushRef="#br0" timeOffset="75830.84">43577 23473 906 0,'0'0'830'16,"0"0"-255"-16,0 0-123 0,-10-16-81 0,10 16-43 16,0 0-67-16,0-20-26 0,0 20-41 0,0 0 5 15,3-20-17-15,-3 20-8 0,0 0-7 0,7-14-15 16,-7 14-7-16,0 0-9 0,0 0-20 0,13-7-6 16,-13 7-12-16,0 0-17 0,17 8-14 0,-17-8-10 15,10 13-14-15,-10-13-12 0,10 17 4 0,-10-17 1 0,10 20 0 16,-10-20 25-16,6 22-25 0,-6-22 34 15,7 21-32-15,-7-21 30 0,6 20-35 0,-6-20 33 16,0 0-53-16,4 26 43 0,-4-26-42 0,0 0 23 0,-4 20-50 16,4-20 18-16,0 0-50 0,-9 13 6 15,9-13-41-15,0 0-7 0,0 0-26 0,0 0-24 0,-20 0-22 16,20 0-19-16,0 0-12 0,-14-7 4 0,14 7-15 16,0 0 17-16,0 0 13 0,-13-10 22 15,13 10 27-15,0 0 14 0,0 0 23 0,0 0 20 0,0 0 22 16,0 0 18-16,-7 14 15 0,7-14 25 0,0 0-3 15,4 24 16-15,-4-24 10 0,3 21 8 0,-3-21 14 16,3 25 18-16,-3-25 3 0,4 25-1 0,-4-25 8 16,3 25-4-16,-3-25 6 0,0 21-1 0,0-21-9 15,0 20-6-15,0-20-13 0,0 0-18 0,0 22-19 16,0-22-25-16,0 0-28 0,-10 14-24 0,10-14-20 16,0 0-18-16,0 0-16 0,-13 4-22 0,13-4-27 15,0 0-47-15,0 0-41 0,-17-10-3 0,17 10-82 16,0 0-6-16,-10-10-421 0,10 10-411 0</inkml:trace>
  <inkml:trace contextRef="#ctx0" brushRef="#br0" timeOffset="76300.22">43886 23522 1327 0,'0'0'724'0,"0"0"-204"0,0 0-74 0,-7-15-80 0,7 15-69 15,0 0-58-15,0 0-27 0,0 0-49 0,0 0-16 16,0 0-46-16,-10 10 7 0,10-10-35 0,0 0 2 16,3 22-17-16,-3-22-13 0,4 17-9 0,-4-17-12 15,3 17-1-15,-3-17-8 0,7 16-4 0,-7-16-16 16,10 15-11-16,-10-15-13 0,6 13-24 0,-6-13 13 15,0 0 0-15,14 8-15 0,-14-8 4 0,0 0-19 16,0 0 1-16,13-7-29 0,-13 7-1 0,0 0-5 16,7-20-29-16,-7 20 25 0,3-19-45 15,-3 19 43-15,3-23-43 0,-3 23 55 0,0-23-35 0,0 23 67 0,4-24-33 16,-4 24 72-16,0-22-21 0,0 22 81 16,0 0-5-16,0-27 72 0,0 27 7 0,0 0 5 15,0 0-5-15,0 0-9 0,0 0 17 0,0 0-21 0,0 0 14 16,0 0-17-16,9 13 11 0,-9-13-13 0,4 27 8 15,-4-27-14-15,3 33 17 0,-3-33 7 16,0 36-7-16,3-16-1 0,-3-20-7 0,0 36-14 16,0-36-5-16,-3 35-11 0,3-35-16 0,0 27-17 0,0-27-29 15,-7 24-30-15,7-24-42 0,-6 20-38 0,6-20-41 16,-10 16-43-16,10-16-64 0,-10 7-28 0,10-7-121 16,0 0-55-16,-23 2-327 0,23-2-480 0</inkml:trace>
  <inkml:trace contextRef="#ctx0" brushRef="#br0" timeOffset="77021.32">44553 22616 205 0,'0'0'1276'16,"0"0"-586"-16,0 0-110 0,0 0-66 0,0 0-69 16,0 0-53-16,0 0-29 0,4 23-23 0,-4-23-68 15,3 27-4-15,-3-27-76 0,7 32-12 0,-4-12-67 16,0 0 5-16,1 0-50 0,-1 0-12 0,0 0-30 15,1 3-12-15,-1-4-45 0,4 1-28 0,-4 0-43 16,0-3-46-16,1 3-62 0,-1-2-38 0,-3-3-51 16,0-15-109-16,7 33-40 0,-7-33-516 0,3 28-956 15</inkml:trace>
  <inkml:trace contextRef="#ctx0" brushRef="#br0" timeOffset="77536.48">44530 23483 545 0,'0'0'1112'0,"0"-19"-439"0,0 19-123 0,0 0-85 15,0 0-59-15,0 0-85 0,-3-17-44 0,3 17-57 16,0 0-50-16,0 0-35 0,0 0-18 0,0 0-16 16,0 20-15-16,0-20-18 0,7 16-15 0,-7-16-11 15,6 19-13-15,-6-19-1 0,10 20-9 0,-10-20-3 16,10 20-7-16,-10-20-2 0,10 14-4 0,-10-14-13 0,10 16 4 15,-10-16-10-15,13 11-17 0,-13-11-18 16,0 0-21-16,17 3-23 0,-17-3-25 0,0 0-40 16,17-6-14-16,-17 6-43 0,6-12-1 0,-6 12-73 0,10-20 22 15,-10 20-63-15,7-25 27 0,-7 25 12 16,6-26 29-16,-6 26 46 0,4-24 49 0,-4 24 76 0,6-22 84 16,-6 22 84-16,0 0 14 0,7-18 104 15,-7 18-41-15,0 0 73 0,0 0-41 0,0 0 12 0,0 0-29 16,0 0-23-16,0 0-20 0,3 20-11 0,-3-20-33 15,0 20 4-15,0-20-17 0,4 24-16 0,-4-24-8 16,0 29-8-16,0-29-14 0,6 30-22 0,-6-30-53 16,7 27 7-16,-7-27-39 0,3 28-49 0,-3-28-9 15,10 30-96-15,-10-30-22 0,7 23-110 16,-7-23-271-16,10 20-178 0</inkml:trace>
  <inkml:trace contextRef="#ctx0" brushRef="#br0" timeOffset="77854.28">44876 23527 1370 0,'0'0'793'0,"0"0"-229"0,0 0-86 0,0 0-90 0,0 0-40 0,-4 16-69 0,4-16-22 15,0 0-39-15,0 25-25 16,0-25-27-16,0 21-25 0,0-21-25 0,7 26-19 0,-7-26-18 0,3 28-4 15,-3-28-13-15,10 28-13 0,-10-28-14 16,7 23-7-16,-7-23-12 0,10 20-12 0,-10-20-21 16,7 13-18-16,-7-13-21 0,0 0-21 0,13 9-19 0,-13-9-25 15,0 0-39-15,13-13-8 0,-13 13-17 0,7-25-4 16,-7 25 10-16,3-35-36 0,-3 15 30 0,0-1-26 16,-3 0 61-16,-1 0-11 0,1 1 76 0,0 2-23 15,-4-1 72-15,4 5-31 0,3 14 64 0,-13-25-38 16,13 25 51-16,-14-12-68 0,14 12 11 0,0 0-121 15,-23-2-35-15,23 2-108 0,-13 7-270 0,13-7 3 16</inkml:trace>
  <inkml:trace contextRef="#ctx0" brushRef="#br0" timeOffset="80616.28">35278 22750 442 0,'0'0'780'0,"0"0"-269"0,0 0-92 0,0 0-130 0,0 0 21 16,0 0-91-16,0 0 33 0,0 0-76 0,0 0 19 15,0 0-42-15,0 0 17 0,0 0-36 0,0 0 8 16,0 0-39-16,0 0 11 0,0 0-27 0,0 0 39 0,0 0 9 15,0 0 9-15,0 0-17 0,0 0-2 16,0 0-12-16,0 0-21 0,7-18 0 0,-7 18-22 16,0 0-13-16,0 0-6 0,6-11-12 0,-6 11-9 0,0 0-4 15,10-13-7-15,-10 13 8 0,0 0-16 0,10-19 0 16,-10 19-5-16,7-16 0 0,-7 16-1 16,3-20 0-16,-3 20-3 0,7-24 1 0,-7 24-1 15,3-26 1-15,-3 26-1 0,3-26 0 0,-3 26 0 0,4-30 0 16,-4 30 5-16,0-29-6 0,0 29-5 15,0-30 6-15,0 30-1 0,0-27-1 0,0 27 1 0,0-26 1 16,0 26-3-16,0-27 1 0,0 27-1 0,0-25-3 16,0 25 5-16,6-27-3 0,-6 27 8 0,0-21-3 15,0 21-6-15,0-22 7 0,0 22-5 0,0 0 5 16,4-26-2-16,-4 26 4 0,0 0-9 0,0-20 22 16,0 20 3-16,0 0-4 0,0 0-4 0,0-21 0 15,0 21-2-15,0 0 2 0,0 0 9 0,0 0 5 16,0 0 2-16,0-22 4 0,0 22-2 0,0 0-4 0,0 0 6 15,0 0 2-15,0 0-5 0,0 0-5 16,0 0-12-16,0 0 3 0,0 0-7 0,6-17 3 16,-6 17 1-16,0 0-6 0,0 0 0 0,0 0-7 0,0 0 6 15,0 0-4-15,10-10 1 0,-10 10-2 16,0 0 1-16,0 0-2 0,0 0 2 0,0 0 0 0,0 0 0 16,0 0-1-16,0 0 1 0,0 0-1 15,0 0 0-15,0 0-1 0,0 0-1 0,0 0-1 0,14-6-1 16,-14 6-1-16,0 0 1 0,0 0-1 0,0 0-34 15,0 0 43-15,0 0-3 0,0 0 1 0,0 0-3 16,10-11 2-16,-10 11 0 0,0 0-6 0,0 0 5 16,0 0 2-16,0 0 0 0,13-6 6 0,-13 6 1 15,0 0 5-15,20 4-3 0,-20-4-2 0,20 3-1 16,-20-3-3-16,23 4-5 0,-23-4-2 0,30 6 7 16,-13-1-7-16,-1-4 4 0,4 2-1 0,0-2 1 15,0 2-1-15,3 0-3 0,0-3 0 0,4 1 0 16,3 2 0-16,-3-3 2 0,-1 2-1 0,4-1-4 0,-3 1 5 15,2-1 0-15,1 2 1 0,-3-2-3 16,3 2 2-16,3 0-32 0,-6 0 30 0,3 0 10 16,-1 1-4-16,1-1-1 0,0-3-3 0,-3 4 0 15,3-4-2-15,-4 0 3 0,1 0-1 0,-1 0 1 16,-2 0 0-16,2-3-2 0,-2 2 1 0,-1 1-5 0,0 0 6 16,-3 0 1-16,3 0 0 0,-3 0 2 15,0 0 0-15,0 1-4 0,0 2 4 0,0-3-1 0,3 5 0 16,-6-4-1-16,-17-1-3 0,36 4-5 0,-36-4 0 15,37 5 7-15,-37-5-2 0,33 1 0 0,-33-1-1 16,33 3 3-16,-33-3-4 0,30 1 1 0,-30-1 1 16,30 0-2-16,-30 0 2 0,30 0-1 0,-30 0 0 15,23 0-4-15,-23 0 4 0,27-1 1 0,-27 1 1 16,23 1-1-16,-23-1-1 0,27 0 3 0,-27 0-1 16,23 0-3-16,-23 0 0 0,23 0-2 0,-23 0 3 15,20 0-2-15,-20 0-4 0,20-1 9 0,-20 1-3 16,0 0 0-16,30 0 0 0,-30 0 1 0,0 0 1 0,23-2-7 15,-23 2 7-15,0 0 0 0,23 0-2 16,-23 0 0-16,0 0 1 0,27 3-6 0,-27-3 5 16,0 0 4-16,27-3-3 0,-27 3-3 0,0 0 2 15,20 0 0-15,-20 0-3 0,0 0 5 0,0 0 2 0,23 0 0 16,-23 0 4-16,0 0-2 0,0 0 2 16,0 0-3-16,20-1 4 0,-20 1-1 0,0 0 3 15,0 0 4-15,0 0 2 0,0 0-4 0,0 0 8 0,0 0-3 16,0 0-2-16,0 0-1 0,0 0-6 15,0 0 2-15,0 0 2 0,16 7 3 0,-16-7-3 16,0 0-2-16,-6 19 2 0,6-19 4 0,-7 23 2 0,7-23 14 16,-10 30-2-16,7-10 13 0,-4 0-4 0,0 3-1 15,4 2-9-15,-3-1 11 0,-1 2-3 0,4-2-5 16,-4 2-9-16,7-6-3 0,-7 2-8 16,4-4 0-16,3 2-7 0,0-20-2 0,-3 32-8 0,3-32-17 15,-7 26-16-15,7-26-19 0,0 21-24 0,0-21-15 16,-3 16-33-16,3-16-55 0,0 0-50 0,-4 20-39 15,4-20-56-15,0 0-12 0,0 0-104 0,0 0-56 16,-3 15-544-16,3-15-1153 0</inkml:trace>
  <inkml:trace contextRef="#ctx0" brushRef="#br0" timeOffset="81223.5">34637 22099 428 0,'0'0'1081'0,"0"0"-367"0,0 0-233 0,0 0-59 0,0 0-95 15,0 0-35-15,10-10-64 0,-10 10-12 0,0 0-52 16,0 0-13-16,0 0-49 0,20-4-3 0,-20 4-36 16,0 0 0-16,20 1-27 0,-20-1 1 0,16 3-51 15,-16-3-19-15,14 6-62 0,-14-6-11 0,26 7-89 16,-26-7-23-16,20 8-69 0,-20-8-77 0,20 8-483 15,-20-8-623-15</inkml:trace>
  <inkml:trace contextRef="#ctx0" brushRef="#br0" timeOffset="81383.98">35035 22098 154 0,'14'-9'1307'0,"-14"9"-527"16,0 0-250-16,0 0-67 0,0 0-126 0,16-6-59 0,-16 6-83 0,0 0-23 15,0 0-54-15,0 0-20 0,0 0-79 16,20 3-29-16,-20-3-109 0,0 0-33 0,14 10-80 0,-14-10-64 16,10 11-93-16,-10-11-381 0,13 10-438 0</inkml:trace>
  <inkml:trace contextRef="#ctx0" brushRef="#br0" timeOffset="81521.95">35281 22157 514 0,'0'0'929'0,"20"0"-286"0,-20 0-234 0,0 0-57 0,0 0-135 0,24-3-4 0,-24 3-131 16,0 0-37-16,23 0-133 0,-23 0-87 0,0 0-122 0,26-1-369 15,-26 1-237-15</inkml:trace>
  <inkml:trace contextRef="#ctx0" brushRef="#br0" timeOffset="82268.03">33504 21921 1174 0,'0'0'787'0,"0"0"-163"0,0 0-109 0,-17 5-88 16,17-5-56-16,0 0-71 0,-10 10-49 0,10-10-51 15,0 0-18-15,-3 21-28 0,3-21-12 0,0 23-25 16,0-23-20-16,7 26-11 0,-1-12-15 0,1 1-7 16,0 0-24-16,-4 0-3 0,10-2-7 0,-3-1-6 15,0 0-7-15,0-2-1 0,3 0-9 0,1-1 3 16,-14-9-7-16,23 13-1 0,-23-13-4 0,23 3 2 15,-23-3-5-15,20-3-6 0,-20 3-11 0,20-12-9 16,-20 12 0-16,17-21-17 0,-7 8-2 0,-4-2-17 16,1-3 0-16,-4-2-28 0,1-2 11 0,-4 1-2 15,0-4-8-15,0 2 32 0,-4-4-7 0,1-2 38 16,0 1-17-16,-7 0 29 0,0 3-12 0,3 0 32 16,-6 1-6-16,3 2 40 0,-3 2 13 0,3 3 21 15,0 4-10-15,0 1 0 0,10 12-22 0,-20-14 1 0,20 14-22 16,0 0 6-16,-24 0-21 0,24 0 7 0,-13 14-28 15,13-14-2-15,-6 20-39 0,6-20-3 16,-4 29-49-16,4-29 3 0,0 27-64 0,0-27 9 0,4 36-80 16,-1-21-13-16,0 2-56 0,4 0-71 0,-4-4-384 15,4 3-439-15</inkml:trace>
  <inkml:trace contextRef="#ctx0" brushRef="#br0" timeOffset="82484.58">33853 22046 957 0,'0'0'1301'0,"0"0"-425"0,3 19-172 0,-3-19-126 0,0 0-101 0,-3 21-104 0,3-21-95 16,-4 16-61-16,4-16-46 0,-6 19-36 0,6-19-33 16,0 20-51-16,0-20-42 0,0 0-47 0,0 29-41 0,0-29-34 15,0 0-29-15,0 24-52 0,0-24-19 16,0 0-73-16,6 20-8 0,-6-20-71 0,0 0-12 0,0 0-50 15,7 12-441-15,-7-12-690 0</inkml:trace>
  <inkml:trace contextRef="#ctx0" brushRef="#br0" timeOffset="82720.81">33992 21811 489 0,'0'0'1331'0,"0"0"-532"0,0 0-149 0,0 0-132 0,0 0-76 0,0 0-47 0,0 0-64 0,0 0-11 16,0 0-59-16,4 20-27 0,-4-20-27 0,3 27-26 15,0-8-26-15,-3 1-28 0,7 1-25 0,-7 2-21 16,7-1-20-16,-4 1-12 0,0-3-22 0,1 0-31 16,-1-1-38-16,4-2-34 0,-4-1-51 0,-3-16-55 0,6 26-69 15,-6-26-43-15,7 21-80 0,-7-21-44 16,7 15-70-16,-7-15-106 0,0 0-319 0,10 13-809 15</inkml:trace>
  <inkml:trace contextRef="#ctx0" brushRef="#br0" timeOffset="86471.29">42660 22745 208 0,'0'0'1127'0,"0"0"-492"16,0 0-172-16,0 0-101 0,0 0-75 0,0 0-53 15,0 0-40-15,0 0-20 0,0 0-9 0,0 0-9 16,0 0-13-16,0 0-9 0,0 0-8 0,0 0-17 16,0 0-5-16,10-13-1 0,-10 13-11 0,0 0-13 15,6-20-24-15,-6 20 2 0,7-14-15 0,-7 14 6 16,7-16-19-16,-7 16-1 0,10-22-9 0,-10 22 8 16,6-20-14-16,-6 20 9 0,10-27-14 0,-10 27 9 15,10-26-13-15,-10 26 8 0,7-27-6 0,-4 10 4 16,-3 17-4-16,7-32 2 0,-7 32-6 0,3-36 3 15,-3 36-1-15,4-35-2 0,-1 16 2 0,-3-1-4 0,0 2 3 16,0 18-4-16,0-40 4 0,-3 20-1 16,3 0-26-16,0 1 30 0,-4 1 0 0,1-1 1 15,3-1-2-15,-3 0-2 0,-1 0 0 0,1 1-1 0,0-1-1 16,-1 0 0-16,1 0-1 0,3 1 1 0,-3-1-2 16,3-2-1-16,-4 1 0 0,4 1 2 15,0-3 0-15,0 1-5 0,0 1 5 0,0-2 0 0,0-1-1 16,0 1 1-16,4-2 0 0,-4 1 2 0,0-1-10 15,0-3 12-15,3 2-10 0,-3-2 9 0,0 4-8 16,0 0 10-16,0-1-8 0,0 2 9 0,0-1-10 16,0 0 11-16,0-1-10 0,0 2 11 15,0 1-14-15,0-2 12 0,0 1-12 0,0-1 12 0,0-1-11 16,3 0 9-16,-3 0-14 0,0-2 12 0,4 0-8 16,-4 0 9-16,3-1-11 0,-3 1 10 0,3 2-7 15,1-2 10-15,-4 1-10 0,3-1 10 0,-3 1-10 16,3-1 11-16,-3 1-6 0,4-1 3 0,-1 0-6 15,-3 1 6-15,0-1-9 0,3-1 9 0,0 2-11 16,-3-2 11-16,4 0-11 0,-1 1 9 0,0-2-14 16,1 1 13-16,-4-1-13 0,3 0 16 0,4 2-14 15,-4 0 16-15,-3 1-13 0,7-3 12 0,-4 3-12 0,-3-1 12 16,3 0-5-16,1 0 7 0,-1-1-12 16,0 0 12-16,-3 0-12 0,4 1 12 0,-1-1-12 15,0 1 6-15,1-3-5 0,-1 2 3 0,-3-4-1 16,3 2 2-16,1-2-5 0,-1-1 15 0,0 2-14 15,1-1 10-15,-1 0-14 0,-3 1 13 0,3-1-13 0,1-1 14 16,-4 0-9-16,3 0 8 0,-3-1-12 0,3 2 12 16,-3-1-10-16,3 1 11 0,-3 0-12 0,4 0 10 15,-4-2-11-15,3 1 10 0,-3 0-9 0,3-2 7 16,1 2-12-16,-4-1 12 0,3 2-4 0,0-1 2 16,1 0-13-16,-1 0 17 0,0 0-12 0,1 2 12 15,-1-1-12-15,-3 2 15 0,3 0-14 0,1 0 3 16,-1 2 0-16,-3 2 2 0,3-2 0 0,1 0 6 15,-1 1-5-15,-3 1 1 0,3-1 0 0,1 1 3 16,-1-1-5-16,0 1 2 0,1-1 6 0,-1 2-7 16,4-1 1-16,-4 1-1 0,0 0 2 0,1-1-4 15,-1 1-1-15,0-1-2 0,4 0 10 0,-4 0-16 16,0 0 17-16,4 2-15 0,-4-1 15 0,1 1-9 0,-1-2 12 16,0 0-17-16,4-1 20 0,-4 1-17 15,1-1 14-15,-1 1-17 0,4-2 20 0,-4-1-17 16,0 0 15-16,1 2-14 0,-1-1 13 0,4 0-14 0,-4 0 15 15,0 1-11-15,1-2 11 0,-1 2-16 0,0 0 3 16,0-2 3-16,1 4 0 0,-4-3 3 0,3 3 0 16,-3 0-2-16,3-1 2 0,-3 3 1 15,0 0 0-15,4-3-1 0,-4 3 2 0,0 0-2 16,3-1 0-16,-3 1 0 0,0 0 0 0,0 0-42 0,3 0 52 16,-3 3-1-16,0-3-5 0,4 1-2 0,-4-1-2 15,0 0 4-15,3 3-4 0,-3-3 0 0,0 3 1 16,3-3-1-16,-3 2 1 0,4-2 1 0,-4 3-1 15,3-2-1-15,-3 2 2 0,0-2-4 16,0 2 2-16,3-3 0 0,-3 2 2 0,0-2-4 0,4 2 0 16,-4-1 5-16,3-1-6 0,-3 0 1 0,0 0 1 15,3 3 2-15,-3-3-2 0,4 3-1 0,-4-2 2 16,0 2 0-16,3-1-2 0,-3 1 2 0,0-2-1 16,3 2 1-16,-3-3 3 0,0 3-5 0,0-1-2 15,4-1 1-15,-4-1 3 0,0 3-1 0,3-3-5 16,-3 2 11-16,0-1-4 0,0 0-1 0,3 2 1 15,-3 0 2-15,0 0-3 0,0 20 2 0,0-37 10 0,0 37-11 16,0-35 0-16,0 35-1 0,0-28 3 16,0 28-5-16,0-29 6 0,0 29-6 0,-3-26 3 0,3 26 0 15,0-23-1-15,0 23 0 0,0-20 2 0,0 20 8 16,0 0-7-16,-3-23 3 0,3 23 6 16,0 0 4-16,0-19-3 0,0 19 2 0,0 0 2 0,0 0-9 15,0 0-2-15,0-23-4 0,0 23 0 0,0 0-3 16,0 0 1-16,0 0 2 0,0 0 0 15,6-16 1-15,-6 16-1 0,0 0-1 0,0 0 2 0,17-2 3 16,-17 2-5-16,0 0-1 0,23 0-1 0,-23 0 2 16,20 0-1-16,-20 0 0 0,27 1 3 0,-27-1-4 15,33 0 0-15,-13 1 1 0,3-1 2 0,0-1-4 16,1 2 1-16,5-1 2 0,-2 0-1 0,3 2 0 16,3-2 0-16,-3 1 0 0,0-1 1 0,3 2 5 15,-3-1-5-15,3 1 3 0,-3 0 2 0,0 1 6 16,0-1 2-16,0 1-1 0,0-1 4 0,-4 1-8 15,1 0-1-15,-4 0 0 0,0 0 0 0,-3 0-2 0,4-2-1 16,-4 2 1-16,-4-1-1 0,-16-2-1 16,37 1 2-16,-37-1-3 0,30 1 3 0,-30-1 4 0,30-1-2 15,-30 1 1-15,26 0 6 0,-26 0 6 16,30-3 3-16,-30 3 2 0,30-3-1 0,-30 3-5 0,26-3-1 16,-26 3-3-16,27-1-2 0,-27 1 2 0,23-3-5 15,-23 3 1-15,20 0-6 0,-20 0-1 16,20-3-2-16,-20 3-1 0,20-1 1 0,-20 1-3 0,20-5 1 15,-20 5 1-15,20-2 0 0,-20 2 0 0,20-5 0 16,-20 5 1-16,20-4 0 0,-20 4-3 0,20-3 3 16,-20 3 0-16,0 0 0 0,23-3 5 0,-23 3 6 15,0 0 10-15,20-1 3 0,-20 1-3 16,0 0-3-16,0 0-7 0,20-2-42 0,-20 2 44 0,0 0-4 16,0 0-1-16,0 0-3 0,17-4-3 0,-17 4-1 15,0 0 1-15,0 0-2 0,16-4-2 0,-16 4 3 16,0 0-3-16,0 0-1 0,20-6 2 0,-20 6 0 15,0 0 0-15,0 0-1 0,20-3 1 0,-20 3 1 16,0 0-1-16,0 0 2 0,20-1-3 0,-20 1-1 0,0 0-2 16,0 0 2-16,23 1 0 0,-23-1-2 15,0 0 4-15,20 2-37 0,-20-2 39 0,0 0 1 16,27 0-42-16,-27 0 47 0,0 0-1 0,26-2-40 0,-26 2 48 16,0 0-42-16,24 2 46 0,-24-2-17 0,0 0 30 15,19 3-30-15,-19-3 50 0,0 0-35 0,17 4 48 16,-17-4-50-16,0 0 41 0,0 0-52 0,17 4 39 15,-17-4-48-15,0 0 34 0,0 0-47 16,0 0 44-16,13 4-48 0,-13-4 42 0,0 0-42 16,0 0 38-16,0 0-37 0,0 0 40 0,0 0-39 15,13 9 42-15,-13-9-39 0,0 0 40 0,0 0-41 0,0 0 42 16,0 0-44-16,14 6 45 0,-14-6-46 0,0 0 45 16,0 0-40-16,6 16 37 0,-6-16-45 0,0 0 40 15,4 18-41-15,-4-18 41 0,0 0-40 0,6 26 37 16,-6-26-37-16,0 22 43 0,0-22-3 0,3 27-3 15,-3-27-2-15,0 30-6 0,0-30 1 0,0 36-1 16,0-16-3-16,0-20-3 0,0 39 1 0,-3-18-1 0,3 2-7 16,0-1 3-16,0 1-4 0,0 0-3 15,3-1-4-15,-3 2-1 0,0 2 2 0,4-2-4 16,-4-1 12-16,0 1-1 0,3 2 4 0,0-1-2 0,-3-2 8 16,4-1-46-16,-4 3 46 0,3-4-36 15,-3 1 45-15,0 1-41 0,3 2 37 0,-6-3-31 16,3 1 36-16,0 3-38 0,0-3 46 0,0 4-43 15,0 1 41-15,0 0-44 0,0-2 42 0,-3 3-35 0,3-2 36 16,-4 2-44-16,4-2 48 0,-3 1-6 0,3 0 3 16,-3-2-9-16,3 1-1 0,-4 0-3 0,1 2-4 15,0-2 5-15,0 1-5 0,-1-2 3 0,1 1-8 16,0 2 4-16,-4-2-1 0,7 3 0 0,-7-1-3 16,4-2 2-16,0 3 0 0,3-3-3 0,-4 2 5 15,1-3-1-15,0 3 4 0,-1-2 7 0,1 0 8 16,3 2-5-16,-3-2 0 0,-1 1 0 0,4-1 1 15,-3 0-2-15,3 0-1 0,-3-1-2 0,-1 0-35 16,4 0 38-16,-3 1-42 0,3-1 44 0,0 1-41 16,-3 1 44-16,-1-1-45 0,1 0 40 0,3 0-36 15,-3 2 44-15,3-2-42 0,0 1 46 0,0-1-40 16,-4 2 40-16,4-1-37 0,0 1 44 0,0 0-42 16,0-1 37-16,0 1-6 0,-3 1-9 0,3 0-3 15,0-1 7-15,0 0-6 0,0 1 0 0,0 2-1 16,0-1-3-16,0 2-32 0,-3 0 38 0,3-1 9 15,0 1 0-15,0 0-3 0,0-1-2 0,0 1-8 16,0 1 6-16,0 0-6 0,0 1 2 0,0-2-3 0,0 0-2 16,3 1 0-16,-3-2-2 0,3 0-1 0,-3-1-1 15,4 2 0-15,-4 0 4 0,3-1-12 0,0-1 14 16,1-1-17-16,-4 3 23 0,3-3-21 0,-3 2 20 16,3-2-21-16,1 0 21 0,-1 2-27 0,0 0 26 15,1-2-3-15,-4 1-2 0,3-1-1 0,-3 0-1 16,3 0-2-16,1 1 9 0,-4-1 3 15,3 0 3-15,-3 3 0 0,3-3 1 0,1 0-1 0,-4 2-9 16,3-2 4-16,-3 2-30 0,3-1 29 0,1 0-32 16,-1 0 29-16,-3 1-27 0,3 1 31 0,1-3-28 0,-1 3 28 15,-3-2-28-15,0 2 28 0,3 0-43 16,-3-1 43-16,0 1 1 0,4 0-1 0,-4 0-3 16,0 0-4-16,0-3-1 0,0 3-1 0,0-1 2 15,3-1-4-15,-3 1 3 0,0-2 1 0,0 3-1 16,0-1-6-16,3-1 0 0,-3-1 4 0,0 2-2 15,0-2 3-15,3 0-4 0,-3 0-3 0,4-2 6 0,-4-1-22 16,0 3 24-16,0 0-33 0,3-4 36 0,-3 1-29 16,0 1 29-16,3-1-29 0,-3-3 33 15,0 1-29-15,0-1 29 0,0-1-29 0,0 2 31 16,0 2-31-16,-3 0 28 0,3 0-26 0,-3 1 33 0,3-4-20 16,0 2 28-16,-4 0-32 0,4-4 9 0,-3 4-8 15,3-4 28-15,-3 0-33 0,3 1 28 0,0-2-33 16,-3 2 16-16,-1 0-33 0,4 0 30 0,-3-2-28 15,0 0 31-15,3 0-27 0,-4 3 36 0,1-5-32 16,0 1 30-16,-1 0-27 0,1 1 37 0,3-3-35 16,-3 4 36-16,-1-2-39 0,1 0 36 0,0 0-27 15,-4 1 32-15,7 0-6 0,-3-3-31 0,-1 2 28 0,1 2 2 16,-4-5-8-16,4 3 3 0,0-3-2 16,-4 3-2-16,4-4 1 0,-1 2-3 0,1 0-1 0,0 1-1 15,-1-2-29-15,1 0 35 0,0 2-32 0,3-19 34 16,-3 36-35-16,3-36 36 0,-7 34-27 15,7-34 31-15,0 33-31 0,0-33 32 0,-3 30-29 0,3-30 37 16,0 29-25-16,0-29 28 0,-4 24-30 16,4-24 28-16,0 21-27 0,0-21 24 0,0 21-19 0,0-21 27 15,0 0-18-15,0 26 20 0,0-26-23 0,0 0 18 16,0 23-25-16,0-23 14 0,0 0-23 0,0 0 11 16,0 27-48-16,0-27 8 0,0 0-57 0,0 0-17 15,0 0-59-15,4 20-62 0,-4-20-66 0,0 0-52 16,0 0-97-16,0 0-58 0,0 0-543 0,0 0-1160 15</inkml:trace>
  <inkml:trace contextRef="#ctx0" brushRef="#br0" timeOffset="87529.24">34627 16300 1141 0,'0'0'767'0,"0"0"-224"0,0 0-113 0,13-9-80 15,-13 9-79-15,0 0-62 0,0 0-50 0,20-2-32 16,-20 2-32-16,0 0-14 0,20 5-28 16,-20-5-43-16,20 3-58 0,-20-3-38 0,23 7-49 0,-23-7-54 15,30 6-34-15,-30-6-122 0,30 9-413 0,-17-5-419 16</inkml:trace>
  <inkml:trace contextRef="#ctx0" brushRef="#br0" timeOffset="87724.93">35604 16359 299 0,'0'0'1032'0,"20"4"-471"0,-20-4-124 16,19 3-85-16,-19-3-68 0,20 1-64 0,-20-1-46 0,24-1-43 16,-24 1-26-16,23-2-25 0,-23 2-19 15,30-1-15-15,-30 1-1 0,36 0-49 0,-16 0-41 16,0 0-29-16,3 1-43 0,1-2-69 0,2 2-17 0,1 2-94 15,3-3-19-15,0 3-296 0,0-1-86 16</inkml:trace>
  <inkml:trace contextRef="#ctx0" brushRef="#br0" timeOffset="87912.33">36597 16419 946 0,'0'0'664'16,"20"3"-146"-16,-20-3-142 0,20 1-49 0,-20-1-34 0,16 3-31 0,-16-3-9 0,20 0-98 0,-20 0 10 0,17-3-78 15,-17 3 32-15,20-1-66 0,-20 1 27 0,20-2-64 16,-20 2-5-16,20 0-25 0,-20 0-47 0,26 0-37 16,-26 0-55-16,34 3-43 0,-15 0-71 0,-2 1-153 15,10 1-316-15,-4-1-369 0</inkml:trace>
  <inkml:trace contextRef="#ctx0" brushRef="#br0" timeOffset="88072.28">37670 16472 426 0,'0'0'1398'0,"20"2"-659"0,-20-2-144 16,0 0-187-16,20-2-57 0,-20 2-127 15,0 0-6-15,20-1-92 0,-20 1 15 0,0 0-96 0,23-9-1 16,-23 9-88-16,20-7-8 0,-20 7-92 16,27-9-28-16,-27 9-17 0,29-11-20 0,-12 5-52 0,0 2 2 15,3-1-122-15,-4 1-4 0,4 1-232 0,0 0-110 16</inkml:trace>
  <inkml:trace contextRef="#ctx0" brushRef="#br0" timeOffset="88244.69">38510 16360 677 0,'27'-6'953'0,"-14"1"-391"0,-13 5-112 0,0 0-1 0,27-5-135 0,-27 5-31 0,17-2-97 0,-17 2-7 0,16-5-87 0,-16 5 25 16,20-4-73-16,-20 4-9 0,27-6-103 0,-27 6-31 15,30-7-35-15,-11 4-27 0,-2 3-28 0,6-3-58 16,1 0-11-16,5 1-132 0,-2 0-266 0,3 1-208 0</inkml:trace>
  <inkml:trace contextRef="#ctx0" brushRef="#br0" timeOffset="88446.15">39989 16230 219 0,'23'-2'1038'0,"-23"2"-479"0,37 0-96 0,-37 0-123 0,30 0-55 0,-30 0-57 0,26-1-47 0,-26 1-43 0,27 1-32 16,-27-1-12-16,23-1-29 0,-23 1-16 0,27-3-8 15,-27 3-12-15,26 0-10 0,-26 0-31 0,30-3-19 16,-30 3-18-16,30 0-24 0,-30 0-33 0,36 2-21 16,-19-1-73-16,3 0-5 0,3 1-93 0,-3-1 2 15,3-1-289-15,4 2-12 0</inkml:trace>
  <inkml:trace contextRef="#ctx0" brushRef="#br0" timeOffset="88614.18">41215 16198 520 0,'23'0'836'0,"0"0"-330"0,-23 0-129 0,37 2-32 0,-37-2-98 16,36 1-44-16,-36-1-41 0,37 3-35 0,-37-3-31 0,33 3-23 15,-33-3-9-15,30 4-19 0,-30-4-16 0,33 3 6 16,-33-3-55-16,37 4-5 0,-21-1-37 0,4 0-13 15,-3-2-43-15,6 2-86 0,-3 0-64 16,3-3-29-16,4 2-317 0,-4-1-93 0</inkml:trace>
  <inkml:trace contextRef="#ctx0" brushRef="#br0" timeOffset="88790.53">42434 16266 227 0,'20'2'1104'0,"-20"-2"-526"0,20 3-82 0,-20-3-166 0,16 3 5 16,-16-3-120-16,0 0 7 0,24 4-107 0,-24-4 28 16,16 6-89-16,-16-6 1 0,17 3-88 0,-17-3-25 15,16 6-63-15,-16-6-63 0,17 6-67 0,-17-6-88 16,20 5-339-16,-20-5-257 0</inkml:trace>
  <inkml:trace contextRef="#ctx0" brushRef="#br0" timeOffset="88906.87">43145 16320 43 0,'20'4'753'0,"-20"-4"-362"0,26 6-124 16,-26-6-101-16,20 6-70 0,-20-6-57 15,17 4-64-15,-17-4-75 0,0 0-101 0,20 7-157 0,-20-7 82 16</inkml:trace>
  <inkml:trace contextRef="#ctx0" brushRef="#br0" timeOffset="89928.11">33358 16160 370 0,'0'0'1082'0,"0"0"-422"0,0 0-132 15,-14-14-65-15,14 14-62 0,0 0-67 0,0 0-38 16,0 0-28-16,0 0-22 0,0 0-17 0,0 0-28 0,0 0-27 16,0 0-35-16,0 0-18 0,0 0-42 15,-9 10 44-15,9-10-36 0,0 0 43 0,3 28-55 16,-3-28 50-16,6 29 1 0,1-14-17 0,0 3-4 0,-1 0-21 15,1 2-14-15,3 0-15 0,0 0-2 0,0-2-23 16,0-1-8-16,3-3-1 0,1 2-12 16,-1-5-5-16,-3-1-13 0,3-1-16 0,-13-9-13 0,20 10-14 15,-20-10-7-15,17 3-10 0,-17-3-16 0,23-6-11 16,-23 6-11-16,13-16-13 0,-13 16 25 0,17-27-47 16,-11 14 5-16,-6 13 8 0,4-33 24 0,-4 33 12 15,0-37 19-15,0 18 14 0,-7-1 15 0,0 3 53 16,1 0-29-16,-1 1 66 0,-3 0-24 0,0 3 19 15,4 2 1-15,6 11-5 0,-24-15-6 0,24 15-7 16,-16-7-9-16,16 7-6 0,-20 4-9 0,20-4-11 16,-14 9-17-16,14-9-14 0,-16 19-13 0,16-19-19 15,-13 24 23-15,13-24-82 0,-4 23 15 0,4-23-79 16,-3 26-18-16,3-26-15 0,0 26-28 0,0-26-67 16,7 24-65-16,-7-24-411 0,6 25-503 0</inkml:trace>
  <inkml:trace contextRef="#ctx0" brushRef="#br0" timeOffset="90123.33">33693 16495 601 0,'0'0'1472'0,"0"0"-569"0,0 0-254 16,4 23-76-16,-4-23-161 0,0 0-52 0,-4 22-123 16,4-22-29-16,0 0-116 0,0 24-22 15,0-24-109-15,0 0-32 0,4 23-71 0,-4-23-62 0,0 0-53 16,6 23-43-16,-6-23-38 0,0 0-36 0,10 20-50 15,-10-20-388-15,0 0-529 0</inkml:trace>
  <inkml:trace contextRef="#ctx0" brushRef="#br0" timeOffset="90343.14">33816 16116 1478 0,'0'0'915'0,"0"0"-282"0,-3-16-58 0,3 16-163 0,0 0-67 0,0 0-35 0,0 0-19 0,0 0-10 0,0 20-67 0,0-20 28 15,3 26-27-15,-3-26-20 0,7 35-21 0,-7-16-25 0,3 1-32 16,1 1-24-16,-1-1-21 0,0 0-19 16,4-1-26-16,-7 0-41 0,6-2-46 0,-6-17-41 0,10 28-61 15,-10-28-28-15,7 22-99 0,-7-22-32 0,10 17-74 16,-10-17-86-16,0 0-94 0,13 13-398 0,-13-13-982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4-01-16T23:13:30.31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25258 10921 854 0,'0'0'717'0,"0"0"-229"0,0 0-36 0,0 0-98 0,0 0 65 0,0 0-92 0,0 0 48 0,0 0-64 0,0 0 25 15,0 0-75-15,0 0-28 0,0 0-41 16,0 0-37-16,-6 16-14 0,6-16-12 0,0 24-52 0,0-24 33 16,6 29-19-16,-6-29-15 0,7 33-10 0,-7-33-12 15,0 33-12-15,0-33-10 0,3 30-7 0,-3-30-2 16,4 22-10-16,-4-22-6 0,10 19-4 0,-10-19-12 16,0 0-13-16,0 23-23 0,0-23-15 0,0 0 1 15,0 0 14-15,0 0-5 0,0 0-15 16,0 0-10-16,0 0-9 0,0 0-14 0,6-25-3 0,-6 25 2 15,0-23 48-15,0 23-32 0,-6-27 55 0,6 27-34 16,-7-29 54-16,7 29-35 0,-3-21 54 0,3 21-29 16,-4-19 77-16,4 19-22 0,0 0 45 0,-3-16-60 15,3 16 41-15,0 0-59 0,0 0 42 0,0 0-53 16,-13 9 5-16,13-9-1 0,0 0-1 16,-7 26 40-16,7-26-47 0,0 20 41 0,0-20-50 0,0 20 23 15,0-20-72-15,0 0 12 0,0 25-88 0,0-25-5 0,0 0-98 16,0 0-26-16,0 24-41 15,0-24-56-15,0 0-67 0,0 0-396 0,0 0-594 0</inkml:trace>
  <inkml:trace contextRef="#ctx0" brushRef="#br0" timeOffset="877.79">25215 10822 633 0,'0'0'653'0,"0"0"-192"0,0 0-74 0,0 0-64 16,0 0-29-16,0 0-70 0,0 0 62 0,0 0-80 15,0 0 36-15,0 0-17 0,0 0-12 0,7-14-13 0,-7 14-5 16,0 0-50-16,0 0 42 0,0 0-60 0,13 7 36 15,-13-7-64-15,10 10 19 0,-10-10-60 16,20 17 27-16,-20-17-61 0,17 22-5 0,-4-11-2 0,0 2-7 16,4 3 4-16,-4-2-3 0,4-1-7 15,3 3-2-15,-7-3-1 0,4 0 2 0,2-2-1 16,-5 2-3-16,2-4 2 0,-2-1-1 0,-1 3-2 0,4-4 1 16,-17-7-1-16,13 13 3 0,-13-13 6 0,23 11-7 15,-23-11 3-15,13 7 21 0,-13-7-23 0,14 10 0 16,-14-10 2-16,0 0 6 0,10 5-6 0,-10-5 1 15,0 0-2-15,13 10 3 0,-13-10-1 0,0 0 8 16,0 0-9-16,0 0 1 0,13 8-2 0,-13-8-1 16,0 0-1-16,0 0-1 0,0 0 6 0,0 0-5 15,0 0 4-15,0 0 14 0,-26-1 2 0,26 1-1 16,-17-2-3-16,17 2 8 0,-20-5 6 0,20 5 12 16,-30-6 5-16,30 6 7 0,-26-3-40 0,26 3 47 15,-30-1-53-15,30 1 47 0,-24 0-46 0,24 0 47 16,-26-2-49-16,26 2 35 0,-17 0-54 0,17 0 47 15,0 0-8-15,-30-1-52 0,30 1 49 0,0 0-46 16,-20 0 45-16,20 0-54 0,0 0 47 0,0 0-47 16,-19 0 46-16,19 0-47 0,0 0 49 0,0 0-48 0,0 0 48 15,0 0-46-15,0 0 46 0,0 0-45 0,0 0 51 16,0 0-48-16,0 0 36 0,0 0-53 0,0 0 38 16,0 0-12-16,0 0-15 0,0 0-12 0,0 0 10 15,0 0-22-15,13-9-8 0,-13 9-7 0,0 0 1 16,0 0-2-16,20-9 7 0,-20 9 5 0,0 0 10 15,0 0 9-15,10-7 10 0,-10 7 8 0,0 0 10 16,0 0 18-16,0 0 14 0,0 0 7 0,6-13 9 16,-6 13 9-16,0 0 11 0,0 0 6 0,0 0 6 15,0 0 8-15,0 0 2 0,0 0-2 0,-10-7-51 16,10 7 45-16,0 0-56 0,0 0 36 0,0 0-54 16,0 0 44-16,0 0-54 0,0 0 51 0,0 0-59 15,-6 16 47-15,6-16-6 0,0 0-3 0,0 0-1 16,0 23-7-16,0-23 4 0,0 0-5 0,0 0-8 15,0 20-1-15,0-20-10 0,0 0 3 0,0 0-14 16,0 0-19-16,0 0-13 0,0 0-18 0,0 0 1 16,0 0 4-16,0 0 1 0,0 0-8 0,0 0-5 0,0 0-14 15,10-13-14-15,-10 13-4 0,0-19 51 16,0 19-44-16,0 0 56 0,0-27-35 0,0 27 63 16,0 0-39-16,0-23 32 0,0 23-85 0,0 0 3 15,0 0-84-15,0 0-20 0,0 0-39 0,0 0-28 0,0 0-109 16,0 0-67-16,0 0-240 0,0 0-297 15</inkml:trace>
  <inkml:trace contextRef="#ctx0" brushRef="#br0" timeOffset="1942.05">26587 11233 631 0,'0'0'1067'0,"-20"-5"-261"15,20 5-227-15,0 0-39 0,0 0-168 0,0 0-29 16,0 0-116-16,0 0-10 0,0 0-89 0,0 0 18 16,0 0-73-16,0 0 31 0,0 0-62 0,0 0 34 15,7-20-54-15,-7 20 41 0,7-14-48 0,-7 14 37 16,6-23-53-16,1 6 5 0,-7 1 2 0,7-2 40 0,-7-2-55 16,6-2 44-16,-6-6-48 0,0-2 42 15,0 0-47-15,0-3 45 0,0-6-47 0,-6-4 47 16,-1 2-8-16,0 0-5 0,1-2 0 0,-1-3-2 15,-3 8 0-15,-3 0 0 0,6 6 18 0,-6 4 24 0,6 1 21 16,4 6-32-16,-4 1 51 0,0 3-40 16,1 3 28-16,6 14-48 0,-7-24 27 0,7 24-48 0,-6-15 29 15,6 15-45-15,0 0 35 0,0 0-45 0,0 0 37 16,6 23-47-16,1-7 42 0,-7 1-42 0,13 5 42 16,-6-2-45-16,3 3 42 0,3 0-39 0,-6-3 5 15,6 0 3-15,-3 3 2 0,3-6 4 0,-6 3 12 16,6-7-23-16,-3 0-5 0,3-3-14 0,-6 0-19 15,-7-10 38-15,23 10-54 0,-23-10 43 0,0 0-51 16,27-3 35-16,-27 3-53 0,17-14 35 0,-11-2-15 16,1 2-12-16,-1-5-9 0,-6 1 2 0,7-2 10 15,-4-2 17-15,4 2 20 0,-7 4 6 0,0-2 16 16,0 18 8-16,7-29 30 0,-7 29 27 0,0-22 18 16,0 22 8-16,0 0-7 0,0-20-9 0,0 20-13 15,0 0-7-15,0 0-3 0,6 17-1 0,-6-17-2 0,7 29 1 16,-7-9-26-16,7 5 33 0,-7 3-45 15,6 2 47-15,4 5-46 0,-3-1 44 0,0-1-44 0,-1 3 39 16,1-3-45-16,3-1 45 0,3 1-46 16,-6-6 25-16,-1 0-73 0,1-1 11 0,3-3-104 15,-3-3-2-15,6 0-83 0,-6-2-32 0,-1 0-57 0,-2-5-62 16,-4-13-459-16,13 23-670 0</inkml:trace>
  <inkml:trace contextRef="#ctx0" brushRef="#br0" timeOffset="2296.62">27072 11049 454 0,'0'0'1464'0,"0"0"-646"0,0 0-111 0,0 0-227 0,7 21-55 0,-7-21-140 0,0 0-17 0,7 18-105 16,-7-18 10-16,13 14-83 0,-13-14 22 0,16 13-66 0,-16-13 32 15,20 12-50-15,-20-12 30 0,24 11-54 16,-24-11 38-16,20 7-49 0,-20-7 47 0,23 8-54 15,-23-8 44-15,20 1-45 0,-20-1 45 0,0 0-50 16,30-1 44-16,-30 1-46 0,0 0 42 0,20-13-67 0,-20 13 21 16,10-19-63-16,-10 19 17 0,6-31-72 15,-6 31 22-15,0-37-22 0,-6 16-9 0,6-5 13 16,-10 0 26-16,3 0 27 0,0-1 18 0,-6 4 22 0,6 0 49 16,-9 5 47-16,9 2 42 0,-6 3 11 0,6 4 0 15,7 9-19-15,-16-13-14 0,16 13-19 0,0 0-13 16,-27 5-6-16,27-5-9 0,-10 13-15 15,10-13-71-15,-7 18 34 0,7-18-78 0,0 25 25 0,0-25-85 16,0 25-15-16,0-25-16 0,7 32-3 0,0-15-8 16,-4-3-46-16,4 2-25 0,6-3-58 0,-6 0-62 15,-1 1-220-15,4-4-111 0</inkml:trace>
  <inkml:trace contextRef="#ctx0" brushRef="#br0" timeOffset="2727.6">27517 10911 1366 0,'0'0'1012'0,"0"0"-236"0,-13-13-199 0,13 13-30 0,0 0-118 0,-13-5-45 0,13 5-58 16,0 0-61-16,0 0-54 0,-23 1-48 0,23-1-32 0,0 0-25 16,-7 23-25-16,7-23-14 0,0 22-15 0,0-22-11 15,0 30-8-15,7-13-5 0,-7-1-10 0,6 1-6 16,1 0 0-16,3-3 9 0,-3-1-25 0,-1 2 16 15,1-3-18-15,6 1-10 0,-13-13-33 16,17 17-7-16,-17-17 0 0,13 8 3 0,-13-8 2 16,0 0 1-16,23-8 3 0,-23 8-1 0,14-20-18 0,-8 2-10 15,-6-2 29-15,7-5-54 0,-7-5 41 0,0 0-10 16,0-6 9-16,0-7 9 0,0 0 11 0,-7-2 4 16,7 3 12-16,-6 0 7 0,6 0 6 0,-7 5 3 15,0 10 12-15,7-2 41 0,-6 6 34 0,6 5 27 16,0 18-45-16,-10-26 34 0,10 26-41 0,0 0 44 15,0 0-43-15,0 0 30 0,-20 13-29 0,20-13 25 16,-7 33-23-16,7-13 9 0,0 4-23 0,0 3 6 16,0 3-21-16,0 1-7 0,0 0 0 0,7-1-7 0,-7 6-5 15,6-1-4-15,1-2-3 0,0-3-33 16,3-1-30-16,-4-1-28 0,8-2 8 0,-8-3-95 16,4 1-8-16,3-2-55 0,-6-2-49 0,6-1-62 0,-6-5-62 15,3-2-45-15,-3-1-60 0,6 1-371 0,-13-12-745 16</inkml:trace>
  <inkml:trace contextRef="#ctx0" brushRef="#br0" timeOffset="3244.6">27860 11165 194 0,'0'0'1453'0,"0"0"-533"0,20 6-245 0,-20-6-75 0,13 6-139 16,-13-6-12-16,10 6-111 0,-10-6-58 0,20 8-51 15,-20-8-34-15,23 10-29 0,-23-10-30 0,27 10-23 16,-27-10-16-16,23 9-23 0,-23-9-1 0,30 7-29 15,-30-7 5-15,26 4-25 0,-26-4 10 0,24 2-19 16,-24-2 6-16,19-2-16 0,-19 2-2 0,24-3-1 16,-24 3-23-16,13-7 33 0,-13 7-5 0,7-13-1 0,-7 13 2 15,6-17-6-15,-6 17 1 0,0-23-7 16,-6 8 4-16,6-3-13 0,-14-3 1 0,1 0 1 16,-4-3 3-16,4 0 16 0,-10-1-7 0,10 5-1 0,-7 4 21 15,3-1 15-15,4 4 13 0,-4 0 10 0,4 2 5 16,0 2 10-16,13 9 2 0,-24-14-4 0,24 14-16 15,-20-3-9-15,20 3-12 0,0 0-19 16,-16 6 8-16,16-6-5 0,-7 14-4 0,7-14 0 0,0 23-3 16,0-23 4-16,7 30 2 0,-7-14 0 0,10 3 2 15,-4-4-2-15,8 4-4 0,-8 1-3 0,8 0-4 16,-4-3 0-16,3 0-2 0,0 0-3 0,4-3-1 16,-11-1-5-16,8-2-1 0,-4-2-4 0,-10-9-15 15,26 16-5-15,-26-16-11 0,17 8-6 0,-17-8-12 16,0 0-8-16,26-5-12 0,-26 5-5 0,14-19-9 15,-14 19-5-15,10-26 1 0,-4 12 12 0,-6 14 18 16,7-32 28-16,-7 32-7 0,0-26 7 16,0 26 18-16,7-24 21 0,-7 24 42 0,0 0 8 0,0-22 2 15,0 22-19-15,0 0-7 0,0 0-4 0,6 22-4 16,-6-5-7-16,7 3-9 0,-4 2 5 0,-3 7 9 16,7-1-18-16,0 1 7 0,6 5-39 0,-6-1-12 0,2-7-75 15,-2 0-10-15,0-2-66 0,-1-2-67 16,1-2-77-16,3-4-78 0,-10-16-97 0,7 26-95 15,-7-26-333-15,6 13-902 0</inkml:trace>
  <inkml:trace contextRef="#ctx0" brushRef="#br0" timeOffset="4032.62">27152 10914 199 0,'0'0'466'0,"0"0"-135"0,0 0-71 15,0 0-37-15,0 0-15 0,0 0-1 0,0 0 8 16,0 0-3-16,0 0 7 0,0 0 6 0,0 0 10 0,0 0-45 15,0 0 58-15,-3-13-88 0,3 13 53 0,0 0-3 16,0 0-6-16,0 0-9 0,0 0-67 0,0 0 32 16,-14 13-63-16,14-13 38 0,-6 16-59 0,6-16 37 15,0 21-45-15,0-21 51 0,-7 31-63 0,7-31 31 16,0 35-58-16,0-35 36 0,7 36-58 0,-7-19 39 16,0 2-51-16,6-1 40 0,1-1-17 0,0-3-29 15,3 1-31-15,-4 0-28 0,1-5-37 0,-7-10-40 16,20 19-34-16,-20-19-18 0,16 10-13 0,-16-10-10 15,24 0-7-15,-24 0-6 0,20-7-9 0,-20 7-1 0,13-19-13 16,-13 19-18-16,17-24-19 0,-17 24-48 16,6-29-217-16,-6 29 57 0</inkml:trace>
  <inkml:trace contextRef="#ctx0" brushRef="#br0" timeOffset="5831.18">28939 10934 637 0,'0'0'743'0,"0"0"-191"0,0 0-115 0,0 0 30 0,-20-4-84 0,20 4 41 0,0 0-69 0,0 0 50 16,0 0-61-16,0 0 33 0,0 0-68 0,0 0-25 0,0 0-21 16,0 0-31-16,0 0-27 0,0 0-37 0,-13-4-34 15,13 4-29-15,0 0-24 0,0 0-17 16,0 0-13-16,0 0-10 0,13 5-9 0,-13-5-9 0,20 5-6 15,-20-5-22-15,17 5-18 0,-17-5-20 0,20 6-21 16,-20-6-29-16,23 3-32 0,-23-3-32 0,27 4-41 16,-27-4 11-16,23 3-73 0,-23-3 16 15,20 4-79-15,-20-4-16 0,16 3-23 0,-16-3 3 0,0 0-52 16,24 5 6-16,-24-5-429 0,0 0-592 0</inkml:trace>
  <inkml:trace contextRef="#ctx0" brushRef="#br0" timeOffset="6032.13">29019 11103 1148 0,'0'0'984'0,"0"0"-323"0,0 0-47 0,-13 8-174 0,13-8-13 16,0 0-105-16,0 0 33 0,0 0-59 0,0 0-28 16,0 0-18-16,0 0-9 0,0 0-29 0,6 13-26 0,-6-13-15 15,0 0-30-15,17 7-28 0,-17-7-28 0,20 4-14 16,-20-4-16-16,20 5-15 0,-20-5-23 15,23 5-37-15,-23-5-46 0,20 8-56 0,-20-8-82 0,23 5-36 16,-23-5-128-16,17 7-57 0,-17-7-86 0,13 9-695 16,-13-9-1454-16</inkml:trace>
  <inkml:trace contextRef="#ctx0" brushRef="#br0" timeOffset="14419.34">29856 11287 419 0,'0'0'1221'0,"0"0"-480"16,-20 9-128-16,20-9-91 0,0 0-113 0,-13 7-90 16,13-7-72-16,0 0-59 0,0 0-42 15,0 0-27-15,0 0-21 0,0 0-20 0,-10-10-11 0,10 10-4 16,0 0-8-16,3-27-40 0,-3 27 47 0,7-32-44 16,-7 14 47-16,7-4-40 0,-1-2 40 0,-6-5-48 15,7 0 44-15,0-5-48 0,-1 6 41 16,1-10-4-16,-4-4-52 0,4 3 36 0,-1-4-7 0,-6 2-6 15,7 0-6-15,0 1 2 0,-7 3-7 0,10 5-9 16,-7 2 6-16,-3 4-1 0,3 5 1 0,-3 1 3 16,0 20 12-16,7-35-3 0,-7 35 6 0,0-21-2 15,0 21-2-15,0 0-4 0,0 0-3 0,30 7 1 16,-23 6-42-16,6 7 40 0,3 7-42 0,-2 6 47 16,6 3-45-16,3 6 49 0,-3-1-44 0,-4 2 7 15,4-1 39-15,0 1-48 0,-3-3 48 0,0-4-48 16,-4-4 45-16,0-1-79 0,4-4 18 0,-11-2-72 15,8-4 15-15,-8-3-27 0,1-1-31 0,3-2-47 16,-10-15-59-16,13 25-43 0,-13-25-31 0,7 18-17 0,-7-18-36 16,0 0-31-16,0 0-329 0,0 0-395 0</inkml:trace>
  <inkml:trace contextRef="#ctx0" brushRef="#br0" timeOffset="14569.38">30082 11118 238 0,'-16'-10'915'0,"2"4"-332"0,14 6-70 15,-20-12-120-15,20 12 34 0,-16-8-98 16,16 8 4-16,-14-9-87 0,14 9 10 0,0 0-82 0,-16-8 56 15,16 8-65-15,0 0 34 0,0 0-64 0,0 0 19 16,0 0-76-16,10-9 27 0,-10 9-65 0,0 0 29 16,30 0-71-16,-30 0-9 0,20-3-98 0,-20 3-27 15,29 0-125-15,-29 0-49 0,30 3-72 0,-30-3-90 16,34 1-437-16,-34-1-806 0</inkml:trace>
  <inkml:trace contextRef="#ctx0" brushRef="#br0" timeOffset="14885.43">30371 10864 96 0,'0'0'1785'0,"0"0"-785"0,0-16-289 0,0 16-95 16,0 0-158-16,0 0-58 0,-6-14-125 0,6 14-69 0,0 0-36 16,0 0-34-16,0 0-29 0,0 0-20 15,0 0-20-15,13 17-6 0,-7-4-14 0,1 4-11 16,3 3-5-16,-3 5-8 0,-1-1 0 0,1 3-2 0,0-1 4 15,3 1-4-15,-4-1 5 0,1-3-7 0,-7-2-1 16,7-3-2-16,-1-1 0 0,-6-17-10 0,7 28-6 16,-7-28-8-16,0 18-7 0,0-18 3 15,0 0-5-15,0 0-21 0,0 0-17 0,-7-18-5 0,7 3-12 16,-6-2-10-16,-1-6 25 0,0-2-60 0,1 2 20 16,-4-5-17-16,10 2-17 0,-7 0-22 0,0 2-16 15,1-1-36-15,6 5-31 0,-4 2-36 0,4 18-23 16,-3-29 2-16,3 29-26 0,0 0-40 0,3-23-72 0,-3 23-248 15,0 0-263-15</inkml:trace>
  <inkml:trace contextRef="#ctx0" brushRef="#br0" timeOffset="15218.53">30730 10961 30 0,'0'0'1834'0,"0"0"-906"0,-7-14-123 0,7 14-200 0,0 0-86 0,0 0-94 16,0 0-98-16,0 0-83 0,0 0-51 0,0 0-41 15,0 0-31-15,-6 22-24 0,6-22-21 0,6 33-13 16,-6-15-18-16,7 2-9 0,-4 0-7 0,4-4-8 16,-7 3 13-16,0-19-21 0,7 30 10 0,-7-30-21 15,0 23 14-15,0-23-25 0,6 17 18 0,-6-17-18 16,0 0 16-16,0 0-16 0,0 0 4 0,0 0-4 15,0 0-13-15,7-21-20 0,-7 21-22 0,0-33-17 16,0 12-14-16,0 1 27 0,0-4-59 0,0 1 32 16,7 2-55-16,-7-1 30 0,0 2-22 0,0 1-31 15,6 1-29-15,-6 18-39 0,7-30-15 0,-7 30-19 16,3-18-26-16,-3 18-36 0,0 0-40 0,13-7-439 16,-13 7-538-16</inkml:trace>
  <inkml:trace contextRef="#ctx0" brushRef="#br0" timeOffset="15569.29">30999 11027 1153 0,'0'0'1153'0,"0"0"-298"0,0 0-251 0,0 0-76 0,0 0-164 0,0 0-89 16,0 0-60-16,0 0-40 0,20 10-49 0,-20-10-26 15,0 0-20-15,17 6-17 0,-17-6-17 0,0 0-5 16,20 0-8-16,-20 0-15 0,0 0-9 0,23-3 32 0,-23 3-53 15,0 0 40-15,20-1-52 0,-20 1 42 16,0 0-49-16,0 0 46 0,16-7-41 0,-16 7 44 16,0 0-43-16,0 0 38 0,0-20-52 0,0 20 45 15,-6-15-48-15,6 15 48 0,-17-15-39 0,17 15 52 16,-17-18-39-16,17 18 43 0,-26-10-32 0,26 10 59 16,-13-7-38-16,13 7 48 0,-24 2-62 0,24-2 29 15,-13 7-37-15,13-7 44 0,-10 18-52 0,10-18 6 16,-3 29 44-16,3-29-52 0,0 37 37 0,0-15-36 0,6-2 45 15,-6 3-50-15,7 0 44 0,0 3-56 16,6-3 25-16,-3 0-29 0,-3-2-23 0,6-1-33 16,0-1-22-16,-3-2-31 0,3-2-28 0,-6-4-42 0,10-1-34 15,-17-10-31-15,20 14-27 0,-20-14-1 0,23 8-30 16,-23-8-79-16,20-2-311 0,-20 2-366 16</inkml:trace>
  <inkml:trace contextRef="#ctx0" brushRef="#br0" timeOffset="15919.31">31252 11036 839 0,'-7'-23'872'0,"7"23"-281"0,0 0-53 16,0-20-69-16,0 20-85 0,0 0-63 0,0 0-46 15,7-16-78-15,-7 16 30 0,0 0-60 0,0 0 45 16,13 12-50-16,-13-12-2 0,13 23 1 0,-6-10-5 16,-4 2-11-16,10 1-11 0,-6 1 8 0,0-1-29 15,-1 0-1-15,1 0-19 0,3 0-3 0,-10-2-24 16,0-14-6-16,17 24-21 0,-17-24-5 0,6 21-15 15,-6-21-1-15,7 15-29 0,-7-15-2 0,0 0-34 16,0 0 8-16,0 0-62 0,0 0 2 0,13-14-87 16,-13 14-4-16,0-26-71 0,0 26 31 0,0-39-19 15,0 18 71-15,7-2 21 0,-7-2 23 0,10 2 11 0,-7 6 11 16,0 0 14-16,4 0 22 0,-7 17 24 0,7-22 32 16,-7 22 34-16,0 0 35 0,13-10 36 0,-13 10 15 15,0 0-28-15,13 20 53 0,-13-20-59 0,10 29 32 16,-10-12-63-16,7 0 34 0,-1 6-17 0,4-3-15 15,-3 0-45-15,3 1-42 0,-7 0-64 16,11-1-68-16,-4-2-62 0,-4-5-70 0,4 4-74 0,0-4-94 16,-3-2-333-16,9-1-535 0</inkml:trace>
  <inkml:trace contextRef="#ctx0" brushRef="#br0" timeOffset="16335.3">31853 11037 1678 0,'0'0'1102'0,"0"0"-256"0,-17-7-117 0,17 7-106 0,0 0-115 0,0 0-110 0,-20 2-81 0,20-2-61 15,-10 13-51-15,10-13-41 0,-6 18-36 0,6-18-28 16,0 27-19-16,0-27-18 0,0 31-12 0,6-11-12 0,-2 0-9 16,-1 0-8-16,4 2-3 0,-1-1-5 0,-2-4-8 15,2 1-2-15,1-3-14 0,3-2-37 16,-10-13 0-16,16 22-13 0,-16-22-14 0,10 13-1 0,-10-13-29 15,0 0 16-15,24-2-35 0,-24 2 23 16,10-17-70-16,-10 17 22 0,10-33-57 0,-10 13 36 0,0-6-38 16,0-4 59-16,6-1-18 0,-12-7 70 0,6-1 14 15,0-4 13-15,0-1 14 0,-7 1 14 0,7-2 8 16,-3 7 9-16,-4 0 32 0,4 9 46 0,-1 3 63 16,4 5 52-16,-3 4-17 0,3 17 36 0,-3-29-57 15,3 29 6-15,0 0-28 0,0 0 22 0,0 0-6 16,0 0 11-16,0 0-12 0,-14 22-9 0,14-22-7 15,7 37-4-15,-7-16-9 0,0 4-19 0,7 4-14 0,-4-1-13 16,4 3-10-16,-1 4-10 0,1-2-8 16,0 0-10-16,6-3-22 0,0 2-27 0,-3-2-21 15,-3-5-35-15,9-1-31 0,-6-4-42 0,0 0-16 0,-3-1-55 16,6-5-52-16,-3-1-52 0,-3 0-50 16,6-3-66-16,-13-10-43 0,17 13-523 0,-17-13-1111 15</inkml:trace>
  <inkml:trace contextRef="#ctx0" brushRef="#br0" timeOffset="16801.16">32248 11263 1040 0,'23'4'1131'0,"-23"-4"-363"0,0 0-146 0,17 7-126 16,-17-7-93-16,0 0-82 0,17 6-69 0,-17-6-49 16,0 0-50-16,26 7-29 0,-26-7-25 15,0 0-18-15,27 3-15 0,-27-3-13 0,0 0-5 0,20-3-47 16,-20 3 33-16,20-10-44 0,-20 10 41 0,13-14-44 15,-13 14 44-15,3-22-47 0,-3 22 44 0,7-27-45 16,-7 27 45-16,-7-39-48 0,4 18 45 0,-4-2-43 16,-3 0 44-16,0 1-40 0,-3-1 43 0,0 5-45 15,-4-2 71-15,7 2-32 0,-3 4 61 0,0 1-22 16,6 2 37-16,7 11-14 0,-23-15 4 0,23 15-28 16,-20-5-4-16,20 5-22 0,-10 5-4 0,10-5-4 15,-10 13-6-15,10-13-1 0,-3 23-7 0,3-23-1 16,-4 30 5-16,8-11-8 0,-1-1 8 0,0 1-17 15,4 0 12-15,-4 1-12 0,4 0 4 0,6-1-8 0,-6-2 11 16,-1 0-28-16,4-2 20 0,-3-1-37 16,0-3 1-16,-7-11-49 0,16 19 10 0,-16-19-64 15,14 10 25-15,-14-10-14 0,0 0-18 0,19-4-10 0,-19 4-5 16,10-16 9-16,-10 16 19 0,7-24 23 0,-7 24-23 16,0-35 69-16,0 35 18 0,0-33 8 0,0 33 21 15,0-30 29-15,0 30 37 0,-7-22 27 0,7 22 37 16,-3-20-45-16,3 20 49 0,0 0-60 0,-10-16 29 15,10 16-60-15,0 0 32 0,0 0-65 0,0 0 14 16,-10 16-85-16,10-16-4 0,0 0-53 16,0 26-82-16,0-26-5 0,13 19-53 0,-13-19-62 0,14 20-61 15,-4-8-86-15,3-4-322 0,0-1-519 0</inkml:trace>
  <inkml:trace contextRef="#ctx0" brushRef="#br0" timeOffset="17259.41">32883 11043 1435 0,'0'0'899'0,"0"0"-164"15,-14-16-160-15,14 16-17 0,-13-10-115 0,13 10-59 16,-16-10-52-16,16 10-41 0,0 0-27 0,-17-7-28 0,17 7-26 16,0 0-27-16,-20 0-23 0,20 0-33 0,-13 10-26 15,13-10-22-15,-7 17-11 0,7-17-9 16,-7 22-7-16,7-22-10 0,-3 33-8 0,3-33-11 0,3 36-4 15,-3-17-7-15,4-2 0 0,-1 3-8 0,0-3-6 16,1 0-6-16,2 1-13 0,-6-18-21 0,7 27-11 16,-7-27-21-16,13 17-4 0,-13-17-21 0,10 9 19 15,-10-9-53-15,0 0 25 0,20-13-63 0,-20 13 24 16,10-25-55-16,-3 10 25 0,-4-7-51 0,-3 1 33 16,3-8 0-16,1 3 6 0,-4-6 30 0,0-1 29 15,0-5 28-15,-4-5 19 0,1 4 19 16,0 3 26-16,3 4 40 0,-7 4 44 0,4 2 51 0,-1 3 61 15,1 1 42-15,-3 6 13 0,6 16-10 0,0-24-57 16,0 24 13-16,-7-13-59 0,7 13 25 0,0 0-40 16,0 0 30-16,-10 20-20 0,10-20 13 0,0 30-26 15,0-10-3-15,0 4-15 0,3 1-8 0,1 4-11 16,-1-2-10-16,-3 2-4 0,7 0-11 0,2-1 1 16,-2 0-18-16,0-3-8 0,-1 0-43 0,1-1 4 15,0-3-54-15,6-1 1 0,-6-3-95 0,-1-3-13 0,4 2-54 16,-3-3-58-16,-7-13-59 0,20 20-75 0,-20-20-64 15,16 14-467-15,-16-14-1001 0</inkml:trace>
  <inkml:trace contextRef="#ctx0" brushRef="#br0" timeOffset="17741.43">33222 11271 168 0,'0'0'1862'0,"13"8"-836"0,-13-8-302 16,10 10-91-16,-10-10-132 0,13 8-84 0,-13-8-111 15,13 10-58-15,-13-10-65 0,14 7-29 0,-14-7-44 0,10 6-15 16,-10-6-28-16,20 3-6 0,-20-3-37 0,0 0-3 16,23-1-32-16,-23 1 6 0,20-6-31 0,-20 6 26 15,13-7-39-15,-13 7 41 0,10-16-40 0,-10 16 41 0,10-16-36 16,-10 16-11-16,0-20 35 0,0 20-46 16,-3-26 38-16,3 26-43 0,-7-34 45 0,-3 14-42 15,0 0 53-15,0 0-33 0,-3-2 48 0,0 3-39 16,-4 1 50-16,4 2-38 0,-4-1 73 0,4 4-19 0,-1 1 10 15,1 4 8-15,13 8 11 0,-23-12-3 0,23 12-7 16,-20-3-9-16,20 3-9 0,-17 6-4 16,17-6-5-16,-13 11-1 0,13-11-3 0,-3 22 4 0,3-22-9 15,0 24 0-15,0-24-4 0,3 33 0 16,4-18 0-16,-1 2-7 0,1-1 8 0,0 1 12 0,3 2-23 16,-4 0 23-16,1-4-32 0,6 0 26 15,-3-2-35-15,0-2 10 0,0-1-60 0,-10-10 25 0,20 16-60 16,-20-16 26-16,17 4-14 0,-17-4-17 15,0 0-14-15,23-9-22 0,-23 9-15 0,13-18-13 0,-6 2-10 16,-7 0-46-16,6-4 66 0,-6 0-26 0,10 0 78 16,-6-1-21-16,-4 2 58 0,0 19-15 0,6-32 78 15,-6 32 9-15,4-20 107 0,-4 20 8 0,0 0 8 16,0 0-35-16,0 0 70 0,3 14-34 16,0 6 41-16,-3 5-12 0,7 5-9 0,-7 9-35 0,10 3-23 15,-3-2-17-15,3 1-31 0,-4-1-55 0,4-1-68 16,-3-4-79-16,3-2-146 0,0-6-139 0,-4 0-600 15,-2-8-1167-15</inkml:trace>
  <inkml:trace contextRef="#ctx0" brushRef="#br0" timeOffset="18669.62">30414 10934 970 0,'0'0'708'0,"0"0"-212"16,0 0-42-16,0 0-143 0,0 0 17 0,0 0-113 16,0 0 19-16,0 0-73 0,0 0 46 0,0 0-50 15,0 0 46-15,0 0-58 0,0 0 37 0,0 0-58 16,0 0 52-16,0 0-48 0,0 0 30 0,14-7-69 16,-14 7 27-16,0 0-62 0,16-6 32 0,-16 6-59 0,0 0 35 15,0 0-53-15,14-11 43 0,-14 11-55 16,0 0 42-16,0 0-50 0,13-9 44 0,-13 9-58 15,0 0 32-15,10-8-62 0,-10 8 27 0,0 0-61 0,0 0 23 16,13-12-70-16,-13 12 7 0,0 0-57 0,0 0-113 16,0 0-91-16,0 0-135 0,0 0-403 15,0 0-858-15</inkml:trace>
  <inkml:trace contextRef="#ctx0" brushRef="#br0" timeOffset="25028.9">25388 12724 1139 0,'0'0'1042'0,"0"0"-322"0,0 0-144 0,0 0-123 15,0 0-85-15,0 20-60 0,0-20-105 0,0 23 4 16,0-23-77-16,7 30 12 0,-7-30-74 0,0 29 25 16,0-29-61-16,3 32 34 0,-3-32-55 0,3 28 36 15,-3-28-51-15,4 22 43 0,-4-22-33 0,6 20 22 16,-6-20-48-16,0 0 42 0,0 23-7 0,0-23-2 16,0 0-46-16,0 0 40 0,0 0 1 0,0 0-1 15,0 0-4-15,0 0-9 0,0 0-10 0,0 0-6 16,-10-20-9-16,10 20-1 0,-3-24 2 0,3 24 6 15,-3-24 2-15,3 24 7 0,-7-21 10 0,7 21 1 16,0-19 14-16,0 19 33 0,0 0-16 0,-7-20 78 16,7 20-47-16,0 0 28 0,0 0-57 0,0 0 37 15,0 0-52-15,0 0 51 0,0 0-33 0,0 20 27 0,0-20-49 16,0 0 43-16,0 27-47 0,0-27 36 16,0 22-49-16,0-22 44 0,7 23-43 0,-7-23 34 15,0 20-48-15,0-20 46 0,0 19-47 0,0-19 45 0,0 0-47 16,7 20 32-16,-7-20-55 0,0 0 31 0,0 0-57 15,0 0 43-15,0 19-32 0,0-19 44 0,0 0-40 16,0 0 34-16,0 0-58 0,0 0 36 16,0-26-1-16,0 26-5 0,0-19 2 0,0 19-6 0,0-23 9 15,0 23 10-15,0-25 7 0,0 25 6 0,-7-25 10 16,7 25-1-16,0-26 5 0,0 26 4 0,0-24 13 16,0 24 14-16,-7-23 14 0,7 23-32 0,-6-20 45 15,6 20-41-15,0-18 47 0,0 18-43 0,0 0 50 16,-7-23-52-16,7 23 39 0,0 0-33 15,0-18 48-15,0 18-51 0,0 0 45 0,0 0-45 0,0 0 41 16,-7-19-38-16,7 19 54 0,0 0-38 0,0 0 50 16,0 0-27-16,0 0 17 0,0 0 24 0,0 0-17 15,0 0 9-15,14-10-17 0,-14 10-10 0,13 10-10 16,-13-10-1-16,13 12-17 0,-13-12-21 0,23 15 11 16,-13-3 0-16,4-1-12 0,6 2-2 0,-10-1 0 0,10 1 2 15,-7-2-10-15,3 2 5 0,4-2-7 0,-6-1 4 16,-4-1-6-16,3 1 8 0,0-3-8 0,-13-7 9 15,23 16-11-15,-23-16 9 0,14 9-15 0,-14-9 16 16,16 10-9-16,-16-10 12 0,14 7-10 0,-14-7 6 16,0 0-4-16,13 9 11 0,-13-9-10 15,0 0 8-15,0 0-8 0,0 0 5 0,0 0-3 0,0 0 4 16,0 0 7-16,0 0 5 0,-20 6-2 0,20-6 6 16,0 0-5-16,-17 1-1 0,17-1-6 15,0 0 1-15,-26 4-8 0,26-4 2 0,0 0-6 0,-23 2 3 16,23-2-8-16,0 0 2 0,-27-2-2 0,27 2 2 0,-17-4-7 15,17 4 2-15,-23-3-1 0,23 3 8 16,-20-6-4-16,20 6 6 0,-20-5-6 0,20 5 7 16,-16-3-4-16,16 3 1 0,0 0-1 0,-20-6-1 15,20 6-7-15,0 0 1 0,0 0-12 0,-17-3-9 16,17 3-14-16,0 0 7 0,0 0-17 0,0 0 22 0,0 0-23 16,0 0 15-16,0 0-32 0,0 0 29 0,0 0-31 15,0 0 41-15,0 0-44 0,0 0 48 0,0 0-43 16,0 0 48-16,0 0-30 0,17 3 36 0,-17-3-37 15,0 0 48-15,0 0-43 0,26 6 51 0,-26-6-44 16,0 0 37-16,17 4-50 0,-17-4 41 0,0 0-46 16,13 4 43-16,-13-4 0 0,0 0-47 0,0 0 36 15,17 6-5-15,-17-6 0 0,0 0 5 0,0 0 4 16,0 0 4-16,0 0 9 0,0 0-3 0,26 0 3 16,-26 0 3-16,0 0 4 0,0 0 5 0,0 0-4 15,0 0 4-15,0 0 2 0,0 0-2 0,0-17-1 16,0 17 0-16,0 0 3 0,0 0 0 0,0 0-3 15,0 0-14-15,0 0-32 0,0 0-46 0,0 0-75 16,0 0-101-16,0 0-93 0,0 0-97 0,0 0-510 16,0 0-969-16</inkml:trace>
  <inkml:trace contextRef="#ctx0" brushRef="#br0" timeOffset="26277.21">26790 12516 693 0,'0'0'604'0,"0"0"-165"0,0 0-83 0,0 0-55 0,0 0-27 15,0 0-49-15,13-6 43 0,-13 6-85 0,0 0 53 16,0 0-69-16,0 0 50 0,13-7-60 0,-13 7 45 16,0 0-60-16,0 0 44 0,0 0-68 15,0 0 41-15,0 0-57 0,0 0 43 0,0 0-52 0,0 0 37 16,17-7-47-16,-17 7 26 0,0 0-66 0,0 0 36 15,0 0-50-15,0 0 54 0,-17-7-61 0,17 7-1 16,0 0-4-16,0 0-3 0,-26-2-3 0,26 2 4 16,-23 2 60-16,23-2-45 0,-20 4-5 0,20-4-5 0,-30 14 45 15,17-5-47-15,-1 1 32 0,-2 4-49 16,9 2 33-16,-6 1-40 0,-4 2 37 0,10 1-45 16,1 2 41-16,-1 2-42 0,0-1 31 0,7 2-39 15,0-2 30-15,0 2-72 0,7 3 20 0,0-3-30 16,-1 0-20-16,1 1-35 0,3-4-31 0,3 2-24 15,1-3-22-15,-1-1-33 0,4 0-29 0,-4-2-29 16,3 0-30-16,4-2-20 0,-6-3-80 0,2 0-376 0,-2-2-507 16</inkml:trace>
  <inkml:trace contextRef="#ctx0" brushRef="#br0" timeOffset="26763.97">26999 13047 1204 0,'20'0'910'0,"-20"0"-261"0,0 0-116 0,10 9-114 0,-10-9-89 0,0 0-62 0,20 8-53 0,-20-8-43 16,23 8-33-16,-23-8-28 0,20 5-22 0,-20-5-20 15,23 5-12-15,-23-5-13 0,27 1-9 0,-27-1-10 16,30-1-4-16,-30 1-5 0,23-2-8 0,-23 2 4 16,20-6-5-16,-20 6-2 0,17-7 2 0,-17 7-2 15,13-13-1-15,-13 13-1 0,0-17 1 0,0 17-3 0,0-21-1 16,0 21 1-16,-17-26-1 15,11 13 4-15,-8 0 3 0,8 2 1 0,-11-1 18 0,4 2 14 0,0 0 0 16,-4 3 19-16,4 0 15 0,13 7-1 16,-20-9-2-16,20 9-13 0,-17-3-12 0,17 3-14 0,-13 6-3 15,13-6-11-15,-13 11-3 0,13-11-2 0,-4 19-5 16,4-19 0-16,0 20-4 0,0-20 1 16,0 19-8-16,0-19 3 0,10 20-11 0,-10-20-21 15,7 17-19-15,-7-17-22 0,7 12-25 0,-7-12-7 0,0 0-11 16,19 5 0-16,-19-5-5 0,0 0-8 0,17-8-8 15,-17 8 2-15,13-16 21 0,-13 16 20 0,7-22 16 16,-7 22 18-16,0-25 26 0,0 25-4 16,7-28 5-16,-7 28 19 0,0-24 27 0,0 24 27 0,0-22 40 15,0 22 30-15,0 0 16 0,0-23 16 0,0 23-8 16,0 0-31-16,0 0-24 0,0 0-16 0,0 0-16 16,10 7-10-16,-10-7-5 0,13 20-14 0,-6-8-13 15,6 4-17-15,-10-2-16 0,10 1-28 0,1-1-28 16,-8-1-34-16,11 0-32 0,-10-2-42 0,6-1-37 0,-3 0-36 15,-10-10-3-15,20 10-59 0,-20-10-19 16,13 3-96-16,-13-3-242 0,0 0-278 0</inkml:trace>
  <inkml:trace contextRef="#ctx0" brushRef="#br0" timeOffset="27017.21">27252 12560 416 0,'0'0'946'0,"-14"-24"-339"0,14 24-164 0,-6-16 26 0,6 16-114 0,0 0 20 15,0 0-35-15,0 0-13 0,0 0-59 0,0 0 45 0,0 0-68 16,20 13 5-16,-14 2-32 0,1 3 18 0,3 2-31 16,3 4-7-16,-6 1-32 0,6 7-15 0,-6 1-27 15,3-2-15-15,3 5-20 0,0-3-19 0,-3 0-14 16,-3 0-10-16,6-4-11 0,-6 0-9 0,0-5-10 16,2-1-14-16,-2 2-27 0,6-4-12 0,-6-4-28 15,0-1-4-15,-7-2-51 0,0-14 5 0,10 23-73 16,-10-23 6-16,6 19-42 0,-6-19-40 0,7 14-42 0,-7-14-39 15,0 0-33-15,0 0 0 0,7 13-62 16,-7-13-77-16,0 0-299 0,0 0-541 0</inkml:trace>
  <inkml:trace contextRef="#ctx0" brushRef="#br0" timeOffset="27242.33">27318 12739 1487 0,'0'0'1048'0,"-17"-8"-235"0,17 8-157 0,0 0-166 0,-13-8-49 0,13 8-121 16,0 0-46-16,-16-7-77 0,16 7-18 0,0 0-58 0,0 0-3 15,0 0-51-15,0 0 13 0,0 0-43 0,0 0 18 16,0 0-36-16,0 0 18 0,23 7-37 0,-23-7 6 16,20 7-74-16,-20-7 8 0,23 9-52 0,-23-9-46 15,30 11-50-15,-23-4-56 0,13-1-60 0,-11 0-73 16,-9-6-38-16,27 14-100 0,-27-14-371 0,23 11-797 15</inkml:trace>
  <inkml:trace contextRef="#ctx0" brushRef="#br0" timeOffset="27593.99">27614 12802 65 0,'0'0'1609'0,"0"0"-738"0,0 0-226 0,0 0-137 16,0 0-84-16,0 0-56 0,0 0-53 0,13-9-58 15,-13 9-38-15,0 0-33 0,20 6-78 0,-20-6 20 16,17 4-69-16,-17-4 31 0,13 7-61 0,-13-7 36 16,17 6-51-16,-17-6 30 0,19 4-47 0,-19-4 39 15,0 0-50-15,24 6 42 0,-24-6-49 0,0 0 42 16,13 4-41-16,-13-4 36 0,0 0-44 0,0 0 47 16,0 0-47-16,0 0 47 0,0 0-55 0,0 0 38 15,0 0-7-15,0-23-4 0,0 23 3 0,-13-13 3 16,13 13 4-16,-24-8-5 0,24 8 9 15,-13-4-3-15,13 4 2 0,-23 1 0 0,23-1-2 0,-13 10-2 16,13-10-2-16,-14 17 1 0,14-17-2 0,-10 23 0 16,10-23 0-16,-6 32 2 0,6-32-21 0,0 30-20 15,0-30-18-15,6 33-20 0,1-17-21 0,-7 1-25 16,10-2-36-16,-3-1-35 0,-1 0-47 16,8-1-39-16,-4-3-37 0,3 0-10 0,0-1-58 0,0-1-54 15,-13-8-307-15,30 10-403 0</inkml:trace>
  <inkml:trace contextRef="#ctx0" brushRef="#br0" timeOffset="28033.77">27909 12850 1606 0,'0'0'890'0,"0"0"-211"0,0 0-146 0,-10-4-128 16,10 4-79-16,0 0-74 0,0 0-55 0,-6 17-40 15,6-17-33-15,0 0-25 0,6 23-28 0,-6-23-13 16,4 19-13-16,-4-19-9 0,13 22-14 0,-13-22 1 15,20 21-10-15,-20-21-22 0,17 17-27 0,-17-17-25 16,13 13-31-16,-13-13-34 0,20 9-27 16,-20-9-19-16,0 0-16 0,16 4-4 0,-16-4 4 0,0 0 5 15,20-11 8-15,-20 11 16 0,0 0 28 0,4-25 14 16,-4 25 21-16,0-20 22 0,0 20 13 0,-10-27 12 16,10 27 15-16,-7-25 31 0,7 25 36 0,-13-24 35 15,13 24 26-15,-7-16 36 0,7 16 30 0,-3-14 7 16,3 14-10-16,0 0-29 0,0 0-28 0,0 0-22 15,0 0-14-15,-13 17-6 0,13-17 7 0,6 37 6 16,1-13 7-16,-4 4 4 0,4 7 13 0,-1 3 13 0,1 0 2 16,6 0-46-16,-9 4 50 0,2-3-54 0,1-3 35 15,0 1-51-15,-1-1 51 0,1-4-57 16,-7-4-2-16,7 0-5 0,-4-7-7 0,-3 2-8 0,-3-3 35 16,3-3-63-16,0-17 23 0,-14 30-72 0,14-30 26 15,-20 17-61-15,20-17 26 0,-23 5-55 0,23-5 31 16,-23-1-67-16,3-3 34 0,20 4-16 0,-30-11-24 15,17 1-39-15,-1 0 14 0,-2 0-17 0,9 0-17 16,-6 0-31-16,13 10-39 0,-13-23-76 0,13 23-312 16,-4-19-270-16</inkml:trace>
  <inkml:trace contextRef="#ctx0" brushRef="#br0" timeOffset="28570.1">28195 13030 1515 0,'0'0'1022'0,"0"0"-211"0,-13-13-176 0,13 13-148 0,0 0-48 0,0 0-128 16,0 0-45-16,0 0-95 0,0 0-2 0,0 0-69 16,0 0 13-16,7 20-58 0,-7-20 22 0,16 20-45 15,-16-20 22-15,20 20-47 0,-20-20 33 0,17 19-45 0,-17-19 34 16,20 17-37-16,-20-17 24 0,13 13-60 15,-13-13 28-15,16 9-48 0,-16-9 40 0,0 0-8 0,20 1-6 16,-20-1-10-16,0 0-16 0,10-16-16 0,-10 16-18 16,0-20-12-16,0 20 0 0,-10-30 8 15,10 14 11-15,-13-5 23 0,6 1 8 0,-6-2 14 0,3 1 12 16,-3 2 16-16,0 1 17 0,-4 0 34 0,4 4 42 16,-4 1 21-16,4 4 5 0,0-1-44 15,13 10 45-15,-17-10-54 0,17 10 27 0,0 0-57 0,-27 4 38 16,27-4-54-16,-6 12 40 0,6-12-50 0,-7 19 45 15,7-19-45-15,7 26 36 0,-1-9-5 16,-6-1-6-16,7-1-4 0,0 0-4 0,-1 3 0 0,4-2-7 16,4-2 2-16,-8-1-7 0,8 0-15 0,-5-1-25 0,-2-2-22 15,-7-10-31-15,20 14-22 0,-20-14-25 16,23 4-23-16,-23-4-24 0,14-4-7 0,-14 4-28 16,16-16-7-16,-9 3 7 0,-7 13 62 0,6-30-16 0,-6 30 68 15,7-33-10-15,-7 33 88 16,0-31 17-16,0 31 61 0,-7-25 74 0,7 25 49 0,0-20 23 0,0 20-2 15,-6-17-12-15,6 17-15 0,0 0-34 0,0 0-35 16,0 0-30-16,0 0-41 0,0 0-34 0,0 0-31 16,0 0-27-16,6 27-44 0,-6-27-33 0,14 29-31 15,-1-12-18-15,-3 2-27 0,-3-2 5 16,6 3-57-16,4-3-30 0,-4-1-89 0,0-2-276 0,-3 2-242 16</inkml:trace>
  <inkml:trace contextRef="#ctx0" brushRef="#br0" timeOffset="28881.37">28610 12852 1351 0,'0'0'1162'0,"0"0"-294"0,0-20-209 0,0 20-147 0,0 0-62 16,0 0-119-16,0 0-43 0,0 0-42 0,0 0-1 15,0 0-26-15,20 13-19 0,-20-13-15 0,14 28-15 0,-4-13-14 16,-4 4-16-16,1 2-9 0,0 2-30 15,6-3 2-15,-7 5-28 0,-2-4 3 0,2-4-12 16,1-1-15-16,0 1-18 0,-7-17-6 0,6 25-23 0,-6-25-39 16,7 17-23-16,-7-17-21 0,0 0 1 0,0 0 8 15,0 0 2-15,0 0-10 0,0 0-19 0,0 0-1 16,0-32-17-16,-7 15 18 0,7-3-36 0,-6 0 36 16,6 0-34-16,-7-2 48 0,7 1-54 0,-7 2 20 15,7 1-26-15,0 18-31 0,0-32-30 0,0 32-33 16,0-22-35-16,0 22-39 0,0 0-49 0,0-21-25 15,0 21-68-15,0 0-423 0,0 0-714 0</inkml:trace>
  <inkml:trace contextRef="#ctx0" brushRef="#br0" timeOffset="29089.22">29029 12876 1746 0,'0'0'1033'0,"0"0"-231"0,7 12-153 0,-7-12-130 0,13 12-78 0,-13-12-105 0,7 15-50 0,-7-15-53 0,10 22-38 16,-10-22-46-16,13 27-27 0,-13-13-26 16,6 2-18-16,1-2-22 0,0 2-11 0,-1 0-32 15,-6-16-18-15,10 27-47 0,-10-27 2 0,7 22-81 0,-7-22-12 16,7 18-67-16,-7-18-67 0,6 15-67 0,-6-15-74 16,0 0-77-16,0 0-60 0,0 0-400 0,0 0-934 15</inkml:trace>
  <inkml:trace contextRef="#ctx0" brushRef="#br0" timeOffset="29237.07">29056 12647 1761 0,'0'0'1013'0,"0"0"-273"0,0 0-239 0,0 0-71 0,-14-9-154 0,14 9-27 16,0 0-96-16,0 0-84 0,0 0-88 0,0 0-95 15,7 17-91-15,-7-17-77 0,7 13-82 0,-7-13-89 16,16 16-426-16,-16-16-722 0</inkml:trace>
  <inkml:trace contextRef="#ctx0" brushRef="#br0" timeOffset="29739.82">29361 12977 1616 0,'0'0'1083'0,"14"19"-273"0,-14-19-167 15,19 17-164-15,-19-17-72 0,17 17-93 0,-17-17-47 0,27 14-75 16,-27-14-20-16,16 15-55 0,-16-15 1 0,27 11-47 15,-27-11 5-15,23 9-35 0,-23-9 9 0,23 4-29 16,-23-4 15-16,20 1-31 0,-20-1 16 0,20 0-36 16,-20 0 25-16,17-5-21 0,-17 5 6 0,13-12-26 15,-13 12 26-15,7-20-53 0,-7 20 32 0,0-23-55 16,0 23 37-16,-7-34-4 0,0 14-5 0,-6 0 9 16,7-2 10-16,-11 1 8 0,4 2-32 0,-1 0 58 15,-2 3-35-15,2 0 67 0,1 2-27 0,-3 4 65 16,2 0-33-16,14 10 39 0,-23-11-34 0,23 11 33 15,-20-6-33-15,20 6 20 0,-23 4-24 0,23-4 10 0,-13 13-26 16,13-13 14-16,-7 17-22 0,7-17 17 0,-3 26-18 16,3-26 18-16,3 33-14 0,-3-17 8 15,7 4-11-15,-1-2 7 0,1 3-15 0,-1 1 12 0,4-2-16 16,-3 0 9-16,6-3-19 0,-6 0 13 0,6-3-24 16,-3-2 3-16,-3-1-45 0,-7-11 20 0,20 16-51 15,-20-16 23-15,16 4-50 0,-16-4 34 0,0 0-22 16,20-11-15-16,-20 11-6 0,14-20 1 0,-14 20 16 15,10-30 15-15,-10 11 17 0,0 0 15 0,6 2 14 16,-6 17 10-16,7-33 9 0,-7 33 14 16,0-23 43-16,0 23 51 0,0-20 39 0,0 20 4 0,0 0-19 15,0 0-22-15,0 0 1 0,13 12-30 0,-13-12 48 16,7 31-46-16,-4-11 22 0,4 5-53 16,-7-2 25-16,6 1-46 0,1-2 4 0,6 0-99 0,-9 0-25 15,9-3-90-15,-6-2-102 0,-1-4-113 0,8-2-126 16,-4-3-493-16,-10-8-1154 0</inkml:trace>
  <inkml:trace contextRef="#ctx0" brushRef="#br0" timeOffset="30815.06">30358 12826 933 0,'0'0'800'0,"-10"-16"-217"0,10 16-111 0,0 0-59 0,0 0-57 15,-7-16-49-15,7 16-19 0,0 0-18 0,0 0-40 0,0 0-43 16,0 0-34-16,0 0-22 0,7 26-2 0,-7-26-21 16,17 29-17-16,-14-13-11 0,7 1-11 15,-4-1-11-15,1 1-5 0,0-1-4 0,-1 1-13 0,-2-2-7 16,9-1-7-16,-13-14-5 0,7 24-8 0,-7-24-8 16,10 18-4-16,-10-18-8 0,6 14-2 15,-6-14 1-15,0 0 2 0,0 0-1 0,0 0 6 16,0 0-20-16,14-13-32 0,-14 13-24 0,0-24-17 0,0 24-14 15,0-39-13-15,-7 17-23 0,7-5-4 0,0 2 7 16,-3-2 15-16,3-2 17 0,0 2 14 0,0 1-31 16,0 3 70-16,0 2-34 0,3 1 58 0,-3 20-37 15,0-37 54-15,0 37-37 0,7-23 77 0,-7 23-35 16,6-16 70-16,-6 16 2 0,0 0 9 0,17-6 13 16,-17 6 19-16,13 6 5 0,-13-6 17 0,13 14 19 15,-13-14 2-15,24 20 14 0,-18-7-48 0,1 0 44 16,0 3 0-16,6-3-52 0,-3 1 21 0,-4 0-65 15,1-1 31-15,-7-13-61 0,13 22 20 0,-13-22-47 16,10 17 15-16,-10-17-23 0,7 10-12 0,-7-10-11 16,0 0-13-16,0 0-12 0,0 0-20 0,27-6-17 0,-27 6-29 15,3-21-22-15,-3 21-23 0,7-29-9 0,-7 29-7 16,3-34 6-16,-3 15 0 0,3-4 60 0,-3 23-4 16,0-34 51-16,0 34-13 0,0-26 80 0,0 26 6 15,7-21 124-15,-7 21-4 0,0 0 45 0,0 0-19 16,0-15-17-16,0 15-6 0,0 0 3 15,6 16-20-15,-6-16-13 0,14 27-17 0,-11-12-16 0,4 2-12 16,-1 0-15-16,1 3-6 0,0 0-10 0,6-1-21 16,-6 1-27-16,3 0-33 0,-4-3-36 0,8 2-43 15,-1-2-50-15,-3-3-55 0,-4-1-47 0,11 0-19 16,-7 0-70-16,0-4-45 0,3 1-356 0,-3-3-461 16</inkml:trace>
  <inkml:trace contextRef="#ctx0" brushRef="#br0" timeOffset="31348.14">31049 12945 1270 0,'20'8'1016'0,"-20"-8"-265"0,0 0-153 0,10 8-105 0,-10-8-80 0,0 0-73 0,20 10-68 0,-20-10-54 0,13 10-45 16,-13-10-38-16,17 10-28 0,-17-10-22 16,16 9-17-16,-16-9-16 0,17 7-16 0,-17-7-11 0,16 4-15 15,-16-4-11-15,24 2-1 0,-24-2-11 0,0 0-7 16,20-5-2-16,-20 5 0 0,16-7 0 0,-16 7-3 15,14-11-1-15,-14 11-10 0,6-19-14 0,-6 19-10 16,0-23-15-16,0 23-11 0,-6-28-7 16,6 9 0-16,-7 1 6 0,0-2 2 0,-3-3 15 0,-3 2 13 15,0-1 19-15,-4 1 7 0,-3 2 19 0,7 2 36 16,-4 4 32-16,4 0 21 0,0 3 9 0,-4 3-2 16,17 7 7-16,-20-7-1 0,20 7-11 0,-23 1-12 15,23-1-15-15,-13 12-10 0,13-12-9 0,-7 18-2 16,7-18-9-16,-7 26-4 0,7-26-1 0,4 33 1 15,-1-16 5-15,0 2 4 0,1 1 2 0,2 0-5 16,1 2 6-16,6-5-6 0,-3 5-4 0,-3-4-2 16,6 1-4-16,-6-5-5 0,6-1-12 0,-3 2 5 0,-3-4-6 15,6-2-16-15,-13-9-19 0,20 13-8 16,-20-13-23-16,16 4-20 0,-16-4-15 0,17-3-16 16,-17 3-6-16,13-13-42 0,-6 0-4 0,-7 13-46 15,7-28-5-15,-7 28 10 0,6-35 30 0,-6 35 32 0,0-34 30 16,0 34 25-16,0-27 43 0,0 27 38 15,0-24 57-15,0 24 35 0,-6-19 30 0,6 19 13 16,0 0 7-16,0 0-9 0,0 0-23 0,0 0-19 16,0 0-12-16,0 0 11 0,-7 19-24 0,7-19-9 0,7 30 8 15,-7-12-24-15,6-1 9 0,-2 5-24 0,-1-4-5 16,7 2-20-16,-10 0-37 0,7-4-49 0,-1 1-41 16,1-4-43-16,3 2-41 0,-10-15-9 0,10 27-79 15,-10-27-39-15,10 13-447 0,-10-13-500 0</inkml:trace>
  <inkml:trace contextRef="#ctx0" brushRef="#br0" timeOffset="31581.29">31252 12434 1620 0,'0'0'1063'0,"0"0"-342"0,-7-14-109 15,7 14-155-15,0 0-92 0,0 0-82 0,0 0-62 16,0-16-46-16,0 16-33 0,0 0-29 0,0 0-20 16,13-13-20-16,-13 13-19 0,0 0-30 0,17-4-38 15,-17 4 1-15,0 0-79 0,20-4 0 0,-20 4-77 0,0 0-14 16,26 4-100-16,-26-4-31 0,17 7-63 16,-17-7-70-16,17 13-491 0,-17-13-881 0</inkml:trace>
  <inkml:trace contextRef="#ctx0" brushRef="#br0" timeOffset="31885.75">31547 12820 654 0,'-10'-13'1043'0,"10"13"-299"0,0 0-121 0,0 0-80 0,0 0-64 16,0 0-47-16,0 0-25 0,0 0-63 16,4-20-10-16,-4 20-31 0,0 0-21 0,0 0-37 15,13 7-34-15,-13-7-31 0,20 19-35 0,-10-6-25 16,3 4-26-16,4 3-13 0,3 3-25 0,0-1-5 16,-4 5-29-16,7-4 10 0,-3 3-11 0,4 1-27 0,-4-4-24 15,-1 0-37-15,-2 0-23 0,3-7-50 0,-7 1-8 16,-3-3-96-16,7-1-16 0,-7-3-53 0,-10-10-57 15,16 13-45-15,-16-13-54 0,14 9-24 0,-14-9-83 16,0 0-318-16,0 0-762 0</inkml:trace>
  <inkml:trace contextRef="#ctx0" brushRef="#br0" timeOffset="32080.86">31620 13007 1341 0,'0'0'856'0,"0"0"-217"0,0 0-103 0,-23-4-115 0,23 4-58 0,0 0-34 15,0 0-26-15,0 0-36 0,0 0-31 0,0 0-49 16,0 0-30-16,0 0-69 0,20-12 25 0,-20 12-66 16,17-8 31-16,-17 8-58 0,23-7 35 0,-23 7-72 15,20-12 4-15,-20 12-34 0,30-11-49 0,-17 3-59 0,0 1-71 16,1 0-87-16,-14 7-92 0,23-13-60 16,-23 13-528-16,23-14-1038 0</inkml:trace>
  <inkml:trace contextRef="#ctx0" brushRef="#br0" timeOffset="32283.33">31946 12721 1138 0,'0'0'1212'0,"0"0"-350"0,0 0-153 0,10 15-144 0,-10-15-54 0,3 17-94 0,-3-17-57 0,13 24-46 16,-6-9-45-16,3 0-35 0,-3 5-41 0,-1 2-34 15,1-1-37-15,3 0-25 0,0 2-21 0,0-2-23 16,-3 1-36-16,-1-1-33 0,4 1-34 15,-3-5-48-15,-4-1-24 0,4-2-89 0,-7-14-48 16,10 25-85-16,-10-25-88 0,6 20-76 0,-6-20-98 0,0 0-477 16,0 0-1221-16</inkml:trace>
  <inkml:trace contextRef="#ctx0" brushRef="#br0" timeOffset="32466.27">31966 12555 1637 0,'0'0'1135'0,"0"0"-382"0,-10-19-139 0,10 19-174 0,0 0-105 16,0 0-88-16,-3-16-60 0,3 16-132 0,0 0-16 15,0 0-105-15,0 0-6 0,0 0-57 0,0 0-58 16,0 0-78-16,0 0-30 0,13 3-49 16,-13-3-69-16,0 0-448 0,13 19-674 0</inkml:trace>
  <inkml:trace contextRef="#ctx0" brushRef="#br0" timeOffset="33029.86">32168 12686 1410 0,'0'0'1241'0,"0"0"-325"0,0 0-227 0,0 0-78 0,0 0-93 0,14 12-90 0,-14-12-64 15,0 0-59-15,13 19-42 0,-13-19-55 0,10 19-22 0,-10-19-48 16,13 26-13-16,1-12-38 0,-8 0-6 15,4 2-27-15,-3-2 1 0,6 2-29 0,-6 0 12 0,3-2-20 16,-4-1 8-16,1-1-19 0,-7-12 11 0,7 20-22 16,-7-20-3-16,13 16-21 0,-13-16-18 0,10 13-14 15,-10-13-11-15,0 0-2 0,0 0 4 16,0 0 9-16,0 0-22 0,0 0-16 0,0 0-33 0,0 0 8 16,0-26-54-16,0 26 3 0,-7-28-3 0,7 28-14 15,-3-34 15-15,3 34 24 0,0-39 28 16,0 20 26-16,3 2 13 0,1-3 14 0,2 4 14 0,-2 2 10 15,-4 14 16-15,13-23 18 0,-13 23 35 16,16-18 25-16,-16 18 24 0,14-6 16 0,-14 6 18 0,20 1-31 16,-20-1 59-16,16 12-37 0,-16-12 10 0,24 18 2 15,-14-6 24-15,-1 1-15 0,-2 0-5 0,6 1-12 16,-3 0-5-16,-3-1-10 0,0 0-9 0,-1 0-16 16,-6-13-14-16,17 23-12 0,-17-23-9 15,10 17-8-15,-10-17-10 0,10 13-27 0,-10-13-20 0,0 0-28 16,7 14 6-16,-7-14-24 0,0 0 22 0,0 0-57 15,0 0 3-15,16-13-35 0,-16 13-32 0,7-18-21 16,-7 18-21-16,3-26 7 0,-3 26 21 0,3-32 27 16,-3 32 27-16,7-30 29 0,-7 30 24 0,7-24 19 0,-7 24 26 15,0-21 59-15,0 21 72 16,0 0 49-16,13-16 27 0,-13 16 18 0,0 0 11 0,0 0-46 16,17 4 28-16,-17-4-47 0,6 14 5 0,-6-14-52 0,7 20 13 15,-7-20-48-15,13 26 16 0,-13-26-40 0,13 25 12 16,-9-12-68-16,9-1 3 0,-6 1-44 0,-7-13-49 15,13 23-53-15,-13-23-58 0,10 22-55 0,-10-22-55 16,20 17-33-16,-20-17-75 0,13 13-43 0,-13-13-365 16,10 9-679-16</inkml:trace>
  <inkml:trace contextRef="#ctx0" brushRef="#br0" timeOffset="33511.78">32893 12891 440 0,'0'0'1386'0,"0"0"-507"0,0 0-163 0,20 1-130 0,-20-1-84 0,0 0-127 0,13 8-29 15,-13-8-112-15,0 0-16 0,20 7-75 0,-20-7 1 16,0 0-55-16,16 5 0 0,-16-5-41 0,0 0 21 0,27 3-45 16,-27-3 25-16,0 0-35 0,17 0 22 0,-17 0-36 15,0 0 26-15,23-4-33 0,-23 4 32 0,0 0-35 16,10-10 31-16,-10 10-28 0,0 0 27 16,3-22-37-16,-3 22 24 0,0-21-49 0,0 21 38 0,-10-29-48 15,0 13 51-15,0-4-38 0,-3 4 44 0,0-4-40 16,-4 3 52-16,0 1-47 0,1-1 57 15,-1 4-31-15,4 0 62 0,0 3-14 0,-4 2 31 16,17 8-10-16,-20-10 11 0,20 10-13 0,-23-2 7 0,23 2-11 16,-13 7-7-16,13-7-15 0,-10 19-5 0,10-19-5 15,-7 29-1-15,7-29-4 0,0 35-1 0,10-13-5 16,-7 1 5-16,4 1-5 0,3-1 2 0,-3 2-2 16,6-4-3-16,-3 1-2 0,3-2-1 0,-6 3-7 15,9-4 3-15,-2-1-11 0,-8-2 1 16,11-2-9-16,-7-4-11 0,-10-10-20 0,16 16-8 0,-16-16-18 15,17 3 16-15,-17-3-33 0,17-7 21 16,-14-5-54-16,-3 12 33 0,17-25-48 0,-14 7 48 0,4 1 1 16,-4-1 2-16,0-1 9 0,1 0 13 0,-1 0 9 0,0 2 14 15,-3 17 12-15,7-27 19 0,-7 27 47 0,0-22 9 16,0 22 44-16,0 0-45 0,0 0 33 16,0 0-44-16,0 0 35 0,16 16-36 0,-16-16 19 0,7 30-37 15,-4-10 21-15,1-1-51 0,2 6 18 16,-6-1-64-16,7 0 3 0,3-1-98 0,-3 0-19 15,-1-3-77-15,1-2-87 0,0-3-88 0,-1 1-79 0,7-3-525 16,-3-2-1120-16</inkml:trace>
  <inkml:trace contextRef="#ctx0" brushRef="#br0" timeOffset="33984.44">33763 12704 825 0,'-20'0'1100'0,"20"0"-334"0,0 0-130 0,0 0-116 0,0 0-73 0,0 0-60 0,0 0-55 0,0 0-97 0,-16 3 7 16,16-3-79-16,0 0 8 0,0 0-61 0,0 0 8 15,13 10-51-15,-13-10 9 0,0 0-45 0,16 7 19 16,-16-7-53-16,24 6 16 0,-24-6-74 0,13 6 8 16,-13-6-39-16,23 5-54 0,-23-5-41 0,17 3-48 15,-17-3-53-15,16 6-58 0,-16-6-30 0,0 0-81 16,20 7-483-16,-20-7-890 0</inkml:trace>
  <inkml:trace contextRef="#ctx0" brushRef="#br0" timeOffset="34184.75">33773 12886 1270 0,'0'0'1223'0,"0"0"-335"0,0 0-178 16,-3 15-137-16,3-15-78 0,0 0-109 0,10 14-76 15,-10-14-74-15,13 9-44 0,-13-9-47 0,20 7-29 16,-20-7-54-16,23 9-32 0,-23-9-72 0,23 5-22 16,-23-5-85-16,20 6-78 0,-20-6-84 0,20 3-93 15,-20-3-118-15,0 0-130 0,20 3-335 0,-20-3-1016 16</inkml:trace>
  <inkml:trace contextRef="#ctx0" brushRef="#br0" timeOffset="44412.28">34863 12870 1201 0,'0'0'933'0,"0"0"-266"16,0 0-88-16,0 0-126 0,0 0-85 0,0 0-80 0,0 0-67 15,0 0-47-15,0 0-36 0,0 0-25 0,0 0-11 16,0 0 2-16,0 0-10 0,0 0-10 0,0 0-3 15,0 0 3-15,0 0-6 0,0 0-12 0,16-7-6 16,-16 7 4-16,4-13-45 0,-4 13 41 16,13-20-52-16,-13 20 43 0,7-28-46 0,-4 9 31 15,0 0-51-15,-3-2 47 0,4-8-48 0,-1 1 44 0,0 0-40 16,-3-2 1-16,4-1-3 0,-4 0 4 0,3 0 1 16,-3 0 3-16,0 0 42 0,3 2-50 0,-3 2 41 15,0 1-42-15,0 5 43 0,0-1-46 0,0 22 44 16,3-34-46-16,-3 34 45 0,0-25-39 0,0 25 38 15,4-23-14-15,-4 23-8 0,0 0 44 16,6-13-38-16,-6 13 7 0,14 9-4 0,-8 4-3 0,8 6 2 16,-4 4-3-16,6 8-4 0,1 8 34 0,3 4-37 15,0 4 30-15,3 6-38 0,4 2 32 0,-4-2-37 16,-3-10 32-16,0 3-37 0,-4-4 37 0,4-4-52 0,-3-5 19 16,-4-4-72-16,0-3 13 0,1-3-37 15,-1-3-36-15,-3-3-36 0,-3-2-40 0,-1-2-33 16,-6-13-23-16,14 18-9 0,-14-18-16 0,0 0 21 15,0 0-47-15,0 0 26 0,0 0-5 0,0 0 54 0,-14-11 21 16,14 11 62-16,-23-22 25 0,10 8 68 16,-7-2 16-16,3-2 71 0,-6-1 6 0,3 0 81 15,0-1 10-15,-3 1 83 0,3 2-30 0,7 3 22 16,-4 1 10-16,4 0 2 0,3 4-17 0,-4-1-12 16,14 10-14-16,-16-16 3 0,16 16-15 0,-10-11 39 15,10 11 4-15,0 0-14 0,0 0-15 0,0 0-28 16,3-17-24-16,-3 17-22 0,0 0-14 0,23 0-16 0,-23 0-22 15,24 4-35-15,-24-4-41 0,26 4-53 0,-26-4-51 16,30 9-61-16,-13-5-55 0,-1 1-56 0,1-1-41 16,0 0-100-16,-17-4-317 0,29 7-471 0</inkml:trace>
  <inkml:trace contextRef="#ctx0" brushRef="#br0" timeOffset="44687">35414 12644 660 0,'0'0'1226'0,"0"0"-440"0,0 0-162 0,0 0-117 0,0 0-85 0,-3-16-65 0,3 16-101 16,0 0-5-16,0 0-69 0,0 0 7 0,0 0-78 15,7 16 17-15,-7-16-61 0,9 23 29 0,-5-9-47 16,2 5 21-16,1-2-49 0,0 2 41 0,-1-1-50 16,-2 1 43-16,2-2-56 0,1 0 16 0,-7-17-20 0,7 29 40 15,-7-29-54-15,6 22 18 0,-6-22-66 16,7 18 34-16,-7-18 0 0,0 0 0 0,0 0-38 15,0 0 0-15,0 0-25 0,0 0-18 0,0-30-23 0,0 30-24 16,0-33-36-16,-3 14-35 0,3-2-44 0,-4-1-10 16,4 2-16-16,4 0-12 0,-4 20-19 0,3-37-50 15,-3 37-326-15,0-27-323 0</inkml:trace>
  <inkml:trace contextRef="#ctx0" brushRef="#br0" timeOffset="45008.45">35693 12650 584 0,'0'0'1187'0,"0"0"-373"0,-6-15-188 0,6 15-127 0,0 0-138 0,0 0-14 0,-7-17-117 16,7 17 0-16,0 0-87 0,0 0 34 0,0 0-53 15,0 0 52-15,0 0-34 0,0 0 41 0,0 0-37 16,0 0-3-16,10 10-2 0,-10-10-22 0,13 26-4 15,-6-12-18-15,0 5-11 0,-4 0-14 0,7 2-6 16,-7-4-19-16,4 3-5 0,-1-4-11 0,1 1-4 16,-7-17-11-16,10 28-1 0,-10-28-10 0,7 18-1 15,-7-18-19-15,3 16-5 0,-3-16-9 0,0 0 14 16,0 0-12-16,0 0-1 0,0 0-42 0,0 0 7 16,3-19-66-16,-3 19 23 0,-3-28-70 0,3 28 3 0,0-35-44 15,0 35-43-15,-3-34-31 0,3 34-47 0,3-33-17 16,-3 33-21-16,0-29-33 0,0 29-50 15,10-23-355-15,-10 23-536 0</inkml:trace>
  <inkml:trace contextRef="#ctx0" brushRef="#br0" timeOffset="45389.84">36029 12730 1513 0,'0'0'1000'0,"0"0"-297"0,0 0-162 0,0 0-106 0,10 11-87 16,-10-11-74-16,0 0-59 0,16 9-46 0,-16-9-39 16,17 6-31-16,-17-6-23 0,20 4-16 0,-20-4-16 15,20 2-7-15,-20-2-14 0,20 1-10 0,-20-1-6 0,0 0-2 16,30-1-1-16,-30 1 0 0,0 0-1 16,20-5-1-16,-20 5 1 0,0 0 0 0,16-10-2 15,-16 10 1-15,0 0-11 0,4-20-3 0,-4 20-6 16,-7-16-13-16,7 16-3 0,-10-20-4 0,0 9 1 15,-3-1-5-15,-1 2 5 0,1-4 11 0,-4 4 1 0,1 1 9 16,-1 2 8-16,4 0 11 0,13 7-3 16,-27-6 3-16,27 6-2 0,-23 7-2 0,23-7 0 15,-20 19-1-15,14-3-2 0,2 0 2 0,1 2-2 0,3 4 2 16,0-1 2-16,3 5-4 0,1 0-1 0,2 0 1 16,1 1-5-16,3 0-7 0,0-3-10 0,0 1-13 15,0-2-29-15,3 0-21 0,0-4-24 0,1 1-22 16,-1-3-42-16,0-3-33 0,-3-2-31 0,3-1-34 15,1-4-76-15,-14-7-64 0,23 9-340 0,-23-9-410 16</inkml:trace>
  <inkml:trace contextRef="#ctx0" brushRef="#br0" timeOffset="45745.96">36324 12740 1374 0,'0'0'981'0,"0"0"-230"0,0 0-115 0,-3-19-103 15,3 19-132-15,0 0-22 0,0 0-101 0,0 0-34 16,10 13-40-16,-10-13-7 0,7 17-44 0,-7-17-10 0,10 25-22 16,-10-25-13-16,10 29-20 0,-4-14-11 15,1 1-22-15,0-2-3 0,-4 1-19 0,-3-15 0 16,13 25-20-16,-13-25 4 0,7 18-15 0,-7-18-8 16,7 16-36-16,-7-16 3 0,0 0-33 0,0 0 7 0,13 9-30 15,-13-9 1-15,0 0-44 0,6-18-36 16,-6 18-24-16,4-23-8 0,-4 23 0 0,0-36 29 0,3 16 40 15,0-3 10-15,1-4 27 0,-1 1 14 0,0 0 26 16,1-1 7-16,-1 7 11 0,4 1 8 0,-4 4 19 16,-3 15 49-16,10-22 35 0,-10 22 22 15,0 0 16-15,13-9 2 0,-13 9 1 0,7 13-5 0,-7-13-17 16,13 25-16-16,-6-9-17 0,-1 2-11 0,1 2-10 16,3 2-12-16,0-1-31 0,0 1-37 0,0-1-38 15,0-1-45-15,0 0-57 0,3-2-58 0,1-1-62 16,-5-2-54-16,5-4-35 0,-4 0-85 0,3-2-327 15,-13-9-519-15</inkml:trace>
  <inkml:trace contextRef="#ctx0" brushRef="#br0" timeOffset="46140.11">36863 12714 917 0,'0'0'1252'0,"0"0"-375"0,0 0-148 0,-4-20-155 0,4 20-49 0,0 0-85 16,0 0-72-16,0 0-67 0,0 0-55 0,-10 16-44 15,10-16-31-15,0 24-28 0,0-24-25 0,4 32-27 16,-1-15-19-16,0 3-18 0,4 0-12 0,0 3-11 16,-4-1-5-16,7-2-17 0,-3 0-10 0,-1-3-19 0,1-1-9 15,3-2-23-15,-4-1 2 0,4-3-26 16,-10-10 18-16,14 13-26 0,-14-13 20 0,0 0-36 16,20-4 34-16,-20 4-57 0,10-19 24 0,-10 19-17 0,3-35-6 15,0 10 7-15,-3-3 16 0,0-6 20 0,-3-6-26 16,3-4 59-16,-7-8-32 0,4-4 59 15,-4 0-33-15,4 1 46 0,-4 2-39 0,1 3 51 16,-1 6 0-16,4 9 7 0,-4 5 45 0,7 3 15 0,-3 6 74 16,-1 1-48-16,4 20-12 0,-6-21-12 15,6 21 13-15,0 0-1 0,0 0-1 0,0 0-6 0,-7 20-9 16,7-20-8-16,3 31-4 0,-3-10-6 16,4 5-14-16,-1 1-7 0,4 2 1 0,-4 1-17 0,7 3 4 15,-3 0-21-15,3-2-13 0,0 2-36 0,0-3-5 16,3-1-82-16,-3-3-10 0,0-3-58 0,3 0-61 15,0 1-63-15,1-4-60 0,-1-1-75 0,0 0-34 16,4-5-479-16,-4 3-991 0</inkml:trace>
  <inkml:trace contextRef="#ctx0" brushRef="#br0" timeOffset="46594.18">37305 12859 13 0,'0'0'1637'0,"13"10"-742"0,-13-10-218 0,13 9-125 0,-13-9-100 16,13 10-73-16,-13-10-76 0,17 10-60 0,-17-10-48 15,20 10-43-15,-20-10-28 0,23 10-17 0,-23-10-28 16,23 9-14-16,-23-9-12 0,24 4-13 0,-24-4-4 16,23 2-8-16,-23-2-4 0,20-2-5 0,-20 2-1 15,16-6-4-15,-16 6-1 0,14-17-1 0,-14 17-4 16,6-21 1-16,-6 21-7 0,0-31-6 0,-3 12-1 16,-4 1-39-16,1-4 48 0,-4 2-36 0,-3-1 52 15,-1 1-46-15,-2 1 48 0,-1 3-15 0,0 1 63 0,1 2-17 16,3 3 39-16,-1 2-22 0,1 3 2 0,13 5-19 15,-23-3 4-15,23 3-27 0,-20 6 8 16,20-6-23-16,-14 18 7 0,14-18-16 0,-6 27 12 0,6-27-18 16,-3 33 13-16,3-33-18 0,3 35 17 0,0-18-19 15,0 3 12-15,4 0-15 0,-4-3 20 0,4 1-23 16,0-6 18-16,-1 4-30 0,1-4 8 0,-7-12-44 16,13 23 4-16,-13-23-25 0,17 14-30 0,-17-14-24 15,13 6-25-15,-13-6-24 0,0 0-38 16,20-10 6-16,-20 10-51 0,13-20-1 0,-13 20 15 0,7-29 26 15,-4 12 42-15,1-3 31 0,-4 2 29 0,0 18 26 16,0-37 26-16,0 37 33 0,0-30 50 0,0 30 64 16,0-23 43-16,0 23 6 0,0 0-20 0,-4-20-20 15,4 20-20-15,0 0-14 0,0 0-11 0,0 0-9 16,-3 19-26-16,3-19-45 0,7 21-43 0,-7-21-31 16,10 29-18-16,0-13 2 0,-4-1-79 0,8 1-39 15,-1 1-114-15,0-1-356 0,4-2-342 0</inkml:trace>
  <inkml:trace contextRef="#ctx0" brushRef="#br0" timeOffset="47007.92">37896 12826 1228 0,'-7'-19'1044'0,"7"19"-294"0,0 0-125 0,-13-14-87 0,13 14-74 0,0 0-115 0,-13-11-25 0,13 11-96 0,0 0-6 0,0 0-47 0,-14-8-9 16,14 8-46-16,0 0-13 0,-6 15-22 0,6-15 2 15,0 21 0-15,0-21 6 0,0 33-7 16,3-14-7-16,-3-1-11 0,3 3-5 0,1-2-13 0,-1 1-11 16,0-2-11-16,1 1-8 0,-1-3-13 0,-3-16-17 15,10 26-35-15,-10-26-8 0,10 15-28 0,-10-15 8 16,0 0-44-16,0 0 9 0,20-3-26 16,-20 3-26-16,6-24-14 0,-2 4-9 0,-4-2-2 15,0-5 16-15,0-3 18 0,0-2 29 0,-4-7 24 0,-2-1 14 16,2-1 24-16,-2-2 11 0,-1-2-27 0,-3-2 75 15,4 8 12-15,-1 0 12 0,-3 3 18 16,3 2-26-16,1 8 87 0,-1 3 38 0,0 5-20 0,4 0 34 16,3 18-68-16,-7-17 27 0,7 17-67 0,0 0 9 15,0 0 3-15,0 0 2 0,-6 23 22 0,6-23-35 16,6 36 26-16,-2-16-32 0,-1 2 21 0,0 3-34 16,4 1 2-16,0 1-17 0,-1 1 23 0,1-2-37 0,3 1 20 15,0 0-55-15,-3 1 2 0,3-1-41 16,-1-3-57-16,5 1-57 0,-4-4-63 0,3 3-62 15,-3-2-75-15,3-2-59 0,1-3-102 0,2 0-387 0,-3-2-885 16</inkml:trace>
  <inkml:trace contextRef="#ctx0" brushRef="#br0" timeOffset="47501.27">38261 12928 1044 0,'0'0'1230'0,"0"0"-416"0,0 0-197 0,17-1-128 0,-17 1-96 0,0 0-86 0,0 0-64 15,0 0-55-15,26-3-41 0,-26 3-37 0,0 0-23 0,20-7-19 16,-20 7-22-16,14-10-18 0,-14 10-13 16,13-12-9-16,-13 12 1 0,13-15-6 0,-13 15 1 0,7-21 1 15,-7 21-1-15,7-20-1 0,-7 20 0 0,3-29 3 16,-3 29-2-16,-3-33 4 0,-4 16 0 0,4 1-34 16,-4-1 68-16,-3-3-25 0,0 3 61 0,-3 0-30 15,-1 2 51-15,-2 1-19 0,3 1 25 16,-1 3 14-16,1 3-21 0,13 7-8 0,-27-12-14 0,27 12-2 15,-20-1-15-15,20 1-4 0,-16 7-21 0,16-7-3 16,-13 14-10-16,13-14-3 0,-7 25-7 0,7-25 4 16,0 31-4-16,3-15 0 0,1 4-6 15,-1 0 2-15,4-1-7 0,-1 1 2 0,4 0-5 0,0 0 7 16,0-3-5-16,0-1 1 0,0 0-9 0,0-3 5 16,0-2-16-16,0-3-2 0,-10-8-25 0,20 13 1 15,-20-13-32-15,20 4 15 0,-20-4-68 16,20-6 14-16,-20 6-29 0,16-18-19 0,-6 6-10 15,-3-4 3-15,-4-1 16 0,4-2 37 0,0-4 15 0,-4 5 19 16,0-1 16-16,1 0 16 0,-4 19 23 0,6-28 52 16,-6 28 58-16,3-23 37 0,-3 23-3 0,0 0-22 15,0 0-17-15,0 0-11 0,0 0 2 0,14 14-8 16,-11 2-7-16,4 5-12 0,-1 4-11 0,-2 3-6 0,2 1-6 16,1 4-5-16,3 0-27 0,0-4-46 15,-3 1-42-15,-1-3-57 0,1-1-62 0,3-3-82 16,-4-3-96-16,1-1-88 0,3-5-477 0,-10-14-969 15</inkml:trace>
  <inkml:trace contextRef="#ctx0" brushRef="#br0" timeOffset="48102.49">38597 12114 416 0,'0'0'1149'0,"0"0"-404"0,0 0-118 0,0 0-48 0,0 0-70 0,0 0-50 0,10 13-103 0,-10-13 5 0,0 0-84 0,6 16-24 0,-6-16-62 0,10 14-21 15,-10-14-52-15,7 20-29 0,-7-20-23 0,7 17-43 16,-7-17-43-16,6 19-55 0,-6-19-19 0,7 17-103 16,-7-17-26-16,10 15-115 0,-10-15-48 0,7 13-82 15,-7-13-82-15,0 0-388 0,6 12-886 0</inkml:trace>
  <inkml:trace contextRef="#ctx0" brushRef="#br0" timeOffset="48283.84">38750 12053 1562 0,'0'0'983'0,"0"0"-257"0,0 0-143 0,6 15-110 0,-6-15-141 0,4 25-34 16,-4-25-109-16,3 31-4 0,0-12-105 0,1-2-4 15,-1 0-96-15,-3-17-20 0,10 30-64 0,-10-30-66 16,7 30-62-16,-7-30-64 0,6 25-41 0,-6-25-49 16,3 20-88-16,-3-20-338 0,0 0-529 0</inkml:trace>
  <inkml:trace contextRef="#ctx0" brushRef="#br0" timeOffset="49094.32">34544 12071 683 0,'0'0'1024'0,"0"0"-292"0,0 0-102 0,0 0-71 0,0 0-68 0,0 0-102 16,0 0-25-16,0 0-123 0,0 0-2 0,0 0-101 15,0 0 17-15,0 0-74 0,0 0 19 0,0 27-65 16,0-27 23-16,6 19-72 0,-6-19 21 16,7 19-67-16,-7-19 11 0,3 18-87 0,-3-18 1 0,7 16-86 15,-7-16-10-15,0 0-71 0,7 23-58 0,-7-23-67 16,0 0-84-16,6 13-312 0,-6-13-559 0</inkml:trace>
  <inkml:trace contextRef="#ctx0" brushRef="#br0" timeOffset="49242.35">34647 12090 1332 0,'0'0'1048'0,"13"11"-294"0,-13-11-156 15,0 0-161-15,3 22-48 0,-3-22-135 0,0 20-13 16,0-20-104-16,4 21-19 0,-4-21-107 0,3 19-24 0,-3-19-115 16,3 20-27-16,-3-20-98 0,7 17-33 0,-7-17-29 15,0 0-81-15,10 22-77 0,-10-22-309 16,0 0-461-16</inkml:trace>
  <inkml:trace contextRef="#ctx0" brushRef="#br0" timeOffset="50309.24">29368 10353 1068 0,'0'0'745'0,"0"0"-161"0,0 0-104 0,0 0-45 16,0 0-54-16,0 0-43 0,0 0-39 0,0 0-33 0,0 0-46 15,0 0-48-15,0 0-35 0,0 0-29 0,0 0-25 16,13 17-16-16,-13-17-16 0,7 17-12 15,-7-17-7-15,0 16-9 0,0-16-9 0,6 17-29 16,-6-17-25-16,10 17-27 0,-10-17-20 0,0 16-57 0,0-16-46 16,7 16-49-16,-7-16-50 0,0 0-54 0,7 19-43 15,-7-19-100-15,0 0-285 0,0 0-439 0</inkml:trace>
  <inkml:trace contextRef="#ctx0" brushRef="#br0" timeOffset="50476.01">29454 10397 477 0,'0'0'1149'0,"0"0"-430"0,0 0-150 16,0 0-82-16,0 0-102 0,0 0-64 0,0 0-58 0,0 0-44 15,0 0-38-15,14 15-38 0,-14-15-27 0,0 0-32 16,6 20-19-16,-6-20-36 0,0 0-35 0,7 20-42 0,-7-20-44 16,0 0-52-16,10 21-63 0,-10-21-64 15,6 13-61-15,-6-13-48 0,7 10-493 0,-7-10-706 0</inkml:trace>
  <inkml:trace contextRef="#ctx0" brushRef="#br0" timeOffset="51273.15">33677 10432 1327 0,'0'0'1002'0,"0"0"-292"0,0 0-118 0,0 0-96 15,0 0-73-15,0 0-66 0,0 0-63 0,0 0-50 16,0 0-45-16,0 0-65 0,0 0 2 0,10 18-55 16,-10-18 18-16,6 16-53 0,-6-16 23 0,7 17-32 0,-7-17 3 15,10 17-34-15,-10-17 29 0,10 21-45 16,-10-21 18-16,7 16-72 0,-7-16 12 0,6 16-45 15,-6-16-55-15,7 15-51 0,-7-15-60 0,6 15-66 16,-6-15-74-16,0 0-44 0,4 15-100 0,-4-15-336 16,0 0-727-16</inkml:trace>
  <inkml:trace contextRef="#ctx0" brushRef="#br0" timeOffset="51461.46">33859 10417 1124 0,'0'0'1078'0,"0"0"-340"0,0 0-127 0,0 0-133 0,10 16-85 0,-10-16-73 0,7 17-62 15,-7-17-60-15,3 23-55 0,-3-23-27 0,10 26-50 0,-10-26-47 16,10 25-58-16,-10-25-57 0,7 21-62 0,-7-21-75 16,7 19-63-16,-7-19-55 0,6 17-57 0,-6-17-516 15,4 15-838-15</inkml:trace>
  <inkml:trace contextRef="#ctx0" brushRef="#br0" timeOffset="52913.96">25295 15094 509 0,'0'0'1086'0,"0"0"-302"0,0 0-174 0,0 0-88 0,0 0-102 0,0 0-58 0,0 0-39 0,0 0-86 15,0 23 20-15,0-23-77 0,0 0 8 0,0 27-78 16,0-27 21-16,7 18-66 0,-7-18 26 0,0 0-59 15,0 24 27-15,0-24-52 0,0 0 34 0,6 17-51 16,-6-17 38-16,0 0-50 0,0 0 39 0,0 0-49 16,4 13 42-16,-4-13-46 0,0 0 40 0,0 0-46 0,6-17 36 15,-6 17-59-15,0-20 28 0,0 20-53 16,0-27 35-16,0 27-51 0,0-35 31 0,0 35-40 16,0-37 55-16,0 37-38 0,-3-39 59 0,3 39-33 15,0-30 59-15,0 30-35 0,0-26 61 0,0 26-14 0,-3-19 84 16,3 19-18-16,0 0 42 0,0-20-59 0,0 20 34 15,0 0-34-15,0 0 50 0,0 0-45 16,0 0 43-16,0 0-47 0,0 0 40 0,0 26-49 0,0-26 38 16,3 23-47-16,-3-23 36 0,3 26-49 0,-3-26 40 15,7 30-45-15,-7-30 34 0,6 30-47 0,-6-30 37 16,7 25-44-16,-7-25 37 0,7 18-46 0,-7-18 43 16,0 18-52-16,0-18 45 0,0 0-52 0,6 20 43 15,-6-20-44-15,0 0 41 0,0 0-40 16,0 0 40-16,0 0-40 0,0 0 44 0,0 0-48 0,0 0 37 15,0 0-56-15,0-22 35 0,0 22-44 0,0-23 49 16,0 23-40-16,-6-27 61 0,6 27-49 0,-7-29 54 16,7 29-40-16,-7-24 4 0,7 24 9 0,0-22 14 15,0 22 19-15,-6-17 16 0,6 17 5 0,0 0 3 16,-10-20-2-16,10 20-7 0,0 0-4 0,-3-18-5 16,3 18-2-16,0 0-5 0,0 0-11 0,0 0 2 15,0 0-2-15,0 0-1 0,19 15-3 0,-19-15-2 0,20 26 36 16,-10-9-43-16,4 3 41 0,6 0-42 0,-10 3 38 15,9 0-41-15,-2 0 35 0,3-3-42 0,-7-1 42 16,4-2-43-16,-4 0 43 0,0-1-47 0,-6-2 50 16,3-2-41-16,3-1 36 0,-13-11-42 0,14 18 42 15,-14-18-39-15,10 14 45 0,-10-14-48 0,0 0 18 16,13 15-13-16,-13-15 42 16,0 0-45-16,0 0 43 0,0 0-39 0,-23 5 34 0,23-5-40 0,-20-4 44 15,20 4-44-15,-24-6 41 0,24 6-41 0,-26-7 41 16,26 7-40-16,-17-6 32 0,17 6-71 0,-20-4 10 15,20 4-77-15,0 0-11 0,-23-4-71 0,23 4-77 16,0 0-70-16,0 0-64 0,-7 14-44 0,7-14-504 16,0 0-969-16</inkml:trace>
  <inkml:trace contextRef="#ctx0" brushRef="#br0" timeOffset="53351.2">26660 14610 1341 0,'0'0'875'0,"-16"-7"-209"16,16 7-116-16,-27-3-98 0,27 3-85 0,-23 6-62 15,3 0-48-15,10 2-4 0,-10 2-71 0,7 3 14 0,3 4-73 0,-4 1 27 16,1 4-59-16,7 2-23 0,-4 3-13 16,10 0-9-16,-7 4 27 0,7-1-60 0,7 1 38 15,-7 1-61-15,10 2 12 0,-4 0-53 0,7 0 29 0,1-3-20 16,-4 1-22-16,3-2-27 0,0-3-32 16,4-1-42-16,-4-6-39 0,1 0-54 0,2-4-37 15,-3-2-47-15,1-1-35 0,2-4-109 0,-2-2-358 0,-14-7-623 16</inkml:trace>
  <inkml:trace contextRef="#ctx0" brushRef="#br0" timeOffset="53809.14">26890 15182 402 0,'0'0'1411'0,"0"0"-562"0,10 13-185 0,-10-13-151 0,13 11-93 0,-13-11-81 15,20 13-76-15,-20-13-51 0,30 13-45 0,-17-7-42 16,-13-6-24-16,30 8-23 0,-14-5-18 0,-16-3-15 15,40 0-9-15,-40 0-17 0,37-1-18 0,-21-2-10 16,-16 3-14-16,27-9-10 0,-27 9-3 0,23-13 4 16,-23 13-2-16,20-18 9 0,-20 18-4 0,7-22 5 15,-7 22-3-15,0-24 5 0,0 24 5 0,-13-29 5 0,6 15 3 16,-6-2-34-16,-4 0 49 0,4 0-34 0,-1 5 53 16,-2 1-19-16,3 1 60 0,-1 2-45 0,14 7 41 15,-23-10-52-15,23 10 38 0,0 0-50 0,-27 0 38 16,27 0-49-16,-10 13 43 0,10-13-5 0,0 20-7 15,0-20-4-15,0 27-4 0,7-11-1 16,-4 0-1-16,4 0-5 0,0-1-1 0,6 1-4 0,-6-3 2 16,3 1-7-16,3 1-25 0,-6-4-21 0,6-1-19 15,-13-10-27-15,16 13-1 0,-16-13-39 0,14 4-7 16,-14-4-18-16,20-5 2 0,-20 5-22 0,10-16 4 16,-10 16 8-16,6-26 13 0,-6 26 17 0,7-33 22 15,-7 33 23-15,0-33 25 0,0 33 11 0,-7-33 21 16,7 33 28-16,0-30 32 0,0 30 16 0,-6-21 93 15,6 21-39-15,0 0 45 0,-7-19-76 0,7 19 39 16,0 0-6-16,0 0-33 0,0 0-13 0,7 17-12 16,-7-17-10-16,6 25-14 0,8-10-40 0,-8 0-47 15,4-1-35-15,-3 2-35 0,-1-2-25 0,8 0-87 16,-4-1-62-16,3-3-431 0,0 0-406 0</inkml:trace>
  <inkml:trace contextRef="#ctx0" brushRef="#br0" timeOffset="54068.8">27368 14684 454 0,'-7'-21'1317'0,"7"21"-484"0,0 0-177 0,0 0-135 0,0 0-99 0,0 0-77 0,0 0-51 0,-10 21-84 16,17-4 34-16,-4 7-83 0,4 2-8 0,0 3-9 15,-1 4 20-15,8 0-40 0,-5 4 12 0,5 6-34 16,-1-1 5-16,4 3-23 0,-4-4 6 15,0-2-24-15,-3-2-9 0,4-4-11 0,-1 0-20 0,0-3 3 16,-3-3-26-16,-3-5-33 0,-1-2-35 16,1-4-96-16,0-2-22 0,-7-14-58 0,10 22-28 0,-10-22-52 15,0 0-34-15,0 0-15 0,0 0-60 0,0 0-5 16,6-19-35-16,-6 19-348 0,-6-27-547 0</inkml:trace>
  <inkml:trace contextRef="#ctx0" brushRef="#br0" timeOffset="54202.21">27534 15189 1506 0,'-7'-15'202'0,"7"15"63"0,-16-21 38 0,16 21 16 0,-7-16 15 0,7 16-20 0,0 0-29 0,-6-17-45 15,6 17-57-15,0 0-36 0,0 0-25 0,0 0-34 0,0 0-15 16,0 0-17-16,19 9-12 0,-19-9-9 0,17 15-6 16,-17-15-6-16,27 16-7 0,-17-6-9 0,3 0-44 15,7-1-50-15,-4 2-66 0,-2-1-62 0,2-1-42 16,4-2-95-16,-6 0-473 0,2-1-565 16</inkml:trace>
  <inkml:trace contextRef="#ctx0" brushRef="#br0" timeOffset="54519.21">27923 15180 970 0,'0'0'1162'0,"0"0"-374"0,20-6-173 0,-20 6-145 0,0 0-103 15,0 0-85-15,0 0-64 0,0 0-48 0,0 0-38 16,16-1-27-16,-16 1-31 0,0 0-11 0,0 0-17 16,20-3-15-16,-20 3-17 0,0 0-19 0,17-8-15 0,-17 8-11 15,0 0-8-15,20-15 1 0,-20 15-5 16,6-16-1-16,-6 16-5 0,4-17 1 0,-4 17-2 15,0-21-35-15,0 21 71 0,-10-25-50 0,10 25 58 16,-7-20-41-16,7 20 63 0,-20-21-39 0,20 21 72 0,-16-16-45 16,16 16 65-16,-20-9-43 0,20 9 49 15,-24-2-54-15,24 2 42 0,-20 5-57 0,20-5 36 16,-23 13-11-16,23-13-10 0,-13 20-7 0,13-20-16 0,-7 28-15 16,7-28-5-16,-6 34-27 0,6-34-22 15,0 34-23-15,6-16-16 0,1 0-23 0,-7-1-27 0,7 2-23 16,6-3-17-16,-7 1-16 0,4-3 13 0,4 1-57 15,-1-1-17-15,-3-1-95 0,10 0-325 0,-7-3-300 16</inkml:trace>
  <inkml:trace contextRef="#ctx0" brushRef="#br0" timeOffset="54940.9">28401 15073 1608 0,'0'0'1028'0,"-16"-6"-239"0,16 6-191 16,0 0-42-16,-20-6-124 0,20 6-64 0,0 0-93 0,0 0-39 0,-24-1-54 15,24 1-35-15,0 0-46 0,0 0-10 0,-6 14-28 16,6-14-16-16,0 0-37 0,6 26 5 0,-6-26-38 16,7 20 16-16,-7-20-53 0,13 22 8 0,-13-22-27 0,10 18-25 15,-10-18-25-15,14 16-23 0,-14-16-14 0,13 11-16 16,-13-11-20-16,0 0-10 0,16 6-2 0,-16-6-10 15,0 0-4-15,7-11 6 0,-7 11 5 0,0 0 5 16,0-29 14-16,0 29 17 0,-13-24 21 0,13 9 23 16,-7 0 28-16,4 0 45 0,-4 1 50 0,1 1 63 15,6 13 50-15,-14-22 28 0,14 22 101 0,-6-15-45 16,6 15 39-16,0 0-79 0,0 0 39 0,0 0-25 16,0 0-16-16,-10 17-12 0,16 0 3 0,-2 6-5 15,2 6-8-15,8 5-9 0,-8 3 0 0,11 9-3 16,-4 1-4-16,0 3 1 0,4-2 10 0,-10 3-9 15,6-3-2-15,0-2-12 0,-3-4-51 0,-3-6 35 16,-1 1-33-16,-6-8 7 0,7 1-51 0,-7-6 14 16,-7-1-93-16,7-3-9 0,-6-1-54 0,-7-3-52 0,3-3-44 15,-4-5-64-15,1 1-67 0,-4-5-36 0,17-4-92 16,-33 0-403-16,17-1-788 0</inkml:trace>
  <inkml:trace contextRef="#ctx0" brushRef="#br0" timeOffset="55635.37">28826 14968 1341 0,'0'0'992'0,"0"0"-241"0,-6 10-134 0,6-10-120 0,0 0-100 0,-10 20-15 0,10-20-117 0,0 0-14 16,0 26-76-16,0-26-9 0,0 21-56 0,0-21 8 16,16 26-54-16,-9-13 16 0,0 0-46 0,6-1 21 0,-3-1-42 15,-3-1 26-15,6 0-43 0,3-3 26 0,-16-7-56 16,20 13 20-16,-20-13-62 0,27 6 26 0,-27-6-18 16,17-3-27-16,-17 3-19 0,13-9-21 0,-13 9-19 15,16-20-13-15,-16 20-17 0,0-25-22 0,0 25-42 16,0-36 41-16,0 17-2 0,-6-4 39 0,-4 0 37 15,-3 2 19-15,6 0 30 0,-6 1 51 0,-4 0 49 16,4 3 58-16,-4 1 25 0,-3 3 35 0,7 2 21 16,3 4-1-16,10 7-8 0,-27-10-4 0,27 10-17 15,-23-2-25-15,23 2-18 0,-13 7-54 0,13-7 36 16,-7 15-55-16,7-15 40 0,-3 20-9 0,3-20-7 16,3 25-10-16,-3-25-4 0,13 29-6 0,-6-16-4 15,0 0-3-15,3 0-2 0,-4 0-1 0,8-1-16 16,-14-12-28-16,13 18-25 0,-13-18-28 0,23 13-30 0,-23-13-31 15,13 7-26-15,-13-7-17 0,0 0-5 16,30-4 4-16,-30 4 10 0,7-14 21 0,-7 14 33 16,13-19 24-16,-13 19 25 0,4-21 29 0,-4 21 40 0,0-22 42 15,0 22 45-15,-4-22 6 0,4 22 92 16,0-17 33-16,0 17 17 0,0 0-10 0,-6-19-23 0,6 19-25 16,0 0-72-16,0 0 22 0,0 0-69 0,0 0 34 15,0 0-24-15,0 0-47 0,0 22-57 0,0-22-60 16,13 17-63-16,-3-4-65 0,-10-13-72 0,13 22-64 15,1-11-95-15,-5 2-308 0,-2-1-460 0</inkml:trace>
  <inkml:trace contextRef="#ctx0" brushRef="#br0" timeOffset="55955.08">29185 15011 543 0,'-6'-20'883'0,"6"20"-261"0,0 0-188 0,0-23-9 0,0 23-118 16,0 0 37-16,0-22-60 0,0 22 58 0,0 0-48 0,0 0 39 0,0 0-70 0,6-10-14 0,-6 10-25 16,0 0-25-16,17 16-33 0,-17-16-16 0,13 22-17 15,-6-8-8-15,3 0-39 0,-4 2-6 0,1 0-27 0,0 1 1 16,6-2-21-16,-13 0 1 0,0-15-27 0,13 23-10 16,-13-23-45-16,10 16-5 0,-10-16-53 15,0 0 46-15,0 0-49 0,0 0 28 0,0 0-47 0,0 0 45 16,0 0-47-16,-6-20 41 0,6 20-49 0,-7-32 49 15,4 17-37-15,-4-4 54 0,0 0-45 0,1 1 53 16,6-1 5-16,-7 3-2 0,7 16-4 16,-7-32-6-16,7 32-2 0,0-27-4 0,0 27-5 0,0-23-8 15,0 23-62-15,0 0 9 0,7-21-40 0,-7 21-37 16,0 0-50-16,0 0-71 0,13-9-437 0,-13 9-453 16</inkml:trace>
  <inkml:trace contextRef="#ctx0" brushRef="#br0" timeOffset="56165.62">29627 14940 942 0,'0'0'1244'0,"0"0"-385"16,13 19-203-16,-13-19-62 0,10 16-138 0,-10-16-47 0,7 20-92 0,0-7-45 0,-7-13-69 0,13 26-30 15,-7-10-49-15,8-2-12 0,-11 3-37 16,10-1-4-16,-6 0-36 0,0 0-20 0,6-1-58 0,-3-2 5 15,-3 0-82-15,-1 0-16 0,-6-13-61 0,13 19-68 16,-13-19-45-16,10 11-40 0,-10-11-44 16,0 0-10-16,0 0-77 0,0 0-412 0,14-7-758 0</inkml:trace>
  <inkml:trace contextRef="#ctx0" brushRef="#br0" timeOffset="56316.68">29713 14787 1482 0,'-6'-10'1144'0,"6"10"-353"0,0 0-126 16,0 0-186-16,0 0-75 0,0 0-136 0,0 0-46 16,-14 7-133-16,14-7-44 0,0 0-132 0,0 0-42 15,0 0-88-15,7 15-99 0,-7-15-65 0,0 0-69 16,13 14-483-16,-13-14-868 0</inkml:trace>
  <inkml:trace contextRef="#ctx0" brushRef="#br0" timeOffset="56817.89">29979 15035 1700 0,'10'13'925'0,"-3"-1"-204"0,6-1-142 0,-6-1-113 0,6 2-86 0,-3-2-73 16,3 0-110-16,1-2-6 0,-5 1-82 15,5-2 22-15,6 0-67 0,-10-1 20 0,-10-6-63 0,30 4 21 16,-30-4-67-16,20 0 28 0,-20 0-27 0,26-5-11 15,-26 5-11-15,17-10-13 0,-17 10-8 0,20-16 2 16,-20 16 0-16,6-20 8 0,-6 20-3 0,4-26 3 16,-4 26-40-16,-4-29 51 0,1 12-38 0,-7 0 51 15,3-2-25-15,-6-1 52 0,3 3 9 16,-3-1 16-16,-7 1 28 0,10 3 23 0,-10 1 27 0,7 3 16 16,-1 1-30-16,-2 1 50 0,16 8-55 0,-23-9 37 0,23 9-48 15,-20 0 24-15,20 0-53 0,-14 7-9 16,14-7-5-16,-6 15-3 0,6-15 37 0,-4 21-41 15,4-21 23-15,4 27-35 0,-1-11 41 0,0 0-46 16,4 0 48-16,0 1-36 0,6 2-2 0,-3-2-4 0,3 2 32 16,-6-2-40-16,9 0 28 0,-2-1-36 0,-8-3 32 15,8-2-51-15,-1-1 13 0,-13-10-53 0,23 15 1 16,-23-15-26-16,20 5-20 0,-20-5-16 0,17-1-7 16,-17 1-9-16,13-11-3 0,-13 11 3 0,13-18 4 15,-13 18 10-15,4-24 14 0,-4 24-24 0,6-29 71 16,-6 29-35-16,0-27 69 0,0 27-34 0,0-23 93 15,0 23-8-15,0 0 71 0,0-20-49 0,0 20 44 16,0 0 0-16,0 0-6 0,7 17 4 16,-7-17-4-16,13 29-21 0,-9-10-12 0,2 2-12 0,1 2-13 0,-1-2-52 15,1 2-62-15,0 0-85 0,3-1-98 16,-4-1-99-16,1-3-159 0,0 0-314 0,-1-4-647 16</inkml:trace>
  <inkml:trace contextRef="#ctx0" brushRef="#br0" timeOffset="57736.28">30869 14879 1359 0,'0'0'962'0,"0"0"-285"0,0 0-57 0,0 0-181 0,0 0-17 15,0 0-116-15,-9 13-5 0,9-13-94 0,6 23 11 16,-6-23-80-16,3 28 19 0,4-13-64 0,0-1 9 16,-1 1-51-16,-6-15 28 0,14 28-53 0,-14-28 30 15,10 23-50-15,-10-23 35 0,6 18-51 0,-6-18 40 16,7 15-49-16,-7-15 41 0,0 0-41 0,0 0 44 15,7 13-48-15,-7-13 45 0,0 0-47 0,0 0 45 16,0-20-63-16,0 20 21 0,0-23-65 0,0 23 25 16,-7-30-59-16,7 10 25 0,0 1-51 0,-7-3 34 15,7 2-12-15,0-4-3 0,0 3 4 0,0-1 11 0,0 3 17 16,0-1 18-16,0 20 20 0,7-31 9 0,-7 31 19 16,7-22 30-16,-7 22 20 0,0 0 21 15,13-10 19-15,-13 10 21 0,17 6 6 0,-17-6-21 0,16 16 61 16,-6-5-43-16,0 2 62 0,3 1-29 15,1 2 47-15,-4 0-43 0,3 1 3 0,0 0 14 16,-3-2-28-16,-3-1 3 0,-1 0-25 0,8-1-11 16,-14-13-20-16,13 23-3 0,-13-23-24 0,10 15 1 0,-10-15-20 15,13 14-3-15,-13-14-37 0,0 0 12 0,10 12-31 16,-10-12 18-16,0 0-61 0,0 0 17 0,14-10-79 16,-14 10 8-16,6-17-71 0,-6 17 10 0,0-24-19 15,0 24-21-15,7-31-18 0,-7 31-21 0,6-32 47 16,-6 15 18-16,0 17 36 0,10-29 35 0,-10 29 38 15,7-21 54-15,-7 21 67 0,7-12 71 0,-7 12 42 16,0 0 36-16,0 0 19 0,20 3 26 0,-20-3-27 16,16 20 53-16,-9-7-35 0,0 1 20 0,-1 2-70 15,1 1 25-15,3 3-70 0,0-1 24 0,-7 1-64 16,4-2 21-16,6-1-58 0,-6-1 31 0,-1 0-65 16,1-1 5-16,3 0-28 0,-3-1-46 0,-1 0-49 15,4-1-52-15,-10-13-53 0,13 22-55 0,-13-22-60 16,14 17-47-16,-14-17-38 0,20 11-484 0,-20-11-833 15</inkml:trace>
  <inkml:trace contextRef="#ctx0" brushRef="#br0" timeOffset="57981.94">31607 14887 1304 0,'0'0'963'0,"0"0"-298"0,0 0-46 0,0 0-164 0,0 0-6 0,0 0-106 0,0 0-39 0,13 13-50 0,-13-13-43 16,7 22-30-16,-7-22-19 0,13 30-6 0,-13-30-48 15,14 35 1-15,-8-14-41 0,-3-1 4 0,4 3-31 0,0-6-4 16,3 2-20-16,-7-2 2 0,4-1-69 16,-1-2-10-16,-6-14-107 0,4 22-29 0,-4-22-67 15,13 16-50-15,-13-16-46 0,0 0-69 0,0 0-59 16,0 0-489-16,0 0-987 0</inkml:trace>
  <inkml:trace contextRef="#ctx0" brushRef="#br0" timeOffset="58172.18">31627 14590 1482 0,'0'0'1124'0,"0"0"-346"0,-7-16-203 0,7 16-125 0,0 0-83 16,0 0-58-16,0 0-101 0,7-22-6 0,-7 22-87 15,7-12 22-15,-7 12-68 0,20-10 18 0,-20 10-73 16,16-13-14-16,-16 13-60 0,27-11-65 0,-27 11-74 16,16-9-69-16,-16 9-92 0,24-4-83 0,-24 4-90 15,20 1-382-15,-20-1-824 0</inkml:trace>
  <inkml:trace contextRef="#ctx0" brushRef="#br0" timeOffset="58805.15">32391 14959 1312 0,'0'0'1132'0,"0"0"-310"0,10 16-202 16,-10-16-70-16,7 17-151 0,-7-17-50 0,6 23-116 15,-6-23-20-15,14 26-85 0,-14-26 7 0,13 26-73 16,-13-26-6-16,10 24-92 0,-10-24-12 0,6 18-59 16,-6-18-50-16,7 15-63 0,-7-15-64 0,0 0-67 15,13 16-20-15,-13-16-59 0,0 0-68 0,0 0-331 16,0 0-576-16</inkml:trace>
  <inkml:trace contextRef="#ctx0" brushRef="#br0" timeOffset="59015.35">32384 14639 1522 0,'0'0'1015'0,"0"0"-274"0,-6-14-176 0,6 14-110 16,0 0-105-16,0 0-85 0,0 0-61 0,-7-16-49 16,7 16-62-16,0 0-58 0,0 0-54 0,0 0-48 15,0 0-62-15,0 0-59 0,0 0-61 0,20 11-51 16,-20-11-47-16,0 0-35 0,10 19-106 0,-10-19-276 15,10 17-428-15</inkml:trace>
  <inkml:trace contextRef="#ctx0" brushRef="#br0" timeOffset="59535.2">32551 14781 560 0,'0'0'1411'0,"0"0"-498"0,6 19-233 16,-6-19-62-16,0 0-142 0,7 17-64 0,-7-17-71 15,6 20-53-15,-6-20-41 0,10 29-23 0,-3-13-39 16,-7 1-26-16,7 0-31 0,6 5-20 0,-3-1-22 16,-3 0-20-16,-1 0-18 0,1 2-7 0,6-3-11 0,-6 0-6 15,3-3-10-15,-4-2 0 0,-6-15-12 16,10 24-18-16,-10-24-24 0,7 19-3 0,-7-19-19 0,0 0 14 16,0 0-39-16,0 0 9 0,0 0-76 0,0 0 6 15,13-13-34-15,-13 13-36 0,0-27-29 0,0 27-22 16,0-39-39-16,4 17 45 0,-4 1 13 0,3-2 62 15,-3-3 39-15,0 1 23 0,7 2 23 0,-1 3 26 16,-2 0 17-16,-1 3 36 0,4 1 58 0,-7 16 45 16,10-21 39-16,-10 21 29 0,13-12 29 0,-13 12 4 15,0 0 5-15,20 2-38 0,-20-2 57 0,16 11-52 16,-9 2 4-16,3 0-3 0,-3 1-5 0,3 2-5 16,0 3-4-16,-4 1 1 0,4 0-25 0,-3 0-6 15,3-1-20-15,-7-2-11 0,4-1-28 0,-1-2 0 16,-6-14-25-16,14 26-2 0,-14-26-46 0,6 20-3 15,-6-20-45-15,7 16 5 0,-7-16-55 0,0 0 14 16,10 7-79-16,-10-7 5 0,0 0-40 0,0 0-32 0,17-16-33 16,-17 16-43-16,3-18-7 0,-3 18 6 0,3-23 31 15,-3 23 49-15,7-29 46 0,-7 29 43 16,6-24 41-16,-6 24 73 0,0-21 84 0,0 21 98 0,7-14 25 16,-7 14 98-16,0 0-31 0,0 0 58 0,17-6-70 15,-17 6 33-15,0 0-86 0,13 17 19 0,-13-17-80 16,7 18 16-16,-7-18-71 0,13 24 26 0,-13-24-75 15,13 25-3-15,-3-14-54 0,-3 2-66 0,3-1-70 16,-10-12-64-16,16 21-57 0,-6-9-40 0,-10-12-48 16,17 15-457-16,-17-15-673 0</inkml:trace>
  <inkml:trace contextRef="#ctx0" brushRef="#br0" timeOffset="59985.28">33321 15140 392 0,'17'7'1241'0,"-17"-7"-502"0,13 6-177 16,-13-6-94-16,17 6-106 0,-17-6-73 0,13 4-63 16,-13-4-45-16,20 4-35 0,-20-4-27 0,0 0-19 15,30 0-27-15,-30 0-14 0,16-4-13 0,-16 4-9 16,14-7-10-16,-14 7-8 0,13-12 2 0,-13 12-11 16,10-15-4-16,-10 15-4 0,3-19-1 0,-3 19-7 0,-3-23-3 15,3 23-41-15,-10-29 54 0,3 12-46 0,1 1 55 16,-8-1-40-16,5 0 50 0,-11 1-32 0,10 0 61 15,-7 0-35-15,0 3 65 0,1 0-32 0,-4 5 56 16,10-1-42-16,-3 2 54 0,13 7-54 0,-24-7 33 16,24 7-59-16,-20-1 0 0,20 1-1 0,-20 8-5 15,20-8 0-15,0 16-10 0,0-16 40 0,-3 23-50 16,3-23 43-16,3 28-50 0,-3-11 39 0,7-2-48 16,0 3 41-16,-1-3-49 0,1 1 43 0,3 0-50 15,-3-2 48-15,-1 1-50 0,8-2 36 0,-1-3-65 16,-3-2 29-16,-10-8-24 0,26 13-19 0,-26-13-20 15,17 4-9-15,-17-4-8 0,27-1 0 0,-27 1 5 16,16-9 11-16,-16 9 9 0,23-10 6 0,-23 10 14 16,14-10 9-16,-14 10 16 0,13-7 24 0,-13 7 21 15,0 0 10-15,20 4 0 0,-20-4 7 0,17 20 5 16,-11-4-6-16,4 6 0 0,0 2-8 0,0 3-5 16,3 3 3-16,1 0-12 0,-4-2-2 0,3-2-54 15,-3-2-53-15,0-4-124 0,-3 2-101 0,-4-8-141 0,-3-14-501 16,16 17-963-16</inkml:trace>
  <inkml:trace contextRef="#ctx0" brushRef="#br0" timeOffset="61786.54">31929 14933 180 0,'0'0'841'0,"-6"-14"-323"0,6 14-116 0,0 0-76 15,-7-16-43-15,7 16-56 0,0 0 12 0,-7-13-60 16,7 13 66-16,0 0-50 0,0 0 71 0,0 0-31 16,0 0 60-16,0 0-59 0,0 0 48 0,0 0-63 15,0 0-15-15,14 13-16 0,-14-13-25 0,16 23-14 16,-6-10-14-16,-3 1 2 0,3-1-35 0,-4 1-13 16,4 0-27-16,-3-3 3 0,0 2-32 15,-7-13 10-15,13 20-30 0,-13-20 10 0,7 16-27 0,-7-16 7 16,10 13-43-16,-10-13 27 0,0 0-35 0,10 10 36 15,-10-10-14-15,0 0-36 0,0 0 20 0,10-17-53 16,-10 17 24-16,0-22-61 0,0 22 32 0,0-30-53 16,0 30 35-16,6-33-45 0,-6 17 52 0,0 16 11 0,10-31 15 15,-10 31 9-15,7-25 11 0,-7 25 23 16,10-17-32-16,-10 17 74 0,0 0 15 0,16-3-27 0,-16 3 63 16,24 17-33-16,-18-4 76 0,8 4-54 0,-1 2 54 15,-3 0 6-15,3 4 2 0,0 0 5 0,-3-2-21 16,-3 2-10-16,6 0-17 0,-3-3-11 0,-3-1-12 15,3-2-10-15,-7-2-23 0,4-1-36 0,-7-14-42 16,6 23-49-16,-6-23-58 0,14 17-53 0,-14-17-85 16,6 14-80-16,-6-14-45 0,0 0-530 0,10 12-983 15</inkml:trace>
  <inkml:trace contextRef="#ctx0" brushRef="#br0" timeOffset="62378.02">34122 14847 1335 0,'0'0'946'0,"0"0"-226"0,0 0-151 0,0 0-42 0,-20 3-128 0,20-3-7 0,0 0-115 0,0 0-45 16,0 0-53-16,0 0-38 0,0 0-30 0,0 0-22 15,0 0-21-15,0 0-14 0,7 14-8 0,-7-14-11 16,13 6-18-16,-13-6-20 0,20 7-26 16,-20-7-18-16,23 5-22 0,-23-5 15 0,20 5-75 0,-20-5 1 15,23 3-77-15,-23-3 1 0,20 5-88 0,-20-5-15 16,17 5-21-16,-17-5-70 0,0 0-57 0,23 6-370 15,-23-6-564-15</inkml:trace>
  <inkml:trace contextRef="#ctx0" brushRef="#br0" timeOffset="62567.89">34222 15028 1201 0,'0'0'915'0,"0"0"-254"0,0 0-99 0,0 0-93 0,-4 16-54 15,4-16-97-15,0 0 11 0,10 12-76 0,-10-12 20 0,10 10-80 16,-10-10-17-16,17 8-19 0,-17-8-62 16,16 12 8-16,-16-12-50 0,20 11-26 0,-20-11-46 0,24 12-16 15,-24-12-109-15,19 10-32 0,-19-10-88 16,20 8-100-16,-20-8-130 0,17 9-599 0,-17-9-1243 0</inkml:trace>
  <inkml:trace contextRef="#ctx0" brushRef="#br0" timeOffset="67112.1">34873 14622 1038 0,'0'0'1074'0,"0"0"-336"0,0 0-146 0,0 0-117 0,0 0-60 15,16 8-106-15,-16-8 0 0,7 23-94 0,0-7 13 0,-1 5-82 16,1 3-15-16,-4 3-13 0,4-1-18 0,-1 6-13 16,-2-4-20-16,2 2 19 0,1 0-55 15,-4-1 28-15,4-2-43 0,-4-2 23 0,-3 1-62 16,7-5 21-16,-4-1-57 0,1-1 22 0,-4-19-67 0,3 34 11 16,-3-34-42-16,3 25-45 0,-3-25-49 0,4 18-67 15,-4-18-41-15,0 0-47 0,0 0-28 16,0 0-44-16,0 0-376 0,0 0-587 0</inkml:trace>
  <inkml:trace contextRef="#ctx0" brushRef="#br0" timeOffset="67426.23">34949 14643 584 0,'0'0'1196'0,"0"0"-426"0,-3-20-167 15,3 20-127-15,0 0-100 0,0 0-74 0,0 0-57 0,0 0-45 16,13 7-35-16,-13-7-14 0,13 26-74 0,-3-7 31 15,4 3-62-15,-4 5 41 0,10 2-47 16,-4 2 35-16,4-1-53 0,-3 0 38 0,-1-1-56 16,4-2 36-16,-3-1-8 0,3-3-10 0,-7-4-9 0,4-2-19 15,-4-1-9-15,0-4-4 0,1-2 0 0,-14-10 1 16,23 10 2-16,-23-10 1 0,16-3-43 16,-16 3 23-16,17-19-58 0,-14 2 33 0,4-2-63 0,-7-6 23 15,3-8-14-15,-6 3-2 0,3-4 1 0,-3-5 7 16,-1-1 14-16,-2 0 14 0,-1 1 13 0,0 4 1 15,4 5 8-15,-4 3 10 0,4 3 10 0,0 5-15 16,-1 2-39-16,4 17-36 0,-6-23-29 0,6 23-13 16,0 0-64-16,0 0-31 0,0 0-95 0,0 0-287 15,6 30-185-15</inkml:trace>
  <inkml:trace contextRef="#ctx0" brushRef="#br0" timeOffset="67743.23">35567 15053 1646 0,'0'0'991'0,"-3"21"-280"0,3-21-100 0,0 0-125 16,0 0-109-16,3 27-30 0,-3-27-116 0,10 19-13 16,-3-5-73-16,-1-1 0 0,4 0-65 0,0 1 16 15,0 1-54-15,3-1 23 0,1-4-53 0,-1 7 15 16,-3-7-59-16,3-1 13 0,4-2-60 0,-17-7 27 15,23 9-21-15,-23-9-22 0,23 0-18 0,-23 0-20 16,24-15-14-16,-14 4-21 0,-10 11-15 0,10-27-8 16,-7 5-28-16,-3 4 62 0,0-2-9 0,-3 1 71 15,-1-1 4-15,-6-5 38 0,4 4 63 0,-8 2 53 16,1 4 94-16,0 0-50 0,0 5 59 0,-1 2-61 16,14 8 22-16,-23-6-73 0,23 6 9 0,-20 4-106 15,20-4-41-15,-13 17-108 0,13-17-85 0,-7 29-117 16,7-29-542-16,7 37-879 0</inkml:trace>
  <inkml:trace contextRef="#ctx0" brushRef="#br0" timeOffset="68478.03">36537 14887 915 0,'0'0'820'0,"-13"-8"-139"16,13 8-168-16,-13-6-7 0,13 6-124 0,0 0 14 15,-27 3-119-15,27-3 24 0,-13 11-84 16,13-11 16-16,-14 20-79 0,14-20 12 0,-6 32-72 0,6-32 27 15,3 35-61-15,-3-15 28 0,7 3-55 0,-1 0 25 16,1 1-51-16,3-2 39 0,0-2-48 0,0 0 38 16,3-2-45-16,-3-2 37 0,0-3-40 15,0-1 32-15,-10-12-43 0,20 15 40 0,-20-15-28 0,20 7 22 16,-20-7-46-16,13-7 30 0,-13 7-65 0,14-20 18 16,-11 3-69-16,0-3 13 0,-3-7-72 0,0-3 17 15,0-5-73-15,-3-6 36 0,-4-3 0 0,4-6 25 16,-7 1 28-16,3-2 26 0,-3 2 34 0,0 9 30 15,4 3 50-15,-4 5 63 0,3 6 67 0,0 3 53 16,1 4 10-16,-1 6-1 0,7 13-24 0,-7-14-25 16,7 14-21-16,0 0-22 0,0 0-18 0,-6 20-11 0,6-20-55 15,3 30 37-15,4-11-50 0,-1 2 40 16,4 1-50-16,0 3 26 0,4-1-68 0,-1 3 15 16,4-1-82-16,-1 1-7 0,1-4-66 0,3 2-83 0,-4-4-25 15,1-1-54-15,0-3-72 0,-4-1-437 0,3-2-688 16</inkml:trace>
  <inkml:trace contextRef="#ctx0" brushRef="#br0" timeOffset="68796.78">36859 14910 900 0,'0'0'920'0,"0"0"-242"0,0 0-248 0,0 0-35 0,0 0-148 0,0 0-1 15,0 0-98-15,7-14 18 0,-7 14-79 0,0 0 24 16,0 0-66-16,23 1 34 0,-23-1-63 0,0 0 38 0,23 3-60 15,-23-3-9-15,0 0-10 0,24 0 26 16,-24 0-69-16,0 0-7 0,0 0-4 0,23-1 4 16,-23 1 12-16,0 0 8 0,0 0 17 0,10-16 23 15,-10 16-17-15,0 0 8 0,-7-17 49 0,7 17-49 0,-13-14 66 16,13 14-29-16,-13-12 75 0,13 12-22 16,-14-10 81-16,14 10-50 0,-16-7 44 0,16 7-56 0,0 0 33 15,-20 1-63-15,20-1 31 0,-13 10-60 0,13-10 39 16,-7 19-58-16,7-19 39 0,0 24-51 0,0-24 39 15,0 26-64-15,0-26 24 0,7 32-25 0,-4-18-40 16,-3-14-32-16,13 29-34 0,-6-16-54 16,0 1-9-16,2-1-35 0,1 0-34 0,0-1-45 0,0-1-73 15,0-1-341-15,4 0-360 0</inkml:trace>
  <inkml:trace contextRef="#ctx0" brushRef="#br0" timeOffset="69260.55">37185 15173 399 0,'0'0'1331'0,"0"0"-539"0,0 0-197 16,20-1-105-16,-20 1-84 0,0 0-70 0,6-12-66 0,-6 12-54 16,7-16-87-16,-7 16 12 0,7-20-71 0,-7 20 30 15,10-27-64-15,-10 27 32 0,6-34-53 0,1 15 38 16,-7-1-53-16,3-2 39 0,-3 0-47 0,4-2 38 16,-8-6-46-16,1 1 42 0,0-1-3 0,-1-7-8 15,-6 1-4-15,4 0-3 0,-4-1-1 0,-3 4-2 16,3 1 3-16,0 6 3 0,3 2 0 0,-3 2 10 0,3 5 14 15,1 3 13-15,6 14-9 0,-10-13-6 0,10 13-30 16,0 0 22-16,-10 19-43 0,10-19 44 16,3 44-44-16,0-12 51 0,4 8-40 0,3 10 51 15,3 16-52-15,4 0 36 0,3 7-7 0,0-2 1 0,3 2 0 16,-3 0 7-16,3-4 7 0,-3-4-4 16,3-1-7-16,-3-2 0 0,0-7-46 0,-3-11 41 0,-1-2-43 15,-2-10 41-15,-4-4-53 0,0-5 25 0,-4-1-23 16,1-4-19-16,-7-18-11 0,10 22 7 0,-10-22 7 15,0 0-3-15,0 0-7 0,0 0 2 0,0 0 4 16,-17-19 2-16,11 3 4 0,-4-4 5 0,0 0 6 16,-4-3 12-16,5-1 3 0,-5-1 5 15,4 2 1-15,4 0 3 0,-4 2 2 0,3 2 2 0,0 3 4 16,4 1-3-16,3 15 4 0,-7-25 1 0,7 25 6 16,0 0-1-16,0-23 0 0,0 23 3 0,0 0-6 15,14-11-3-15,-14 11-8 0,0 0-24 0,23-3-45 16,-23 3-43-16,0 0-48 0,27 0-52 0,-27 0-57 15,0 0-41-15,26-1-86 0,-26 1-450 0,20-5-663 16</inkml:trace>
  <inkml:trace contextRef="#ctx0" brushRef="#br0" timeOffset="69427.73">37584 15124 732 0,'0'0'1229'0,"0"0"-424"0,0 0-166 0,0 0-155 0,0 0-100 16,0 0-81-16,0 0-71 0,0 0-50 15,0 19-45-15,0-19-44 0,6 20-50 0,-6-20-47 16,7 20-43-16,-7-20-54 0,10 23-57 0,-10-23-48 0,10 20-50 16,-10-20-30-16,6 17-85 0,-6-17-66 0,0 0-368 15,7 16-512-15</inkml:trace>
  <inkml:trace contextRef="#ctx0" brushRef="#br0" timeOffset="69577.48">37540 14930 1302 0,'-10'-14'817'16,"10"14"-313"-16,0 0-53 0,0 0-168 0,0 0-36 15,0 0-127-15,0 0-20 0,0 0-114 0,0 0-43 16,0 0-69-16,4 23-68 0,-4-23-81 0,0 0-102 16,13 17-275-16,-13-17-202 0</inkml:trace>
  <inkml:trace contextRef="#ctx0" brushRef="#br0" timeOffset="69959.69">37660 14906 816 0,'0'0'1026'0,"0"0"-408"0,0 0-69 0,0 0-144 0,0 0-20 0,13 17-92 0,-13-17 22 0,10 17-75 0,-10-17 22 0,14 28-73 0,-5-14 30 16,1 5-73-16,0 3 25 0,0-1-61 0,0 1 31 15,0-1-53-15,0 1 19 0,0-2-44 16,0-2 26-16,-3-2-34 0,3-2 16 0,-10-14-35 0,10 25-2 16,-10-25-15-16,10 18 15 0,-10-18-44 0,6 13 14 15,-6-13-45-15,0 0 14 0,0 0-52 0,0 0-7 16,0 0-51-16,10-18-44 0,-10 18-43 0,0-25-40 16,0 25-41-16,4-33-26 0,-4 13 17 0,3 3 40 15,-3-2 42-15,3 2 37 0,1 0 37 0,-4 17 30 16,6-29 27-16,-6 29 46 0,7-18 91 0,-7 18 21 15,0 0 91-15,17-10-23 0,-17 10 78 0,0 0 2 16,16 13-7-16,-16-13-9 0,10 21-19 0,-3-7-26 16,-1 2-31-16,1 1-24 0,3-1-22 0,-3 1-24 15,-1-1-39-15,1 1-44 0,0-1-56 0,-1 0-55 16,1-2-53-16,3 0-48 0,-3-1-35 0,-7-13-28 16,13 23-73-16,-13-23-418 0,16 14-514 0</inkml:trace>
  <inkml:trace contextRef="#ctx0" brushRef="#br0" timeOffset="70126.25">38172 15091 315 0,'0'0'1385'0,"0"0"-497"0,0 0-220 16,10 18-127-16,-10-18-105 0,3 18-138 0,-3-18-18 16,3 23-65-16,-3-23-48 0,7 30-54 0,-7-30-58 15,10 30-66-15,-7-15-70 0,-3-15-84 0,10 27-75 16,-10-27-65-16,10 20-68 0,-10-20-55 0,7 16-452 15,-7-16-723-15</inkml:trace>
  <inkml:trace contextRef="#ctx0" brushRef="#br0" timeOffset="70292.5">38188 14847 1164 0,'0'0'1042'0,"0"0"-349"0,0 0-206 0,-10-14-77 15,10 14-151-15,0 0-32 0,0 0-150 0,0 0-41 16,0 0-134-16,0 0-51 0,0 0-58 0,0 0-44 0,14 13-116 16,-14-13-55-16,9 11-258 15,-9-11-266-15</inkml:trace>
  <inkml:trace contextRef="#ctx0" brushRef="#br0" timeOffset="70702.36">38411 15008 1267 0,'0'0'1105'15,"0"0"-305"-15,-4 23-154 0,4-23-170 0,0 20-52 0,0-20-143 0,4 23-18 0,-4-23-109 0,3 29 7 16,-3-29-71-16,10 30 8 0,-3-14-67 0,-1-2 16 16,1 0-26-16,3-1-22 0,-10-13-17 0,17 22-13 15,-17-22-9-15,16 16-8 0,-16-16-1 0,17 8 4 16,-17-8 8-16,0 0-2 0,20-3-7 0,-20 3-5 15,13-16-5-15,-13 16-22 0,10-27-20 0,-7 10-27 16,-3-3-19-16,4-3-56 0,-4-6 51 16,-4-1-28-16,4-1 34 0,-3-4 16 0,0-2 21 0,-1-3 15 15,1-1 22-15,-4 1 17 0,4 3 10 0,0 7 20 16,-4 1 49-16,4 3 67 0,-1 6 59 0,1 3 33 16,3 17 1-16,-7-22-8 0,7 22-2 0,0 0 6 15,0 0 22-15,-13 6-40 0,13-6 32 0,-3 26-65 0,3-6 3 16,0 0 5-16,0 3-9 0,0 4-15 0,3 1-3 15,1 0-33-15,-1 1-4 0,3 1-30 16,1-1 8-16,0 2-28 0,3-4 8 0,-4 1-26 0,1-2 1 16,3-2-34-16,-3 2 2 0,3-4-59 15,0-1-1-15,-4-1-46 0,4-4-56 0,-3 0-57 16,-1-2-34-16,1-1-88 0,-7-13-42 0,10 20-77 0,-10-20-63 16,17 13-341-16,-17-13-740 0</inkml:trace>
  <inkml:trace contextRef="#ctx0" brushRef="#br0" timeOffset="71035.52">38856 15263 1286 0,'20'3'697'0,"-20"-3"-140"0,20 2-70 0,-20-2-39 0,23 3-93 16,-23-3-47-16,27 1-58 0,-27-1-31 0,23 3-45 16,-23-3-29-16,26-1-27 0,-26 1-22 0,20-2-16 15,-20 2-19-15,20-4-14 0,-20 4-6 0,17-8-7 16,-17 8-2-16,13-11-8 0,-13 11 1 0,10-16-8 15,-10 16-5-15,4-20-2 0,-4 20-3 0,-4-24-1 16,4 24 1-16,-10-30-7 0,4 14 1 0,-8-3-1 16,1 2-2-16,0-2-41 0,-7 1 49 0,0-2-38 15,-3 1 47-15,3 3-36 0,3 2 45 0,-3 3-29 16,4 1 64-16,-1 2-37 0,4 2 42 0,13 6-49 16,-27-6 40-16,27 6-49 0,-17 6 30 0,17-6-50 15,-13 11 41-15,13-11-55 0,-3 17 21 0,3-17-32 16,0 23-37-16,0-23-33 0,0 24-29 0,0-24-30 15,10 32-33-15,-4-17-43 0,1 1-48 0,0 0-21 16,-1-2-69-16,1 1-49 0,3-2-358 0,0 1-475 16</inkml:trace>
  <inkml:trace contextRef="#ctx0" brushRef="#br0" timeOffset="72615">34620 14310 1100 0,'0'0'1020'0,"0"0"-290"0,0 0-133 0,0 0-101 0,0 0-80 0,7 13-66 0,-7-13-53 16,3 20-83-16,-3-20 8 0,0 26-87 0,0-26 16 15,7 32-71-15,-4-15 20 0,-3-17-62 0,7 35 31 0,-7-35-57 16,6 31 32-16,-6-31-76 0,7 30 22 0,-7-30-71 16,3 22 15-16,-3-22-42 0,7 20-41 15,-7-20-49-15,0 0-60 0,3 21-66 0,-3-21-52 0,0 0-34 16,0 0-56-16,0 0-381 0,0 0-624 0</inkml:trace>
  <inkml:trace contextRef="#ctx0" brushRef="#br0" timeOffset="75135.45">39182 14467 1533 0,'0'0'936'0,"0"0"-195"0,0 0-109 0,0 0-71 0,0 0-97 16,0 0-45-16,0 0-82 0,0 0-44 0,0 0-59 15,0 0-38-15,0 0-39 0,0 0-26 0,9 17-25 16,-9-17-22-16,7 17-22 0,-7-17-13 0,7 23-14 16,-7-23-4-16,10 26-27 0,-10-26-11 0,10 26-31 0,-10-26-6 15,10 23-39-15,-10-23 2 0,10 24-80 0,-10-24-10 16,10 19-91-16,-10-19-8 0,3 17-62 15,-3-17-65-15,10 12-75 0,-10-12-53 0,0 0-440 16,10 13-957-16</inkml:trace>
  <inkml:trace contextRef="#ctx0" brushRef="#br0" timeOffset="75318.88">39374 14514 887 0,'0'0'1151'0,"0"0"-364"0,14 13-149 16,-14-13-132-16,3 22-82 0,-3-22-124 0,3 28-19 0,-3-28-106 16,3 30 0-16,-3-30-102 0,7 32-11 0,-7-32-107 15,7 30-28-15,-7-30-119 0,3 29-19 0,-3-29-90 16,7 26-88-16,-7-26-89 0,6 21-404 0,-6-21-731 16</inkml:trace>
  <inkml:trace contextRef="#ctx0" brushRef="#br0" timeOffset="77352.23">34826 14363 78 0,'-20'-3'615'0,"20"3"-303"0,0 0-71 0,0 0-91 0,0 0-18 0,0 0-53 0,0 0 11 0,0 0-45 0,0 0 32 16,0 0-27-16,-13-7 38 0,13 7-21 0,0 0 52 16,0 0-15-16,0 0 66 0,0 0-17 0,0 0 13 15,0 0 11-15,0 0-4 0,0 0 24 0,-10-10-25 16,10 10 2-16,0 0 4 0,0 0 1 0,0 0 9 15,0 0 11-15,0 0 24 0,0 0 27 0,0 0 15 0,0 0-37 16,0 0 13-16,0 0-61 0,0 0 3 16,0 23-39-16,0-23 7 0,3 29-17 0,1-12 4 15,-4-17-19-15,3 36-22 0,0-18-23 0,-3-18-11 16,7 32-20-16,-7-32-12 0,3 26-38 0,-3-26-29 0,4 20-61 16,-4-20-64-16,0 0-33 0,3 22-118 0,-3-22-38 15,0 0-82-15,0 0-128 0,0 0-555 0,0 0-1283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4-01-16T23:18:14.90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37843 11705 1467 0,'0'0'1036'0,"0"0"-287"0,-4-17-162 0,4 17-151 16,0 0-27-16,0 0-129 0,0 0-17 0,0 0-96 15,0 0 9-15,4 23-62 0,-4-23 25 0,3 30-54 16,4-13 29-16,-4 3-48 0,0 2 3 0,4 2-4 16,-4-1 3-16,1 0 7 0,-1-1 2 15,4-4 2-15,-4 2-2 0,0-3 3 0,-3-17-3 0,7 32-5 16,-7-32-10-16,3 23-9 0,-3-23-8 0,3 20-15 15,-3-20 0-15,0 0-11 0,4 23-11 16,-4-23-10-16,0 0-3 0,0 0 0 0,0 0 1 0,0 0-2 16,0 0-15-16,10-14-9 0,-10 14 2 0,6-27-14 15,-2 9 4-15,-1-2-19 0,0-4 12 0,4-2-17 16,0 0 34-16,-1 0-14 0,1 1 19 0,0 0-13 16,-1 2 5-16,1 0 7 0,3 5 0 0,-3 3 6 15,-4 0-2-15,7 2 4 0,-10 13 6 0,10-19 0 16,-10 19 4-16,16-12 4 0,-16 12 9 0,0 0-4 15,24 0 5-15,-24 0 8 0,20 17 9 0,-10-8 2 0,0 9 3 16,-1 2-5-16,-2 1 0 0,3 5 3 0,0 0-9 16,-3-2-2-16,-1 5-5 0,1-3 1 0,3 2-13 15,-7-2-27-15,4-3-30 0,0 1-77 0,-4-2-10 16,4-6-48-16,-4 1-63 0,3 0-60 0,-6-17-40 16,7 28-44-16,-7-28-68 0,10 21-15 0,-10-21-420 15,13 13-788-15</inkml:trace>
  <inkml:trace contextRef="#ctx0" brushRef="#br0" timeOffset="243.51">38524 12008 839 0,'0'0'1128'0,"0"0"-350"0,0 0-115 0,0 0-154 0,10-11-3 0,-10 11-108 0,0 0-63 0,0 0-62 16,13-8-53-16,-13 8-18 0,0 0-57 0,17-6-18 16,-17 6-45-16,0 0 6 0,23-3-43 15,-23 3-13-15,0 0-81 0,26 3-10 0,-26-3-95 0,24 2-12 16,-24-2-65-16,20 4-62 0,-20-4-65 0,23 3-62 16,-23-3-49-16,23 1-497 0,-23-1-964 0</inkml:trace>
  <inkml:trace contextRef="#ctx0" brushRef="#br0" timeOffset="502.08">38972 11640 848 0,'0'0'1113'0,"0"0"-333"0,4-15-118 0,-4 15-103 0,0 0-96 16,0 0-13-16,0 0-103 0,0 0-41 0,13 12-56 0,-13-12-19 15,6 32-36-15,-2-8-22 0,-1 3-29 0,0 3-24 16,4 7-19-16,-4 2-19 0,4-2-16 0,0 2-16 0,-4-2-12 16,4-3-15-16,-1-3-13 0,-2-1-31 15,2-3-28-15,-2 0-45 0,2-4-59 0,-2-3-77 16,-1-2-78-16,0-1-70 0,-3-17-83 0,7 24-155 0,-7-24-476 16,7 16-1242-16</inkml:trace>
  <inkml:trace contextRef="#ctx0" brushRef="#br0" timeOffset="1112.64">40055 11879 753 0,'0'0'972'16,"0"0"-300"-16,0 0-121 0,-20-2-60 0,20 2-77 0,0 0-38 16,0 0-32-16,0 0-21 0,-20-1-52 0,20 1 14 15,0 0-53-15,0 0 2 0,0 0-32 0,0 0-20 16,0 0 5-16,0 0 2 0,0 0-16 0,0 0-28 16,14 14-27-16,-14-14-26 0,26 10-14 0,-9-3-19 15,6-4-13-15,4 4-18 0,-1-2 2 0,4-1-7 16,3-3-7-16,4 2-5 0,-4-3-22 0,7-1-17 15,0-2-14-15,0 0-21 0,-4 0-7 0,1 0-25 0,-4-1 7 16,-3 0-34-16,0-1 15 0,-4 1-66 16,1 1 21-16,-7 2-62 0,0-3 19 0,0 2-20 0,-20 2-17 15,30-3-21-15,-30 3-37 0,23 0-52 0,-23 0-43 16,0 0-43-16,27 3-56 0,-27-3-345 0,0 0-575 16</inkml:trace>
  <inkml:trace contextRef="#ctx0" brushRef="#br0" timeOffset="1801.23">40776 11840 527 0,'0'0'980'0,"0"0"-338"0,0 0-146 0,0 0-68 0,0 0-65 0,-6-13-65 0,6 13-27 16,0 0-39-16,0 0-24 0,0 0-9 0,0 0-14 15,0 0-5-15,0 0-14 0,0 0-30 0,0 0-27 16,0 0-51-16,0 0 50 0,-4 19-41 0,4-19 44 0,0 0-50 15,4 21 36-15,-4-21-42 0,0 0 36 16,3 23-54-16,-3-23 30 0,0 0-44 0,0 17 19 16,0-17-40-16,0 0 33 0,0 0-59 0,0 0 26 15,3 20-59-15,-3-20 25 0,0 0-48 0,0 0 40 16,0 0-37-16,0 0 42 0,0 0-52 0,0 0 31 0,0 0-5 16,3-23 2-16,-3 23 9 0,0 0 6 15,4-24 9-15,-4 24 8 0,0 0 7 0,0-20 11 0,0 20 7 16,0 0 27-16,0 0 28 0,0 0 22 0,-4-19-40 15,4 19 44-15,0 0-45 0,0 0 45 0,0 0-38 16,-6 13 45-16,6-13-46 0,-7 16 38 0,7-16-46 16,-3 19 34-16,3-19-42 0,-7 20-5 0,7-20-6 15,-3 17-4-15,3-17-2 0,-3 17-3 0,3-17-5 16,0 0-6-16,-4 17 27 0,4-17-57 0,0 0 38 16,0 0-54-16,0 0 51 0,-3 19-40 0,3-19 52 15,0 0-46-15,0 0 49 0,0 0-41 0,3-23 38 16,-3 23-40-16,0-20 46 0,0 20-44 0,4-23 45 15,-4 23-41-15,0-29 42 0,0 29-36 0,0-27 39 16,0 27-42-16,0-28 42 0,0 28-43 0,0-25 50 16,0 25-45-16,0-23 40 0,0 23-44 0,3-17 44 15,-3 17-43-15,0 0 42 0,3-20-32 0,-3 20 30 16,0 0-37-16,0 0 52 0,0 0-37 0,0 0 51 16,10-9-36-16,-10 9 33 0,0 0-36 0,17 16 33 15,-17-16-37-15,13 20 30 0,-3-7-30 0,0 0 28 0,0 6-39 16,3-2 2-16,-3 0 1 0,4 0 0 15,-4 0-2-15,3-1 14 0,-3 0-15 0,0-3 4 16,0 0-1-16,-10-13 0 0,16 18 2 0,-16-18 5 0,14 19 27 16,-14-19-10-16,10 13 32 0,-10-13-9 0,0 0 5 15,10 13-14-15,-10-13 0 0,0 0-19 0,0 0 8 16,0 0-16-16,0 0 9 0,-24-4-15 16,24 4 8-16,-20-8-9 0,20 8 14 0,-23-10-19 0,23 10 14 15,-26-7-15-15,26 7 1 0,-20-7-36 0,20 7-1 16,-24-1-79-16,24 1-9 0,0 0-89 0,-23 8-10 15,23-8-60-15,-10 10-57 0,10-10-72 0,-3 18-86 16,3-18-522-16,0 18-1109 0</inkml:trace>
  <inkml:trace contextRef="#ctx0" brushRef="#br0" timeOffset="2557.29">41487 11670 1383 0,'0'0'834'0,"0"0"-204"16,0 0-83-16,0 0-96 0,0 0-68 0,0 0-56 16,0 0-44-16,0 0-27 0,-10 18-16 0,10-18-62 0,3 23 24 15,1-6-49-15,-1 3 14 0,4 6-23 0,-4 0 10 16,4 3-15-16,-1 1-10 0,1 3-14 0,0 1-6 15,-1-5-17-15,1-1-11 0,0-1-12 0,-1-2-12 16,1 0-13-16,-4-4-10 0,4 2-8 16,-4-6-7-16,4-2-8 0,-7-15-16 0,6 25-13 0,-6-25-15 15,4 21-6-15,-4-21 6 0,0 0 10 0,0 0 0 16,0 0 5-16,0 0-2 0,13-9-12 0,-13 9 12 16,3-30-7-16,-3 10 9 0,4-2-12 0,-4-1 9 15,3-7-16-15,-3 0 15 0,3 2-15 0,1-3 9 16,-1 1-1-16,0 1 21 0,1 1-17 0,-1 2 20 15,4 0-22-15,-4 6 22 0,4 1-19 0,-4 2 24 0,4 3-17 16,-4 1 25-16,-3 13-19 0,13-12 24 0,-13 12-10 16,0 0 3-16,27 12-3 0,-17-1 22 15,0 6-2-15,0 5 12 0,3 4 0 0,-3 5 13 0,3 4 7 16,-3 1 10-16,3-1 8 0,-3 8-2 0,0-6-5 16,0 0-13-16,0-3-6 0,-3-1-8 15,3-7-11-15,-7-3-10 0,4 0-7 0,-4-4-23 16,4-2-27-16,-4-1-32 0,-3-16-30 0,7 24-44 0,-7-24-52 15,6 13-8-15,-6-13-83 0,0 0-49 16,0 0-103-16,0 0-89 0,0 0-128 0,0 0-342 0,0 0-1053 16</inkml:trace>
  <inkml:trace contextRef="#ctx0" brushRef="#br0" timeOffset="24996.32">33986 14810 227 0,'0'0'160'0,"0"0"124"0,0 0-231 0,-4-16 136 0,4 16-174 0,0 0 111 0,0 0-128 0,0 0 114 0,0 0-113 15,0 0 92-15,0 0-84 0,-3-18 88 16,3 18-111-16,0 0 98 0,0 0-101 0,0 0 88 0,0 0-96 16,0 0 97-16,0 0-97 0,0 0 79 0,-7-16-83 15,7 16 83-15,0 0-85 0,0 0 83 0,0 0-72 16,0 0 66-16,0 0-76 0,0 0 77 0,0 0-83 16,0 0 73-16,0 0-79 0,0 0 76 0,0 0-86 15,0 0 89-15,0 0-86 0,0 0 84 16,0 0-89-16,0 0 91 0,0 0-85 0,0 0 81 0,0 0-86 15,0 0 89-15,0 0-91 0,0 0 78 0,0 0-68 16,0 0 58-16,0 0-66 0,0 0 98 0,0 0-97 16,0 0 100-16,0 0-103 0,0 0 100 0,0 0-94 15,0 0 99-15,0 0-96 0,0 0 96 0,0 0-96 16,0 0 96-16,0 0-93 0,0 0 90 0,0 0-99 16,0 0 105-16,0 0-104 0,0 0 91 0,-13 6-88 15,13-6 98-15,0 0-114 0,0 0 106 0,0 0-107 0,0 0 105 16,0 0-126-16,0 0 130 0,0 0-115 15,0 0 109-15,0 0-115 0,0 0 122 0,0 0-126 16,0 0 122-16,0 0-110 0,0 0 127 0,0 0-142 0,0 0 133 16,0 0-134-16,0 0 139 0,0 0-129 0,0 0 121 15,0 0-125-15,0 0 148 0,0 0-138 0,0 0 137 16,0 0-141-16,0 0 136 0,0 0-142 16,0 0 128-16,0 0-169 0,0 0 160 0,0 0-285 0</inkml:trace>
  <inkml:trace contextRef="#ctx0" brushRef="#br0" timeOffset="25880.76">33909 14801 419 0,'0'0'-59'0,"0"0"226"0,0 0-233 15,-6-11 211-15,6 11-202 0,0 0 201 0,0 0-204 16,0 0 192-16,0 0-192 0,0 0 180 0,0 0-201 16,0 0 176-16,0 0-169 0,0 0 165 0,0 0-172 15,0 0 167-15,0 0-178 0,0 0 173 0,0 0-158 16,0 0 158-16,0 0-168 0,0 0 179 0,0 0-170 0,0 0 168 15,0 0-161-15,0 0 147 0,0 0-150 16,0 0 165-16,0 0-151 0,0 0 149 0,0 0-153 0,0 0 159 16,0 0-98-16,0 0 90 0,0 0-137 15,0 0 138-15,0 0-133 0,0 0 114 0,0 0-110 0,0 0 121 16,0 0-128-16,0 0 126 0,0 0-125 0,0 0 123 16,0 0-129-16,0 0 121 0,0 0-106 15,0 0 109-15,0 0-119 0,0 0 112 0,0 0-113 0,0 0 70 16,0 0-57-16,0 0 96 15,0 0-105-15,0 0 108 0,0 0-114 0,0 0 113 0,0 0-112 16,0 0 108-16,0 0-120 0,0 0 126 0,0 0-114 0,0 0 111 16,0 0-120-16,0 0 119 0,0 0-111 0,0 0 102 15,0 0-110-15,0 0 104 0,0 0-111 0,0 0 107 16,0 0-96-16,0 0 100 0,0 0-121 0,0 0 121 16,0 0-120-16,0 0 123 0,0 0-135 0,0 0 131 15,0 0-114-15,0 0 126 0,0 0-122 0,0 0 126 16,0 0-130-16,0 0 131 0,0 0-119 0,0 0 115 15,0 0-122-15,0 0 123 0,0 0-127 0,0 0 138 16,0 0-139-16,0 0 121 0,0 0-123 0,0 0 136 16,0 0-127-16,0 0 100 0,0 0-111 0,0 0 148 15,0 0-137-15,0 0 128 0,0 0-137 0,0 0 133 16,0 0-145-16,0 0 126 0,0 0-122 0,0 0 134 0,0 0-145 16,0 0 137-16,0 0-148 0,0 0 142 15,0 0-287-15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A3CD1-1B38-493F-A701-EA26E6BF42A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1BCD-3D0A-46D2-B5E0-7040646C9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5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61BCD-3D0A-46D2-B5E0-7040646C9C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3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customXml" Target="../ink/ink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customXml" Target="../ink/ink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customXml" Target="../ink/ink11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emf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cesarron/" TargetMode="External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customXml" Target="../ink/ink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customXml" Target="../ink/ink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9144000" y="3779003"/>
            <a:ext cx="123234" cy="2728994"/>
            <a:chOff x="0" y="0"/>
            <a:chExt cx="159676" cy="35360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676" cy="3536015"/>
            </a:xfrm>
            <a:custGeom>
              <a:avLst/>
              <a:gdLst/>
              <a:ahLst/>
              <a:cxnLst/>
              <a:rect l="l" t="t" r="r" b="b"/>
              <a:pathLst>
                <a:path w="159676" h="3536015">
                  <a:moveTo>
                    <a:pt x="0" y="0"/>
                  </a:moveTo>
                  <a:lnTo>
                    <a:pt x="159676" y="0"/>
                  </a:lnTo>
                  <a:lnTo>
                    <a:pt x="159676" y="3536015"/>
                  </a:lnTo>
                  <a:lnTo>
                    <a:pt x="0" y="3536015"/>
                  </a:lnTo>
                  <a:close/>
                </a:path>
              </a:pathLst>
            </a:custGeom>
            <a:solidFill>
              <a:srgbClr val="85181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6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187130" y="5282530"/>
            <a:ext cx="2127711" cy="2127703"/>
            <a:chOff x="0" y="0"/>
            <a:chExt cx="6350025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25046" r="-2504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2060469" y="3155878"/>
            <a:ext cx="2126661" cy="2126652"/>
            <a:chOff x="0" y="0"/>
            <a:chExt cx="6350025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3"/>
              <a:stretch>
                <a:fillRect l="-25046" r="-2504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4187130" y="1028700"/>
            <a:ext cx="2126661" cy="2126652"/>
            <a:chOff x="0" y="0"/>
            <a:chExt cx="6350025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58107" r="-5810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313791" y="7410233"/>
            <a:ext cx="1031507" cy="1031507"/>
            <a:chOff x="0" y="0"/>
            <a:chExt cx="1375342" cy="1375342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836394" cy="836394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836394" y="836394"/>
              <a:ext cx="538948" cy="538948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grpSp>
        <p:nvGrpSpPr>
          <p:cNvPr id="18" name="Group 18"/>
          <p:cNvGrpSpPr/>
          <p:nvPr/>
        </p:nvGrpSpPr>
        <p:grpSpPr>
          <a:xfrm>
            <a:off x="1028963" y="2092026"/>
            <a:ext cx="1031507" cy="1031507"/>
            <a:chOff x="0" y="0"/>
            <a:chExt cx="1375342" cy="1375342"/>
          </a:xfrm>
        </p:grpSpPr>
        <p:grpSp>
          <p:nvGrpSpPr>
            <p:cNvPr id="19" name="Group 19"/>
            <p:cNvGrpSpPr/>
            <p:nvPr/>
          </p:nvGrpSpPr>
          <p:grpSpPr>
            <a:xfrm rot="-10800000">
              <a:off x="538948" y="538948"/>
              <a:ext cx="836394" cy="836394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3333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-10800000">
              <a:off x="0" y="0"/>
              <a:ext cx="538948" cy="538948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4963908" y="9346802"/>
            <a:ext cx="2915980" cy="584875"/>
          </a:xfrm>
          <a:custGeom>
            <a:avLst/>
            <a:gdLst/>
            <a:ahLst/>
            <a:cxnLst/>
            <a:rect l="l" t="t" r="r" b="b"/>
            <a:pathLst>
              <a:path w="2915980" h="584875">
                <a:moveTo>
                  <a:pt x="0" y="0"/>
                </a:moveTo>
                <a:lnTo>
                  <a:pt x="2915981" y="0"/>
                </a:lnTo>
                <a:lnTo>
                  <a:pt x="2915981" y="584875"/>
                </a:lnTo>
                <a:lnTo>
                  <a:pt x="0" y="5848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028700" y="9358698"/>
            <a:ext cx="1592650" cy="484477"/>
          </a:xfrm>
          <a:custGeom>
            <a:avLst/>
            <a:gdLst/>
            <a:ahLst/>
            <a:cxnLst/>
            <a:rect l="l" t="t" r="r" b="b"/>
            <a:pathLst>
              <a:path w="1592650" h="484477">
                <a:moveTo>
                  <a:pt x="0" y="0"/>
                </a:moveTo>
                <a:lnTo>
                  <a:pt x="1592650" y="0"/>
                </a:lnTo>
                <a:lnTo>
                  <a:pt x="1592650" y="484477"/>
                </a:lnTo>
                <a:lnTo>
                  <a:pt x="0" y="4844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3208626" y="9338498"/>
            <a:ext cx="1592387" cy="504678"/>
          </a:xfrm>
          <a:custGeom>
            <a:avLst/>
            <a:gdLst/>
            <a:ahLst/>
            <a:cxnLst/>
            <a:rect l="l" t="t" r="r" b="b"/>
            <a:pathLst>
              <a:path w="1592387" h="504678">
                <a:moveTo>
                  <a:pt x="0" y="0"/>
                </a:moveTo>
                <a:lnTo>
                  <a:pt x="1592387" y="0"/>
                </a:lnTo>
                <a:lnTo>
                  <a:pt x="1592387" y="504677"/>
                </a:lnTo>
                <a:lnTo>
                  <a:pt x="0" y="5046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327" t="-21902" r="-5327" b="-2203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5027859" y="8927614"/>
            <a:ext cx="582982" cy="915561"/>
          </a:xfrm>
          <a:custGeom>
            <a:avLst/>
            <a:gdLst/>
            <a:ahLst/>
            <a:cxnLst/>
            <a:rect l="l" t="t" r="r" b="b"/>
            <a:pathLst>
              <a:path w="582982" h="915561">
                <a:moveTo>
                  <a:pt x="0" y="0"/>
                </a:moveTo>
                <a:lnTo>
                  <a:pt x="582982" y="0"/>
                </a:lnTo>
                <a:lnTo>
                  <a:pt x="582982" y="915561"/>
                </a:lnTo>
                <a:lnTo>
                  <a:pt x="0" y="91556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9423960" y="4408170"/>
            <a:ext cx="783534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29"/>
              </a:lnSpc>
            </a:pPr>
            <a:r>
              <a:rPr lang="es-EC" sz="8499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</a:t>
            </a:r>
            <a:r>
              <a:rPr lang="es-EC" sz="8499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estadística</a:t>
            </a:r>
            <a:endParaRPr lang="en-US" sz="8499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9423960" y="5935980"/>
            <a:ext cx="7835340" cy="394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s-EC" sz="24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 enero 2024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28963" y="8852535"/>
            <a:ext cx="1592387" cy="19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 dirty="0" err="1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Acreditados</a:t>
            </a:r>
            <a:r>
              <a:rPr lang="en-US" sz="120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por: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208626" y="8852535"/>
            <a:ext cx="1592387" cy="19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Afiliados a: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5400000">
            <a:off x="16746777" y="355323"/>
            <a:ext cx="1133112" cy="1133112"/>
            <a:chOff x="0" y="0"/>
            <a:chExt cx="1510816" cy="151081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-5400000">
            <a:off x="408111" y="8798566"/>
            <a:ext cx="1133112" cy="1133112"/>
            <a:chOff x="0" y="0"/>
            <a:chExt cx="1510816" cy="1510816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sp>
        <p:nvSpPr>
          <p:cNvPr id="19" name="Freeform 19"/>
          <p:cNvSpPr/>
          <p:nvPr/>
        </p:nvSpPr>
        <p:spPr>
          <a:xfrm>
            <a:off x="14963908" y="9346802"/>
            <a:ext cx="2915980" cy="584875"/>
          </a:xfrm>
          <a:custGeom>
            <a:avLst/>
            <a:gdLst/>
            <a:ahLst/>
            <a:cxnLst/>
            <a:rect l="l" t="t" r="r" b="b"/>
            <a:pathLst>
              <a:path w="2915980" h="584875">
                <a:moveTo>
                  <a:pt x="0" y="0"/>
                </a:moveTo>
                <a:lnTo>
                  <a:pt x="2915981" y="0"/>
                </a:lnTo>
                <a:lnTo>
                  <a:pt x="2915981" y="584875"/>
                </a:lnTo>
                <a:lnTo>
                  <a:pt x="0" y="584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7687C223-AFD3-BD7A-03F5-F0383DA74AD3}"/>
              </a:ext>
            </a:extLst>
          </p:cNvPr>
          <p:cNvSpPr txBox="1"/>
          <p:nvPr/>
        </p:nvSpPr>
        <p:spPr>
          <a:xfrm>
            <a:off x="76200" y="0"/>
            <a:ext cx="5011457" cy="113351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s-EC" sz="6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Distribuciones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5D3D6DC4-5835-FF60-E3D8-55E164491DDC}"/>
              </a:ext>
            </a:extLst>
          </p:cNvPr>
          <p:cNvSpPr txBox="1"/>
          <p:nvPr/>
        </p:nvSpPr>
        <p:spPr>
          <a:xfrm>
            <a:off x="4348516" y="903132"/>
            <a:ext cx="9630815" cy="880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s-EC" sz="4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Variables continuas (histograma)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250AF2F-E6C7-E0A9-859F-823E63F19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234" y="5219702"/>
            <a:ext cx="4857377" cy="33277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B9787EB-1071-B585-136E-706B2A3E6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09" y="5219701"/>
            <a:ext cx="4857377" cy="33277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F62F947-2713-3029-A351-C87C82F7D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1414" y="5219700"/>
            <a:ext cx="4857377" cy="3327771"/>
          </a:xfrm>
          <a:prstGeom prst="rect">
            <a:avLst/>
          </a:prstGeom>
        </p:spPr>
      </p:pic>
      <p:sp>
        <p:nvSpPr>
          <p:cNvPr id="22" name="Freeform 17">
            <a:extLst>
              <a:ext uri="{FF2B5EF4-FFF2-40B4-BE49-F238E27FC236}">
                <a16:creationId xmlns:a16="http://schemas.microsoft.com/office/drawing/2014/main" id="{01186E56-F957-8B20-15D0-B54DD95544C1}"/>
              </a:ext>
            </a:extLst>
          </p:cNvPr>
          <p:cNvSpPr/>
          <p:nvPr/>
        </p:nvSpPr>
        <p:spPr>
          <a:xfrm>
            <a:off x="5156978" y="3363972"/>
            <a:ext cx="864686" cy="517168"/>
          </a:xfrm>
          <a:prstGeom prst="rightArrow">
            <a:avLst/>
          </a:prstGeom>
          <a:solidFill>
            <a:srgbClr val="851819"/>
          </a:solidFill>
        </p:spPr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847DE8-6982-9A8B-344E-D6786180E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1840712"/>
            <a:ext cx="1210184" cy="35636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AC80FD-91C2-9E82-3C40-62481961D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617" y="2401131"/>
            <a:ext cx="5140609" cy="24428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C0367A-B8B7-88AF-11EC-27B9FA1625E4}"/>
                  </a:ext>
                </a:extLst>
              </p14:cNvPr>
              <p14:cNvContentPartPr/>
              <p14:nvPr/>
            </p14:nvContentPartPr>
            <p14:xfrm>
              <a:off x="1270080" y="2098800"/>
              <a:ext cx="15900840" cy="6660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C0367A-B8B7-88AF-11EC-27B9FA1625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0720" y="2089440"/>
                <a:ext cx="15919560" cy="66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234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5400000">
            <a:off x="16746777" y="355323"/>
            <a:ext cx="1133112" cy="1133112"/>
            <a:chOff x="0" y="0"/>
            <a:chExt cx="1510816" cy="151081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-5400000">
            <a:off x="408111" y="8798566"/>
            <a:ext cx="1133112" cy="1133112"/>
            <a:chOff x="0" y="0"/>
            <a:chExt cx="1510816" cy="1510816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sp>
        <p:nvSpPr>
          <p:cNvPr id="19" name="Freeform 19"/>
          <p:cNvSpPr/>
          <p:nvPr/>
        </p:nvSpPr>
        <p:spPr>
          <a:xfrm>
            <a:off x="14963908" y="9346802"/>
            <a:ext cx="2915980" cy="584875"/>
          </a:xfrm>
          <a:custGeom>
            <a:avLst/>
            <a:gdLst/>
            <a:ahLst/>
            <a:cxnLst/>
            <a:rect l="l" t="t" r="r" b="b"/>
            <a:pathLst>
              <a:path w="2915980" h="584875">
                <a:moveTo>
                  <a:pt x="0" y="0"/>
                </a:moveTo>
                <a:lnTo>
                  <a:pt x="2915981" y="0"/>
                </a:lnTo>
                <a:lnTo>
                  <a:pt x="2915981" y="584875"/>
                </a:lnTo>
                <a:lnTo>
                  <a:pt x="0" y="584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7687C223-AFD3-BD7A-03F5-F0383DA74AD3}"/>
              </a:ext>
            </a:extLst>
          </p:cNvPr>
          <p:cNvSpPr txBox="1"/>
          <p:nvPr/>
        </p:nvSpPr>
        <p:spPr>
          <a:xfrm>
            <a:off x="76200" y="0"/>
            <a:ext cx="5011457" cy="113351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s-EC" sz="6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Distribuciones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69608F8F-45E3-FDC2-7E14-48106E9E3B5F}"/>
              </a:ext>
            </a:extLst>
          </p:cNvPr>
          <p:cNvSpPr txBox="1"/>
          <p:nvPr/>
        </p:nvSpPr>
        <p:spPr>
          <a:xfrm>
            <a:off x="1810150" y="1597219"/>
            <a:ext cx="5486400" cy="880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s-EC" sz="4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Variables discretas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D2414-8262-E493-DEB1-2CB667234154}"/>
              </a:ext>
            </a:extLst>
          </p:cNvPr>
          <p:cNvSpPr txBox="1"/>
          <p:nvPr/>
        </p:nvSpPr>
        <p:spPr>
          <a:xfrm>
            <a:off x="10935498" y="1595810"/>
            <a:ext cx="5486400" cy="880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s-EC" sz="4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Variables continuas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A59DCF-9B28-766E-93FF-F5BD496ED8B9}"/>
              </a:ext>
            </a:extLst>
          </p:cNvPr>
          <p:cNvCxnSpPr>
            <a:cxnSpLocks/>
          </p:cNvCxnSpPr>
          <p:nvPr/>
        </p:nvCxnSpPr>
        <p:spPr>
          <a:xfrm>
            <a:off x="9144000" y="1706766"/>
            <a:ext cx="0" cy="71323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188BCF-BC79-5ABA-C612-967BE8346229}"/>
              </a:ext>
            </a:extLst>
          </p:cNvPr>
          <p:cNvGrpSpPr/>
          <p:nvPr/>
        </p:nvGrpSpPr>
        <p:grpSpPr>
          <a:xfrm>
            <a:off x="10439400" y="3537312"/>
            <a:ext cx="2743200" cy="1905000"/>
            <a:chOff x="5887910" y="339012"/>
            <a:chExt cx="2155370" cy="1596572"/>
          </a:xfrm>
        </p:grpSpPr>
        <p:pic>
          <p:nvPicPr>
            <p:cNvPr id="27" name="Picture 26" descr="Step-by-Step Guide to Generate Synthetic Data by Sampling From Univariate  Distributions | by Erdogan Taskesen | Towards Data Science">
              <a:extLst>
                <a:ext uri="{FF2B5EF4-FFF2-40B4-BE49-F238E27FC236}">
                  <a16:creationId xmlns:a16="http://schemas.microsoft.com/office/drawing/2014/main" id="{9E855835-1A1D-A284-7F43-20948E7C31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43" r="60182" b="85488"/>
            <a:stretch/>
          </p:blipFill>
          <p:spPr bwMode="auto">
            <a:xfrm>
              <a:off x="5887910" y="339012"/>
              <a:ext cx="2155370" cy="159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5E403E-2459-A80B-9FD0-D78F6C09CCF5}"/>
                </a:ext>
              </a:extLst>
            </p:cNvPr>
            <p:cNvSpPr/>
            <p:nvPr/>
          </p:nvSpPr>
          <p:spPr>
            <a:xfrm>
              <a:off x="5887910" y="1137298"/>
              <a:ext cx="363893" cy="4198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4" descr="Step-by-Step Guide to Generate Synthetic Data by Sampling From Univariate  Distributions | by Erdogan Taskesen | Towards Data Science">
            <a:extLst>
              <a:ext uri="{FF2B5EF4-FFF2-40B4-BE49-F238E27FC236}">
                <a16:creationId xmlns:a16="http://schemas.microsoft.com/office/drawing/2014/main" id="{0DED3A6E-7EFB-57A0-0B42-6B188E7D8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7" r="20223" b="85351"/>
          <a:stretch/>
        </p:blipFill>
        <p:spPr bwMode="auto">
          <a:xfrm>
            <a:off x="14343917" y="3467100"/>
            <a:ext cx="2426074" cy="197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Step-by-Step Guide to Generate Synthetic Data by Sampling From Univariate  Distributions | by Erdogan Taskesen | Towards Data Science">
            <a:extLst>
              <a:ext uri="{FF2B5EF4-FFF2-40B4-BE49-F238E27FC236}">
                <a16:creationId xmlns:a16="http://schemas.microsoft.com/office/drawing/2014/main" id="{C4E2E872-3887-3B42-C190-16E24D375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6" t="57301" r="60002" b="28549"/>
          <a:stretch/>
        </p:blipFill>
        <p:spPr bwMode="auto">
          <a:xfrm>
            <a:off x="10734868" y="6151086"/>
            <a:ext cx="2447732" cy="188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Step-by-Step Guide to Generate Synthetic Data by Sampling From Univariate  Distributions | by Erdogan Taskesen | Towards Data Science">
            <a:extLst>
              <a:ext uri="{FF2B5EF4-FFF2-40B4-BE49-F238E27FC236}">
                <a16:creationId xmlns:a16="http://schemas.microsoft.com/office/drawing/2014/main" id="{1BA00D46-99A1-68C8-6430-B37F3FAA5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6" t="43333" r="60002" b="42517"/>
          <a:stretch/>
        </p:blipFill>
        <p:spPr bwMode="auto">
          <a:xfrm>
            <a:off x="14522423" y="6151086"/>
            <a:ext cx="2447728" cy="188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Step-by-Step Guide to Generate Synthetic Data by Sampling From Univariate  Distributions | by Erdogan Taskesen | Towards Data Science">
            <a:extLst>
              <a:ext uri="{FF2B5EF4-FFF2-40B4-BE49-F238E27FC236}">
                <a16:creationId xmlns:a16="http://schemas.microsoft.com/office/drawing/2014/main" id="{C78420A1-FFE2-8F9B-DC5F-5F03D8B1D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48" t="14542" b="70809"/>
          <a:stretch/>
        </p:blipFill>
        <p:spPr bwMode="auto">
          <a:xfrm>
            <a:off x="1319434" y="3314700"/>
            <a:ext cx="2683924" cy="214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Step-by-Step Guide to Generate Synthetic Data by Sampling From Univariate  Distributions | by Erdogan Taskesen | Towards Data Science">
            <a:extLst>
              <a:ext uri="{FF2B5EF4-FFF2-40B4-BE49-F238E27FC236}">
                <a16:creationId xmlns:a16="http://schemas.microsoft.com/office/drawing/2014/main" id="{DB6B5A39-2319-FBA5-DB23-6BE85CA71E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28" t="28971" r="40120" b="56380"/>
          <a:stretch/>
        </p:blipFill>
        <p:spPr bwMode="auto">
          <a:xfrm>
            <a:off x="3352800" y="5992246"/>
            <a:ext cx="2683924" cy="214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Step-by-Step Guide to Generate Synthetic Data by Sampling From Univariate  Distributions | by Erdogan Taskesen | Towards Data Science">
            <a:extLst>
              <a:ext uri="{FF2B5EF4-FFF2-40B4-BE49-F238E27FC236}">
                <a16:creationId xmlns:a16="http://schemas.microsoft.com/office/drawing/2014/main" id="{260DE1CD-24F1-10DA-74E0-9BA8D23231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46" t="57655" r="603" b="28195"/>
          <a:stretch/>
        </p:blipFill>
        <p:spPr bwMode="auto">
          <a:xfrm>
            <a:off x="4936077" y="3339314"/>
            <a:ext cx="2683923" cy="20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1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5400000">
            <a:off x="16746777" y="355323"/>
            <a:ext cx="1133112" cy="1133112"/>
            <a:chOff x="0" y="0"/>
            <a:chExt cx="1510816" cy="151081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-5400000">
            <a:off x="408111" y="8798566"/>
            <a:ext cx="1133112" cy="1133112"/>
            <a:chOff x="0" y="0"/>
            <a:chExt cx="1510816" cy="1510816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sp>
        <p:nvSpPr>
          <p:cNvPr id="19" name="Freeform 19"/>
          <p:cNvSpPr/>
          <p:nvPr/>
        </p:nvSpPr>
        <p:spPr>
          <a:xfrm>
            <a:off x="14963908" y="9346802"/>
            <a:ext cx="2915980" cy="584875"/>
          </a:xfrm>
          <a:custGeom>
            <a:avLst/>
            <a:gdLst/>
            <a:ahLst/>
            <a:cxnLst/>
            <a:rect l="l" t="t" r="r" b="b"/>
            <a:pathLst>
              <a:path w="2915980" h="584875">
                <a:moveTo>
                  <a:pt x="0" y="0"/>
                </a:moveTo>
                <a:lnTo>
                  <a:pt x="2915981" y="0"/>
                </a:lnTo>
                <a:lnTo>
                  <a:pt x="2915981" y="584875"/>
                </a:lnTo>
                <a:lnTo>
                  <a:pt x="0" y="584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7687C223-AFD3-BD7A-03F5-F0383DA74AD3}"/>
              </a:ext>
            </a:extLst>
          </p:cNvPr>
          <p:cNvSpPr txBox="1"/>
          <p:nvPr/>
        </p:nvSpPr>
        <p:spPr>
          <a:xfrm>
            <a:off x="76200" y="17505"/>
            <a:ext cx="7924800" cy="109850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s-EC" sz="6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Medidas estadísticas</a:t>
            </a: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E17A29B7-BF9B-E15D-3999-4DD7A1E03626}"/>
              </a:ext>
            </a:extLst>
          </p:cNvPr>
          <p:cNvSpPr txBox="1"/>
          <p:nvPr/>
        </p:nvSpPr>
        <p:spPr>
          <a:xfrm>
            <a:off x="4348516" y="1443410"/>
            <a:ext cx="9630815" cy="880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s-EC" sz="4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Variables categóricas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3F6CB8F-E432-F8E5-DA12-A50E1534F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848100"/>
            <a:ext cx="3505305" cy="33826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86351B-F216-611C-76E6-C32D46FED866}"/>
                  </a:ext>
                </a:extLst>
              </p14:cNvPr>
              <p14:cNvContentPartPr/>
              <p14:nvPr/>
            </p14:nvContentPartPr>
            <p14:xfrm>
              <a:off x="9077400" y="3727080"/>
              <a:ext cx="5116680" cy="196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86351B-F216-611C-76E6-C32D46FED8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68040" y="3717720"/>
                <a:ext cx="5135400" cy="19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326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5400000">
            <a:off x="16746777" y="355323"/>
            <a:ext cx="1133112" cy="1133112"/>
            <a:chOff x="0" y="0"/>
            <a:chExt cx="1510816" cy="151081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-5400000">
            <a:off x="408111" y="8798566"/>
            <a:ext cx="1133112" cy="1133112"/>
            <a:chOff x="0" y="0"/>
            <a:chExt cx="1510816" cy="1510816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sp>
        <p:nvSpPr>
          <p:cNvPr id="19" name="Freeform 19"/>
          <p:cNvSpPr/>
          <p:nvPr/>
        </p:nvSpPr>
        <p:spPr>
          <a:xfrm>
            <a:off x="14963908" y="9346802"/>
            <a:ext cx="2915980" cy="584875"/>
          </a:xfrm>
          <a:custGeom>
            <a:avLst/>
            <a:gdLst/>
            <a:ahLst/>
            <a:cxnLst/>
            <a:rect l="l" t="t" r="r" b="b"/>
            <a:pathLst>
              <a:path w="2915980" h="584875">
                <a:moveTo>
                  <a:pt x="0" y="0"/>
                </a:moveTo>
                <a:lnTo>
                  <a:pt x="2915981" y="0"/>
                </a:lnTo>
                <a:lnTo>
                  <a:pt x="2915981" y="584875"/>
                </a:lnTo>
                <a:lnTo>
                  <a:pt x="0" y="584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7687C223-AFD3-BD7A-03F5-F0383DA74AD3}"/>
              </a:ext>
            </a:extLst>
          </p:cNvPr>
          <p:cNvSpPr txBox="1"/>
          <p:nvPr/>
        </p:nvSpPr>
        <p:spPr>
          <a:xfrm>
            <a:off x="76200" y="17505"/>
            <a:ext cx="7924800" cy="109850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s-EC" sz="6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Medidas estadísticas</a:t>
            </a: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E17A29B7-BF9B-E15D-3999-4DD7A1E03626}"/>
              </a:ext>
            </a:extLst>
          </p:cNvPr>
          <p:cNvSpPr txBox="1"/>
          <p:nvPr/>
        </p:nvSpPr>
        <p:spPr>
          <a:xfrm>
            <a:off x="4348516" y="1443410"/>
            <a:ext cx="9630815" cy="880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s-EC" sz="4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Variables discretas/continuas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6C63E-873E-761E-1274-788544691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78" y="3162300"/>
            <a:ext cx="7605043" cy="54941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CBE41D-92BA-2796-5DC1-0CEF530BCE23}"/>
                  </a:ext>
                </a:extLst>
              </p14:cNvPr>
              <p14:cNvContentPartPr/>
              <p14:nvPr/>
            </p14:nvContentPartPr>
            <p14:xfrm>
              <a:off x="12205080" y="4185000"/>
              <a:ext cx="2872800" cy="1146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CBE41D-92BA-2796-5DC1-0CEF530BCE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95720" y="4175640"/>
                <a:ext cx="2891520" cy="11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9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5400000">
            <a:off x="16746777" y="355323"/>
            <a:ext cx="1133112" cy="1133112"/>
            <a:chOff x="0" y="0"/>
            <a:chExt cx="1510816" cy="151081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-5400000">
            <a:off x="408111" y="8798566"/>
            <a:ext cx="1133112" cy="1133112"/>
            <a:chOff x="0" y="0"/>
            <a:chExt cx="1510816" cy="1510816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sp>
        <p:nvSpPr>
          <p:cNvPr id="19" name="Freeform 19"/>
          <p:cNvSpPr/>
          <p:nvPr/>
        </p:nvSpPr>
        <p:spPr>
          <a:xfrm>
            <a:off x="14963908" y="9346802"/>
            <a:ext cx="2915980" cy="584875"/>
          </a:xfrm>
          <a:custGeom>
            <a:avLst/>
            <a:gdLst/>
            <a:ahLst/>
            <a:cxnLst/>
            <a:rect l="l" t="t" r="r" b="b"/>
            <a:pathLst>
              <a:path w="2915980" h="584875">
                <a:moveTo>
                  <a:pt x="0" y="0"/>
                </a:moveTo>
                <a:lnTo>
                  <a:pt x="2915981" y="0"/>
                </a:lnTo>
                <a:lnTo>
                  <a:pt x="2915981" y="584875"/>
                </a:lnTo>
                <a:lnTo>
                  <a:pt x="0" y="584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7687C223-AFD3-BD7A-03F5-F0383DA74AD3}"/>
              </a:ext>
            </a:extLst>
          </p:cNvPr>
          <p:cNvSpPr txBox="1"/>
          <p:nvPr/>
        </p:nvSpPr>
        <p:spPr>
          <a:xfrm>
            <a:off x="76200" y="17505"/>
            <a:ext cx="7924800" cy="109850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s-EC" sz="6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Medidas estadísticas</a:t>
            </a: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E17A29B7-BF9B-E15D-3999-4DD7A1E03626}"/>
              </a:ext>
            </a:extLst>
          </p:cNvPr>
          <p:cNvSpPr txBox="1"/>
          <p:nvPr/>
        </p:nvSpPr>
        <p:spPr>
          <a:xfrm>
            <a:off x="4348516" y="1443410"/>
            <a:ext cx="9630815" cy="880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s-EC" sz="4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Variables discretas/continuas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E7627B0-CC49-F7D8-34C3-B9EB834EC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930" y="3238500"/>
            <a:ext cx="3127340" cy="43301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D3C615-F140-3ADC-2A45-7476D78C3237}"/>
                  </a:ext>
                </a:extLst>
              </p14:cNvPr>
              <p14:cNvContentPartPr/>
              <p14:nvPr/>
            </p14:nvContentPartPr>
            <p14:xfrm>
              <a:off x="1695960" y="2449440"/>
              <a:ext cx="13350960" cy="581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D3C615-F140-3ADC-2A45-7476D78C32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6600" y="2440080"/>
                <a:ext cx="13369680" cy="58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9749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5400000">
            <a:off x="16746777" y="355323"/>
            <a:ext cx="1133112" cy="1133112"/>
            <a:chOff x="0" y="0"/>
            <a:chExt cx="1510816" cy="151081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-5400000">
            <a:off x="408111" y="8798566"/>
            <a:ext cx="1133112" cy="1133112"/>
            <a:chOff x="0" y="0"/>
            <a:chExt cx="1510816" cy="1510816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sp>
        <p:nvSpPr>
          <p:cNvPr id="19" name="Freeform 19"/>
          <p:cNvSpPr/>
          <p:nvPr/>
        </p:nvSpPr>
        <p:spPr>
          <a:xfrm>
            <a:off x="14963908" y="9346802"/>
            <a:ext cx="2915980" cy="584875"/>
          </a:xfrm>
          <a:custGeom>
            <a:avLst/>
            <a:gdLst/>
            <a:ahLst/>
            <a:cxnLst/>
            <a:rect l="l" t="t" r="r" b="b"/>
            <a:pathLst>
              <a:path w="2915980" h="584875">
                <a:moveTo>
                  <a:pt x="0" y="0"/>
                </a:moveTo>
                <a:lnTo>
                  <a:pt x="2915981" y="0"/>
                </a:lnTo>
                <a:lnTo>
                  <a:pt x="2915981" y="584875"/>
                </a:lnTo>
                <a:lnTo>
                  <a:pt x="0" y="584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7687C223-AFD3-BD7A-03F5-F0383DA74AD3}"/>
              </a:ext>
            </a:extLst>
          </p:cNvPr>
          <p:cNvSpPr txBox="1"/>
          <p:nvPr/>
        </p:nvSpPr>
        <p:spPr>
          <a:xfrm>
            <a:off x="76200" y="17505"/>
            <a:ext cx="7924800" cy="109850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s-EC" sz="6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Medidas estadísticas</a:t>
            </a: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E17A29B7-BF9B-E15D-3999-4DD7A1E03626}"/>
              </a:ext>
            </a:extLst>
          </p:cNvPr>
          <p:cNvSpPr txBox="1"/>
          <p:nvPr/>
        </p:nvSpPr>
        <p:spPr>
          <a:xfrm>
            <a:off x="4348516" y="1443410"/>
            <a:ext cx="9630815" cy="880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s-EC" sz="4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Percentiles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7A89E4-F330-FDBF-664C-6BEF681B9C1F}"/>
                  </a:ext>
                </a:extLst>
              </p:cNvPr>
              <p:cNvSpPr txBox="1"/>
              <p:nvPr/>
            </p:nvSpPr>
            <p:spPr>
              <a:xfrm>
                <a:off x="7296150" y="3023967"/>
                <a:ext cx="3695700" cy="9380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C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C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C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C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C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EC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C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C" sz="32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s-EC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7A89E4-F330-FDBF-664C-6BEF681B9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150" y="3023967"/>
                <a:ext cx="3695700" cy="938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75A4DD61-68F8-4CCA-E99F-C01329236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023967"/>
            <a:ext cx="3521008" cy="48752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C32D4E-9E54-FF03-1D46-70BE30387341}"/>
                  </a:ext>
                </a:extLst>
              </p14:cNvPr>
              <p14:cNvContentPartPr/>
              <p14:nvPr/>
            </p14:nvContentPartPr>
            <p14:xfrm>
              <a:off x="5313600" y="3141360"/>
              <a:ext cx="9825480" cy="5783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C32D4E-9E54-FF03-1D46-70BE303873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04240" y="3132000"/>
                <a:ext cx="9844200" cy="58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795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5400000">
            <a:off x="16746777" y="355323"/>
            <a:ext cx="1133112" cy="1133112"/>
            <a:chOff x="0" y="0"/>
            <a:chExt cx="1510816" cy="151081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-5400000">
            <a:off x="408111" y="8798566"/>
            <a:ext cx="1133112" cy="1133112"/>
            <a:chOff x="0" y="0"/>
            <a:chExt cx="1510816" cy="1510816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sp>
        <p:nvSpPr>
          <p:cNvPr id="19" name="Freeform 19"/>
          <p:cNvSpPr/>
          <p:nvPr/>
        </p:nvSpPr>
        <p:spPr>
          <a:xfrm>
            <a:off x="14963908" y="9346802"/>
            <a:ext cx="2915980" cy="584875"/>
          </a:xfrm>
          <a:custGeom>
            <a:avLst/>
            <a:gdLst/>
            <a:ahLst/>
            <a:cxnLst/>
            <a:rect l="l" t="t" r="r" b="b"/>
            <a:pathLst>
              <a:path w="2915980" h="584875">
                <a:moveTo>
                  <a:pt x="0" y="0"/>
                </a:moveTo>
                <a:lnTo>
                  <a:pt x="2915981" y="0"/>
                </a:lnTo>
                <a:lnTo>
                  <a:pt x="2915981" y="584875"/>
                </a:lnTo>
                <a:lnTo>
                  <a:pt x="0" y="584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7687C223-AFD3-BD7A-03F5-F0383DA74AD3}"/>
              </a:ext>
            </a:extLst>
          </p:cNvPr>
          <p:cNvSpPr txBox="1"/>
          <p:nvPr/>
        </p:nvSpPr>
        <p:spPr>
          <a:xfrm>
            <a:off x="76200" y="17505"/>
            <a:ext cx="7924800" cy="109850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s-EC" sz="6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Medidas estadísticas</a:t>
            </a: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E17A29B7-BF9B-E15D-3999-4DD7A1E03626}"/>
              </a:ext>
            </a:extLst>
          </p:cNvPr>
          <p:cNvSpPr txBox="1"/>
          <p:nvPr/>
        </p:nvSpPr>
        <p:spPr>
          <a:xfrm>
            <a:off x="4348516" y="1443410"/>
            <a:ext cx="9630815" cy="880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s-EC" sz="4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Significancia</a:t>
            </a:r>
          </a:p>
        </p:txBody>
      </p:sp>
      <p:pic>
        <p:nvPicPr>
          <p:cNvPr id="3076" name="Picture 4" descr="Learn More about Normal Distribution">
            <a:extLst>
              <a:ext uri="{FF2B5EF4-FFF2-40B4-BE49-F238E27FC236}">
                <a16:creationId xmlns:a16="http://schemas.microsoft.com/office/drawing/2014/main" id="{D3FB01E1-32B0-FE6F-7D1C-BF313805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578" y="4686300"/>
            <a:ext cx="5526705" cy="286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">
            <a:extLst>
              <a:ext uri="{FF2B5EF4-FFF2-40B4-BE49-F238E27FC236}">
                <a16:creationId xmlns:a16="http://schemas.microsoft.com/office/drawing/2014/main" id="{1EC1E02C-7269-7D74-4EC8-5415E2381BA0}"/>
              </a:ext>
            </a:extLst>
          </p:cNvPr>
          <p:cNvSpPr txBox="1"/>
          <p:nvPr/>
        </p:nvSpPr>
        <p:spPr>
          <a:xfrm>
            <a:off x="1762983" y="2416773"/>
            <a:ext cx="5840787" cy="8340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s-EC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Promedio y deviación estándar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FE95ABAF-2699-8ECB-7EE1-E231072A05D6}"/>
              </a:ext>
            </a:extLst>
          </p:cNvPr>
          <p:cNvSpPr txBox="1"/>
          <p:nvPr/>
        </p:nvSpPr>
        <p:spPr>
          <a:xfrm>
            <a:off x="10684231" y="2416773"/>
            <a:ext cx="4696962" cy="8456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s-EC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Sesgo y curtosis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9D82B3-4ACB-788D-825F-C39164FEE9A1}"/>
              </a:ext>
            </a:extLst>
          </p:cNvPr>
          <p:cNvGrpSpPr/>
          <p:nvPr/>
        </p:nvGrpSpPr>
        <p:grpSpPr>
          <a:xfrm>
            <a:off x="9829800" y="3743074"/>
            <a:ext cx="7121946" cy="2905062"/>
            <a:chOff x="7696200" y="4639128"/>
            <a:chExt cx="7121946" cy="2905062"/>
          </a:xfrm>
        </p:grpSpPr>
        <p:pic>
          <p:nvPicPr>
            <p:cNvPr id="3074" name="Picture 2" descr="Calculadora de medidas de tendencia central - Media Mediana y Moda">
              <a:extLst>
                <a:ext uri="{FF2B5EF4-FFF2-40B4-BE49-F238E27FC236}">
                  <a16:creationId xmlns:a16="http://schemas.microsoft.com/office/drawing/2014/main" id="{78AF3E6A-D24A-43EE-EB2C-3DA4D183E2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46" t="1913" r="34195" b="47822"/>
            <a:stretch/>
          </p:blipFill>
          <p:spPr bwMode="auto">
            <a:xfrm>
              <a:off x="10011228" y="4639128"/>
              <a:ext cx="2438401" cy="2672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Calculadora de medidas de tendencia central - Media Mediana y Moda">
              <a:extLst>
                <a:ext uri="{FF2B5EF4-FFF2-40B4-BE49-F238E27FC236}">
                  <a16:creationId xmlns:a16="http://schemas.microsoft.com/office/drawing/2014/main" id="{61E08B3A-BED2-07A2-A2D2-B902EFC4B5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7" t="50745" r="63215" b="3507"/>
            <a:stretch/>
          </p:blipFill>
          <p:spPr bwMode="auto">
            <a:xfrm>
              <a:off x="7696200" y="4677201"/>
              <a:ext cx="2286000" cy="2432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Calculadora de medidas de tendencia central - Media Mediana y Moda">
              <a:extLst>
                <a:ext uri="{FF2B5EF4-FFF2-40B4-BE49-F238E27FC236}">
                  <a16:creationId xmlns:a16="http://schemas.microsoft.com/office/drawing/2014/main" id="{F1D5F2BB-6185-E206-7582-B7A3C36EC7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69" t="50745" r="5147" b="3507"/>
            <a:stretch/>
          </p:blipFill>
          <p:spPr bwMode="auto">
            <a:xfrm>
              <a:off x="12379745" y="4744730"/>
              <a:ext cx="2438401" cy="2432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E21ACC-06A4-84D2-BE8B-63560D0BBE7F}"/>
                </a:ext>
              </a:extLst>
            </p:cNvPr>
            <p:cNvSpPr txBox="1"/>
            <p:nvPr/>
          </p:nvSpPr>
          <p:spPr>
            <a:xfrm>
              <a:off x="8229600" y="7059442"/>
              <a:ext cx="1143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500" b="1" dirty="0" err="1">
                  <a:solidFill>
                    <a:schemeClr val="accent1">
                      <a:lumMod val="75000"/>
                    </a:schemeClr>
                  </a:solidFill>
                </a:rPr>
                <a:t>skew</a:t>
              </a:r>
              <a:r>
                <a:rPr lang="es-EC" sz="1500" b="1" dirty="0">
                  <a:solidFill>
                    <a:schemeClr val="accent1">
                      <a:lumMod val="75000"/>
                    </a:schemeClr>
                  </a:solidFill>
                </a:rPr>
                <a:t> &gt; 0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A20EE1-562B-B706-2B1B-CF3F1629308D}"/>
                </a:ext>
              </a:extLst>
            </p:cNvPr>
            <p:cNvSpPr txBox="1"/>
            <p:nvPr/>
          </p:nvSpPr>
          <p:spPr>
            <a:xfrm>
              <a:off x="10896600" y="7221025"/>
              <a:ext cx="1143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500" b="1" dirty="0" err="1">
                  <a:solidFill>
                    <a:schemeClr val="accent1">
                      <a:lumMod val="75000"/>
                    </a:schemeClr>
                  </a:solidFill>
                </a:rPr>
                <a:t>skew</a:t>
              </a:r>
              <a:r>
                <a:rPr lang="es-EC" sz="1500" b="1" dirty="0">
                  <a:solidFill>
                    <a:schemeClr val="accent1">
                      <a:lumMod val="75000"/>
                    </a:schemeClr>
                  </a:solidFill>
                </a:rPr>
                <a:t> = 0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41ABCF-698A-7850-AB2C-871F9D13D5B6}"/>
                </a:ext>
              </a:extLst>
            </p:cNvPr>
            <p:cNvSpPr txBox="1"/>
            <p:nvPr/>
          </p:nvSpPr>
          <p:spPr>
            <a:xfrm>
              <a:off x="13343757" y="7059443"/>
              <a:ext cx="1143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500" b="1" dirty="0" err="1">
                  <a:solidFill>
                    <a:schemeClr val="accent1">
                      <a:lumMod val="75000"/>
                    </a:schemeClr>
                  </a:solidFill>
                </a:rPr>
                <a:t>skew</a:t>
              </a:r>
              <a:r>
                <a:rPr lang="es-EC" sz="1500" b="1" dirty="0">
                  <a:solidFill>
                    <a:schemeClr val="accent1">
                      <a:lumMod val="75000"/>
                    </a:schemeClr>
                  </a:solidFill>
                </a:rPr>
                <a:t> &lt; 0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5D7DC6D9-3AEB-64DA-052F-A7C6AE30D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3760" y="7117190"/>
            <a:ext cx="4212336" cy="222961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C31887-8B76-0E3D-F8B4-CE13C162C942}"/>
              </a:ext>
            </a:extLst>
          </p:cNvPr>
          <p:cNvCxnSpPr>
            <a:cxnSpLocks/>
          </p:cNvCxnSpPr>
          <p:nvPr/>
        </p:nvCxnSpPr>
        <p:spPr>
          <a:xfrm>
            <a:off x="9144000" y="2476500"/>
            <a:ext cx="0" cy="71323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84D67F-5924-510D-2EE7-3D0996FBECE6}"/>
                  </a:ext>
                </a:extLst>
              </p14:cNvPr>
              <p14:cNvContentPartPr/>
              <p14:nvPr/>
            </p14:nvContentPartPr>
            <p14:xfrm>
              <a:off x="2529360" y="4367160"/>
              <a:ext cx="4643280" cy="4167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84D67F-5924-510D-2EE7-3D0996FBEC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20000" y="4357800"/>
                <a:ext cx="4662000" cy="41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042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88453" y="2191841"/>
            <a:ext cx="771999" cy="77199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518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7788453" y="3471682"/>
            <a:ext cx="771999" cy="77199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518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788453" y="6031363"/>
            <a:ext cx="771999" cy="771999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518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88453" y="4751522"/>
            <a:ext cx="771999" cy="771999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5181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204270" y="1875658"/>
            <a:ext cx="7322748" cy="926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s-EC" sz="4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Presentación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901847" y="2171885"/>
            <a:ext cx="545211" cy="678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 dirty="0">
                <a:solidFill>
                  <a:srgbClr val="FAF3E9"/>
                </a:solidFill>
                <a:latin typeface="Helvetica Neue"/>
              </a:rPr>
              <a:t>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04270" y="3157726"/>
            <a:ext cx="7322748" cy="926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s-EC" sz="4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Conceptos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01847" y="3451726"/>
            <a:ext cx="545211" cy="678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AF3E9"/>
                </a:solidFill>
                <a:latin typeface="Helvetica Neue"/>
              </a:rPr>
              <a:t>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04270" y="5721863"/>
            <a:ext cx="7322748" cy="926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s-EC" sz="4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Distribuciones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901847" y="6011407"/>
            <a:ext cx="545211" cy="678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AF3E9"/>
                </a:solidFill>
                <a:latin typeface="Helvetica Neue"/>
              </a:rPr>
              <a:t>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204270" y="4439794"/>
            <a:ext cx="7322748" cy="926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s-EC" sz="4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Variables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901847" y="4731566"/>
            <a:ext cx="545211" cy="678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AF3E9"/>
                </a:solidFill>
                <a:latin typeface="Helvetica Neue"/>
              </a:rPr>
              <a:t>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03753" y="2147178"/>
            <a:ext cx="4257587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Agenda</a:t>
            </a:r>
          </a:p>
        </p:txBody>
      </p:sp>
      <p:sp>
        <p:nvSpPr>
          <p:cNvPr id="23" name="Freeform 23"/>
          <p:cNvSpPr/>
          <p:nvPr/>
        </p:nvSpPr>
        <p:spPr>
          <a:xfrm>
            <a:off x="14963908" y="9346802"/>
            <a:ext cx="2915980" cy="584875"/>
          </a:xfrm>
          <a:custGeom>
            <a:avLst/>
            <a:gdLst/>
            <a:ahLst/>
            <a:cxnLst/>
            <a:rect l="l" t="t" r="r" b="b"/>
            <a:pathLst>
              <a:path w="2915980" h="584875">
                <a:moveTo>
                  <a:pt x="0" y="0"/>
                </a:moveTo>
                <a:lnTo>
                  <a:pt x="2915981" y="0"/>
                </a:lnTo>
                <a:lnTo>
                  <a:pt x="2915981" y="584875"/>
                </a:lnTo>
                <a:lnTo>
                  <a:pt x="0" y="584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E0FA4922-2342-B576-9E09-9A2F8D375EBA}"/>
              </a:ext>
            </a:extLst>
          </p:cNvPr>
          <p:cNvGrpSpPr/>
          <p:nvPr/>
        </p:nvGrpSpPr>
        <p:grpSpPr>
          <a:xfrm>
            <a:off x="7786730" y="7285715"/>
            <a:ext cx="771999" cy="771999"/>
            <a:chOff x="0" y="0"/>
            <a:chExt cx="6350000" cy="63500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2803D09B-2661-BD6A-2A1E-D269DFACDEEA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51819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" name="TextBox 13">
            <a:extLst>
              <a:ext uri="{FF2B5EF4-FFF2-40B4-BE49-F238E27FC236}">
                <a16:creationId xmlns:a16="http://schemas.microsoft.com/office/drawing/2014/main" id="{4A95B8B9-37F0-68DE-CABF-F8AE61956207}"/>
              </a:ext>
            </a:extLst>
          </p:cNvPr>
          <p:cNvSpPr txBox="1"/>
          <p:nvPr/>
        </p:nvSpPr>
        <p:spPr>
          <a:xfrm>
            <a:off x="7900123" y="7285715"/>
            <a:ext cx="545211" cy="678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 dirty="0">
                <a:solidFill>
                  <a:srgbClr val="FAF3E9"/>
                </a:solidFill>
                <a:latin typeface="Helvetica Neue"/>
              </a:rPr>
              <a:t>5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36708119-F291-2E22-C261-4B2696D02311}"/>
              </a:ext>
            </a:extLst>
          </p:cNvPr>
          <p:cNvSpPr txBox="1"/>
          <p:nvPr/>
        </p:nvSpPr>
        <p:spPr>
          <a:xfrm>
            <a:off x="9204270" y="7003932"/>
            <a:ext cx="7322748" cy="926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s-EC" sz="4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Medidas estadísticas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" y="17505"/>
            <a:ext cx="8686800" cy="109850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s-EC" sz="6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¿Quién es Cesar Ron?</a:t>
            </a:r>
          </a:p>
        </p:txBody>
      </p:sp>
      <p:grpSp>
        <p:nvGrpSpPr>
          <p:cNvPr id="5" name="Group 5"/>
          <p:cNvGrpSpPr/>
          <p:nvPr/>
        </p:nvGrpSpPr>
        <p:grpSpPr>
          <a:xfrm rot="5400000">
            <a:off x="16746777" y="355323"/>
            <a:ext cx="1133112" cy="1133112"/>
            <a:chOff x="0" y="0"/>
            <a:chExt cx="1510816" cy="151081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-5400000">
            <a:off x="408111" y="8798566"/>
            <a:ext cx="1133112" cy="1133112"/>
            <a:chOff x="0" y="0"/>
            <a:chExt cx="1510816" cy="1510816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sp>
        <p:nvSpPr>
          <p:cNvPr id="19" name="Freeform 19"/>
          <p:cNvSpPr/>
          <p:nvPr/>
        </p:nvSpPr>
        <p:spPr>
          <a:xfrm>
            <a:off x="14963908" y="9346802"/>
            <a:ext cx="2915980" cy="584875"/>
          </a:xfrm>
          <a:custGeom>
            <a:avLst/>
            <a:gdLst/>
            <a:ahLst/>
            <a:cxnLst/>
            <a:rect l="l" t="t" r="r" b="b"/>
            <a:pathLst>
              <a:path w="2915980" h="584875">
                <a:moveTo>
                  <a:pt x="0" y="0"/>
                </a:moveTo>
                <a:lnTo>
                  <a:pt x="2915981" y="0"/>
                </a:lnTo>
                <a:lnTo>
                  <a:pt x="2915981" y="584875"/>
                </a:lnTo>
                <a:lnTo>
                  <a:pt x="0" y="584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" name="Picture 2" descr="UNIR contribuye en Ecuador al desarrollo de la educación superior en línea  y a distancia">
            <a:extLst>
              <a:ext uri="{FF2B5EF4-FFF2-40B4-BE49-F238E27FC236}">
                <a16:creationId xmlns:a16="http://schemas.microsoft.com/office/drawing/2014/main" id="{75C131B6-34B9-2298-DD57-C2C79CEB8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079" y="3040657"/>
            <a:ext cx="4731242" cy="222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scuela Politécnica Nacional | VENTA ADHESIVO VEHICULAR ESTUDIANTES –  SEMESTRE AGOSTO-DICIEMBRE 2011">
            <a:extLst>
              <a:ext uri="{FF2B5EF4-FFF2-40B4-BE49-F238E27FC236}">
                <a16:creationId xmlns:a16="http://schemas.microsoft.com/office/drawing/2014/main" id="{3533F899-B2EC-4364-DD44-2A63007E5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054974"/>
            <a:ext cx="2619149" cy="159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Baylor University Celebrates Four 2020 CAREER Grant Winners | Research |  Baylor University">
            <a:extLst>
              <a:ext uri="{FF2B5EF4-FFF2-40B4-BE49-F238E27FC236}">
                <a16:creationId xmlns:a16="http://schemas.microsoft.com/office/drawing/2014/main" id="{B253E16D-2637-A14C-296D-541296AF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730" y="6799450"/>
            <a:ext cx="3140833" cy="17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0A61609-1AF7-6C34-96EA-CDD4889903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7" b="11126"/>
          <a:stretch/>
        </p:blipFill>
        <p:spPr>
          <a:xfrm>
            <a:off x="14243903" y="4890483"/>
            <a:ext cx="2215297" cy="1773050"/>
          </a:xfrm>
          <a:prstGeom prst="rect">
            <a:avLst/>
          </a:prstGeom>
        </p:spPr>
      </p:pic>
      <p:pic>
        <p:nvPicPr>
          <p:cNvPr id="22" name="Picture 2" descr="Banco Pichincha Nuevo Alternativo Logo PNG Vector (AI) Free Download">
            <a:extLst>
              <a:ext uri="{FF2B5EF4-FFF2-40B4-BE49-F238E27FC236}">
                <a16:creationId xmlns:a16="http://schemas.microsoft.com/office/drawing/2014/main" id="{E395CC4E-44BD-A6D9-9317-5CF40DAF2E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6" b="27306"/>
          <a:stretch/>
        </p:blipFill>
        <p:spPr bwMode="auto">
          <a:xfrm>
            <a:off x="11487822" y="1287968"/>
            <a:ext cx="4555549" cy="206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6185F1F8-2D91-3138-575F-9A2BAC9320DE}"/>
              </a:ext>
            </a:extLst>
          </p:cNvPr>
          <p:cNvSpPr txBox="1"/>
          <p:nvPr/>
        </p:nvSpPr>
        <p:spPr>
          <a:xfrm>
            <a:off x="1236591" y="1511260"/>
            <a:ext cx="9253115" cy="68326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C" sz="3600" b="1" dirty="0"/>
              <a:t>Educación</a:t>
            </a:r>
          </a:p>
          <a:p>
            <a:pPr lvl="1"/>
            <a:r>
              <a:rPr lang="es-EC" sz="2400" dirty="0"/>
              <a:t>Ingeniero Químico (2016, Escuela Politécnica Nacional, EC) </a:t>
            </a:r>
          </a:p>
          <a:p>
            <a:pPr lvl="1"/>
            <a:r>
              <a:rPr lang="es-EC" sz="2400" dirty="0" err="1"/>
              <a:t>Ph.D</a:t>
            </a:r>
            <a:r>
              <a:rPr lang="es-EC" sz="2400" dirty="0"/>
              <a:t>. Modelado computacional (2021, </a:t>
            </a:r>
            <a:r>
              <a:rPr lang="es-EC" sz="2400" dirty="0" err="1"/>
              <a:t>The</a:t>
            </a:r>
            <a:r>
              <a:rPr lang="es-EC" sz="2400" dirty="0"/>
              <a:t> </a:t>
            </a:r>
            <a:r>
              <a:rPr lang="es-EC" sz="2400" dirty="0" err="1"/>
              <a:t>University</a:t>
            </a:r>
            <a:r>
              <a:rPr lang="es-EC" sz="2400" dirty="0"/>
              <a:t> </a:t>
            </a:r>
            <a:r>
              <a:rPr lang="es-EC" sz="2400" dirty="0" err="1"/>
              <a:t>of</a:t>
            </a:r>
            <a:r>
              <a:rPr lang="es-EC" sz="2400" dirty="0"/>
              <a:t> Utah, USA)</a:t>
            </a:r>
          </a:p>
          <a:p>
            <a:pPr lvl="1"/>
            <a:r>
              <a:rPr lang="es-EC" sz="2400" dirty="0" err="1"/>
              <a:t>M.Sc</a:t>
            </a:r>
            <a:r>
              <a:rPr lang="es-EC" sz="2400" dirty="0"/>
              <a:t>. Inteligencia Artificial (2023, Universidad Internacional de La Rioja, España)</a:t>
            </a:r>
          </a:p>
          <a:p>
            <a:r>
              <a:rPr lang="es-EC" sz="3600" b="1" dirty="0"/>
              <a:t>Experiencia</a:t>
            </a:r>
          </a:p>
          <a:p>
            <a:pPr lvl="1"/>
            <a:r>
              <a:rPr lang="es-EC" sz="2400" dirty="0"/>
              <a:t>Data </a:t>
            </a:r>
            <a:r>
              <a:rPr lang="es-EC" sz="2400" dirty="0" err="1"/>
              <a:t>Scientist</a:t>
            </a:r>
            <a:r>
              <a:rPr lang="es-EC" sz="2400" dirty="0"/>
              <a:t>/Machine </a:t>
            </a:r>
            <a:r>
              <a:rPr lang="es-EC" sz="2400" dirty="0" err="1"/>
              <a:t>Learning</a:t>
            </a:r>
            <a:r>
              <a:rPr lang="es-EC" sz="2400" dirty="0"/>
              <a:t> </a:t>
            </a:r>
            <a:r>
              <a:rPr lang="es-EC" sz="2400" dirty="0" err="1"/>
              <a:t>Engineer</a:t>
            </a:r>
            <a:r>
              <a:rPr lang="es-EC" sz="2400" dirty="0"/>
              <a:t> (Banco Pichincha)</a:t>
            </a:r>
          </a:p>
          <a:p>
            <a:pPr lvl="1"/>
            <a:r>
              <a:rPr lang="es-EC" sz="2400" dirty="0"/>
              <a:t>Investigador (8 años)</a:t>
            </a:r>
          </a:p>
          <a:p>
            <a:pPr lvl="1"/>
            <a:r>
              <a:rPr lang="es-EC" sz="2400" dirty="0"/>
              <a:t>Enseñanza universitaria (6 años)</a:t>
            </a:r>
          </a:p>
          <a:p>
            <a:r>
              <a:rPr lang="es-EC" sz="3200" b="1" dirty="0"/>
              <a:t>Áreas interés</a:t>
            </a:r>
          </a:p>
          <a:p>
            <a:pPr lvl="1"/>
            <a:r>
              <a:rPr lang="es-EC" sz="2400" dirty="0" err="1"/>
              <a:t>Lifecycle</a:t>
            </a:r>
            <a:r>
              <a:rPr lang="es-EC" sz="2400" dirty="0"/>
              <a:t> de productos de ciencia de datos</a:t>
            </a:r>
          </a:p>
          <a:p>
            <a:pPr lvl="1"/>
            <a:r>
              <a:rPr lang="es-EC" sz="2400" dirty="0" err="1"/>
              <a:t>Lifecycle</a:t>
            </a:r>
            <a:r>
              <a:rPr lang="es-EC" sz="2400" dirty="0"/>
              <a:t> de productos de inteligencia artificial</a:t>
            </a:r>
          </a:p>
          <a:p>
            <a:pPr lvl="1"/>
            <a:r>
              <a:rPr lang="es-EC" sz="2400" dirty="0"/>
              <a:t>Computación cuántica aplicada a la IA</a:t>
            </a:r>
          </a:p>
          <a:p>
            <a:pPr lvl="1"/>
            <a:endParaRPr lang="es-EC" sz="2400" dirty="0"/>
          </a:p>
          <a:p>
            <a:pPr marL="0" indent="0">
              <a:buNone/>
            </a:pPr>
            <a:r>
              <a:rPr lang="es-EC" sz="2800" b="1" dirty="0"/>
              <a:t>Contacto</a:t>
            </a:r>
            <a:r>
              <a:rPr lang="es-EC" sz="2400" b="1" dirty="0"/>
              <a:t> </a:t>
            </a:r>
          </a:p>
          <a:p>
            <a:pPr marL="0" indent="0">
              <a:buNone/>
            </a:pPr>
            <a:r>
              <a:rPr lang="es-EC" sz="1600" dirty="0"/>
              <a:t>+593998019509</a:t>
            </a:r>
          </a:p>
          <a:p>
            <a:pPr marL="0" indent="0">
              <a:buNone/>
            </a:pPr>
            <a:r>
              <a:rPr lang="es-EC" sz="1600" dirty="0"/>
              <a:t>cesar.ron.1991@gmail.com</a:t>
            </a:r>
          </a:p>
          <a:p>
            <a:pPr marL="0" indent="0">
              <a:buNone/>
            </a:pPr>
            <a:r>
              <a:rPr lang="es-EC" sz="1600" dirty="0">
                <a:hlinkClick r:id="rId8"/>
              </a:rPr>
              <a:t>https://www.linkedin.com/in/cesarron/</a:t>
            </a:r>
            <a:endParaRPr lang="en-US" sz="3600" u="none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" y="0"/>
            <a:ext cx="5011457" cy="113351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s-EC" sz="6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Conceptos</a:t>
            </a:r>
          </a:p>
        </p:txBody>
      </p:sp>
      <p:grpSp>
        <p:nvGrpSpPr>
          <p:cNvPr id="5" name="Group 5"/>
          <p:cNvGrpSpPr/>
          <p:nvPr/>
        </p:nvGrpSpPr>
        <p:grpSpPr>
          <a:xfrm rot="5400000">
            <a:off x="16746777" y="355323"/>
            <a:ext cx="1133112" cy="1133112"/>
            <a:chOff x="0" y="0"/>
            <a:chExt cx="1510816" cy="151081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-5400000">
            <a:off x="408111" y="8798566"/>
            <a:ext cx="1133112" cy="1133112"/>
            <a:chOff x="0" y="0"/>
            <a:chExt cx="1510816" cy="1510816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sp>
        <p:nvSpPr>
          <p:cNvPr id="19" name="Freeform 19"/>
          <p:cNvSpPr/>
          <p:nvPr/>
        </p:nvSpPr>
        <p:spPr>
          <a:xfrm>
            <a:off x="14963908" y="9346802"/>
            <a:ext cx="2915980" cy="584875"/>
          </a:xfrm>
          <a:custGeom>
            <a:avLst/>
            <a:gdLst/>
            <a:ahLst/>
            <a:cxnLst/>
            <a:rect l="l" t="t" r="r" b="b"/>
            <a:pathLst>
              <a:path w="2915980" h="584875">
                <a:moveTo>
                  <a:pt x="0" y="0"/>
                </a:moveTo>
                <a:lnTo>
                  <a:pt x="2915981" y="0"/>
                </a:lnTo>
                <a:lnTo>
                  <a:pt x="2915981" y="584875"/>
                </a:lnTo>
                <a:lnTo>
                  <a:pt x="0" y="584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072194-8CC9-6A79-2EDF-C7FE29100E92}"/>
              </a:ext>
            </a:extLst>
          </p:cNvPr>
          <p:cNvGrpSpPr/>
          <p:nvPr/>
        </p:nvGrpSpPr>
        <p:grpSpPr>
          <a:xfrm>
            <a:off x="2437288" y="2324100"/>
            <a:ext cx="7528245" cy="6589125"/>
            <a:chOff x="2677832" y="3238500"/>
            <a:chExt cx="4667250" cy="4667250"/>
          </a:xfrm>
        </p:grpSpPr>
        <p:pic>
          <p:nvPicPr>
            <p:cNvPr id="1026" name="Picture 2" descr="3d isometric map of Quito City is a Capital of Ecuador 8367771 Vector Art  at Vecteezy">
              <a:extLst>
                <a:ext uri="{FF2B5EF4-FFF2-40B4-BE49-F238E27FC236}">
                  <a16:creationId xmlns:a16="http://schemas.microsoft.com/office/drawing/2014/main" id="{4EA4B91B-AA59-D646-D1B7-20F8346BD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832" y="3238500"/>
              <a:ext cx="4667250" cy="466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FDA998B-C1EC-1237-E0A7-3AAA0E4F8468}"/>
                </a:ext>
              </a:extLst>
            </p:cNvPr>
            <p:cNvGrpSpPr/>
            <p:nvPr/>
          </p:nvGrpSpPr>
          <p:grpSpPr>
            <a:xfrm>
              <a:off x="2819400" y="4072157"/>
              <a:ext cx="1345304" cy="1524000"/>
              <a:chOff x="2540897" y="3619500"/>
              <a:chExt cx="1626742" cy="2150609"/>
            </a:xfrm>
          </p:grpSpPr>
          <p:pic>
            <p:nvPicPr>
              <p:cNvPr id="24" name="Picture 8" descr="Population and Sample - simply explained! | Data Basecamp">
                <a:extLst>
                  <a:ext uri="{FF2B5EF4-FFF2-40B4-BE49-F238E27FC236}">
                    <a16:creationId xmlns:a16="http://schemas.microsoft.com/office/drawing/2014/main" id="{4540659A-8EDE-83F9-35E4-3AF5E09C32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8" t="3413" r="50195" b="2610"/>
              <a:stretch/>
            </p:blipFill>
            <p:spPr bwMode="auto">
              <a:xfrm>
                <a:off x="2540897" y="3619500"/>
                <a:ext cx="1626742" cy="21506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43EABE4-CB4F-23FA-7AAD-1136C783607B}"/>
                  </a:ext>
                </a:extLst>
              </p:cNvPr>
              <p:cNvSpPr/>
              <p:nvPr/>
            </p:nvSpPr>
            <p:spPr>
              <a:xfrm>
                <a:off x="3775580" y="4533900"/>
                <a:ext cx="3810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" name="TextBox 2">
            <a:extLst>
              <a:ext uri="{FF2B5EF4-FFF2-40B4-BE49-F238E27FC236}">
                <a16:creationId xmlns:a16="http://schemas.microsoft.com/office/drawing/2014/main" id="{3CADC49A-C885-0B32-1AF4-F03DFCB4D213}"/>
              </a:ext>
            </a:extLst>
          </p:cNvPr>
          <p:cNvSpPr txBox="1"/>
          <p:nvPr/>
        </p:nvSpPr>
        <p:spPr>
          <a:xfrm>
            <a:off x="4348516" y="903132"/>
            <a:ext cx="9630815" cy="880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s-EC" sz="4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Población vs. muestra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5AE82E0-4268-4230-82F0-5D1D0A9B7DD0}"/>
              </a:ext>
            </a:extLst>
          </p:cNvPr>
          <p:cNvGrpSpPr/>
          <p:nvPr/>
        </p:nvGrpSpPr>
        <p:grpSpPr>
          <a:xfrm>
            <a:off x="3453736" y="3754542"/>
            <a:ext cx="11633864" cy="3796095"/>
            <a:chOff x="2829744" y="4178154"/>
            <a:chExt cx="11633864" cy="379609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FC82C77-92C5-43A3-AFE0-4220771801B5}"/>
                </a:ext>
              </a:extLst>
            </p:cNvPr>
            <p:cNvSpPr/>
            <p:nvPr/>
          </p:nvSpPr>
          <p:spPr>
            <a:xfrm>
              <a:off x="2844496" y="4778560"/>
              <a:ext cx="1004992" cy="9898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0308E8F-198D-FA96-B7BE-133DBB5BF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4392" y="4178154"/>
              <a:ext cx="10639216" cy="597433"/>
            </a:xfrm>
            <a:prstGeom prst="line">
              <a:avLst/>
            </a:prstGeom>
            <a:ln w="63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3C88B43-42D9-2247-3A8E-1E240E43C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9744" y="4178154"/>
              <a:ext cx="8447856" cy="597433"/>
            </a:xfrm>
            <a:prstGeom prst="line">
              <a:avLst/>
            </a:prstGeom>
            <a:ln w="63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765486E-C7B3-841B-7471-D9C61B6EFF41}"/>
                </a:ext>
              </a:extLst>
            </p:cNvPr>
            <p:cNvCxnSpPr>
              <a:cxnSpLocks/>
            </p:cNvCxnSpPr>
            <p:nvPr/>
          </p:nvCxnSpPr>
          <p:spPr>
            <a:xfrm>
              <a:off x="2852946" y="5798820"/>
              <a:ext cx="8424654" cy="2175429"/>
            </a:xfrm>
            <a:prstGeom prst="line">
              <a:avLst/>
            </a:prstGeom>
            <a:ln w="63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CE0B5CB-D1A8-2210-ADC8-9F78B0BA8728}"/>
                </a:ext>
              </a:extLst>
            </p:cNvPr>
            <p:cNvCxnSpPr>
              <a:cxnSpLocks/>
            </p:cNvCxnSpPr>
            <p:nvPr/>
          </p:nvCxnSpPr>
          <p:spPr>
            <a:xfrm>
              <a:off x="3864240" y="5771381"/>
              <a:ext cx="10599368" cy="2202868"/>
            </a:xfrm>
            <a:prstGeom prst="line">
              <a:avLst/>
            </a:prstGeom>
            <a:ln w="63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32" name="Picture 8" descr="Population and Sample - simply explained! | Data Basecamp">
            <a:extLst>
              <a:ext uri="{FF2B5EF4-FFF2-40B4-BE49-F238E27FC236}">
                <a16:creationId xmlns:a16="http://schemas.microsoft.com/office/drawing/2014/main" id="{0A46830B-F821-2A1C-A2F5-6795AE94E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8" t="17278" r="2344" b="19535"/>
          <a:stretch/>
        </p:blipFill>
        <p:spPr bwMode="auto">
          <a:xfrm>
            <a:off x="11901592" y="3754542"/>
            <a:ext cx="3186008" cy="37960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D1B605-83DC-F1AA-A50C-B09F6B7FA35E}"/>
                  </a:ext>
                </a:extLst>
              </p14:cNvPr>
              <p14:cNvContentPartPr/>
              <p14:nvPr/>
            </p14:nvContentPartPr>
            <p14:xfrm>
              <a:off x="5765760" y="2679840"/>
              <a:ext cx="816120" cy="28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D1B605-83DC-F1AA-A50C-B09F6B7FA3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56400" y="2670480"/>
                <a:ext cx="83484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252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5400000">
            <a:off x="16746777" y="355323"/>
            <a:ext cx="1133112" cy="1133112"/>
            <a:chOff x="0" y="0"/>
            <a:chExt cx="1510816" cy="151081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-5400000">
            <a:off x="408111" y="8798566"/>
            <a:ext cx="1133112" cy="1133112"/>
            <a:chOff x="0" y="0"/>
            <a:chExt cx="1510816" cy="1510816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sp>
        <p:nvSpPr>
          <p:cNvPr id="19" name="Freeform 19"/>
          <p:cNvSpPr/>
          <p:nvPr/>
        </p:nvSpPr>
        <p:spPr>
          <a:xfrm>
            <a:off x="14963908" y="9346802"/>
            <a:ext cx="2915980" cy="584875"/>
          </a:xfrm>
          <a:custGeom>
            <a:avLst/>
            <a:gdLst/>
            <a:ahLst/>
            <a:cxnLst/>
            <a:rect l="l" t="t" r="r" b="b"/>
            <a:pathLst>
              <a:path w="2915980" h="584875">
                <a:moveTo>
                  <a:pt x="0" y="0"/>
                </a:moveTo>
                <a:lnTo>
                  <a:pt x="2915981" y="0"/>
                </a:lnTo>
                <a:lnTo>
                  <a:pt x="2915981" y="584875"/>
                </a:lnTo>
                <a:lnTo>
                  <a:pt x="0" y="584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052" name="Picture 4" descr="Intro to Descriptive Statistics for Machine Learning | Built In">
            <a:extLst>
              <a:ext uri="{FF2B5EF4-FFF2-40B4-BE49-F238E27FC236}">
                <a16:creationId xmlns:a16="http://schemas.microsoft.com/office/drawing/2014/main" id="{1F932173-F2C3-888D-78FD-3F0A748DF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1" y="3705818"/>
            <a:ext cx="8281250" cy="371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bujo del proceso seguido en estadística inferencial">
            <a:extLst>
              <a:ext uri="{FF2B5EF4-FFF2-40B4-BE49-F238E27FC236}">
                <a16:creationId xmlns:a16="http://schemas.microsoft.com/office/drawing/2014/main" id="{C8C6565D-9F79-F2ED-F5C6-D2B0D556A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664" y="4033810"/>
            <a:ext cx="5396127" cy="305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">
            <a:extLst>
              <a:ext uri="{FF2B5EF4-FFF2-40B4-BE49-F238E27FC236}">
                <a16:creationId xmlns:a16="http://schemas.microsoft.com/office/drawing/2014/main" id="{AA2733F1-86F1-5210-8500-62FCA184247A}"/>
              </a:ext>
            </a:extLst>
          </p:cNvPr>
          <p:cNvSpPr txBox="1"/>
          <p:nvPr/>
        </p:nvSpPr>
        <p:spPr>
          <a:xfrm>
            <a:off x="76200" y="0"/>
            <a:ext cx="5011457" cy="113351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s-EC" sz="6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Conceptos</a:t>
            </a: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6EC236BB-074D-90C5-8CF0-E66A5B890C11}"/>
              </a:ext>
            </a:extLst>
          </p:cNvPr>
          <p:cNvSpPr txBox="1"/>
          <p:nvPr/>
        </p:nvSpPr>
        <p:spPr>
          <a:xfrm>
            <a:off x="4348516" y="903132"/>
            <a:ext cx="9630815" cy="880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s-EC" sz="4000" dirty="0" err="1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</a:t>
            </a:r>
            <a:r>
              <a:rPr lang="es-EC" sz="4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descriptiva vs. </a:t>
            </a:r>
            <a:r>
              <a:rPr lang="es-EC" sz="4000" dirty="0" err="1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</a:t>
            </a:r>
            <a:r>
              <a:rPr lang="es-EC" sz="4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inferencial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D1CF38-5AF2-D2CE-448B-1F04CD09F0F2}"/>
              </a:ext>
            </a:extLst>
          </p:cNvPr>
          <p:cNvCxnSpPr>
            <a:cxnSpLocks/>
          </p:cNvCxnSpPr>
          <p:nvPr/>
        </p:nvCxnSpPr>
        <p:spPr>
          <a:xfrm>
            <a:off x="9144000" y="3162300"/>
            <a:ext cx="0" cy="4572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51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5400000">
            <a:off x="16746777" y="355323"/>
            <a:ext cx="1133112" cy="1133112"/>
            <a:chOff x="0" y="0"/>
            <a:chExt cx="1510816" cy="151081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-5400000">
            <a:off x="408111" y="8798566"/>
            <a:ext cx="1133112" cy="1133112"/>
            <a:chOff x="0" y="0"/>
            <a:chExt cx="1510816" cy="1510816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sp>
        <p:nvSpPr>
          <p:cNvPr id="19" name="Freeform 19"/>
          <p:cNvSpPr/>
          <p:nvPr/>
        </p:nvSpPr>
        <p:spPr>
          <a:xfrm>
            <a:off x="14963908" y="9346802"/>
            <a:ext cx="2915980" cy="584875"/>
          </a:xfrm>
          <a:custGeom>
            <a:avLst/>
            <a:gdLst/>
            <a:ahLst/>
            <a:cxnLst/>
            <a:rect l="l" t="t" r="r" b="b"/>
            <a:pathLst>
              <a:path w="2915980" h="584875">
                <a:moveTo>
                  <a:pt x="0" y="0"/>
                </a:moveTo>
                <a:lnTo>
                  <a:pt x="2915981" y="0"/>
                </a:lnTo>
                <a:lnTo>
                  <a:pt x="2915981" y="584875"/>
                </a:lnTo>
                <a:lnTo>
                  <a:pt x="0" y="584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AA2733F1-86F1-5210-8500-62FCA184247A}"/>
              </a:ext>
            </a:extLst>
          </p:cNvPr>
          <p:cNvSpPr txBox="1"/>
          <p:nvPr/>
        </p:nvSpPr>
        <p:spPr>
          <a:xfrm>
            <a:off x="76200" y="0"/>
            <a:ext cx="5011457" cy="113351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s-EC" sz="6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Variables</a:t>
            </a: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6EC236BB-074D-90C5-8CF0-E66A5B890C11}"/>
              </a:ext>
            </a:extLst>
          </p:cNvPr>
          <p:cNvSpPr txBox="1"/>
          <p:nvPr/>
        </p:nvSpPr>
        <p:spPr>
          <a:xfrm>
            <a:off x="1097196" y="1706766"/>
            <a:ext cx="6520375" cy="880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s-EC" sz="4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Cualitativa vs. cuantitativa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E484CBB5-F682-73CB-11C2-591F58CC3BBA}"/>
              </a:ext>
            </a:extLst>
          </p:cNvPr>
          <p:cNvSpPr txBox="1"/>
          <p:nvPr/>
        </p:nvSpPr>
        <p:spPr>
          <a:xfrm>
            <a:off x="10453522" y="1706766"/>
            <a:ext cx="6278015" cy="880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s-EC" sz="4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Discreta vs. continua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69597C-AAE6-05BB-DA99-946E432F3868}"/>
              </a:ext>
            </a:extLst>
          </p:cNvPr>
          <p:cNvCxnSpPr>
            <a:cxnSpLocks/>
          </p:cNvCxnSpPr>
          <p:nvPr/>
        </p:nvCxnSpPr>
        <p:spPr>
          <a:xfrm>
            <a:off x="9144000" y="1706766"/>
            <a:ext cx="0" cy="71323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ADD100-0BE9-D32F-C705-1DC485E95093}"/>
                  </a:ext>
                </a:extLst>
              </p14:cNvPr>
              <p14:cNvContentPartPr/>
              <p14:nvPr/>
            </p14:nvContentPartPr>
            <p14:xfrm>
              <a:off x="874080" y="3474000"/>
              <a:ext cx="15783840" cy="5352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ADD100-0BE9-D32F-C705-1DC485E950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720" y="3464640"/>
                <a:ext cx="15802560" cy="537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103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5400000">
            <a:off x="16746777" y="355323"/>
            <a:ext cx="1133112" cy="1133112"/>
            <a:chOff x="0" y="0"/>
            <a:chExt cx="1510816" cy="151081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-5400000">
            <a:off x="408111" y="8798566"/>
            <a:ext cx="1133112" cy="1133112"/>
            <a:chOff x="0" y="0"/>
            <a:chExt cx="1510816" cy="1510816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sp>
        <p:nvSpPr>
          <p:cNvPr id="19" name="Freeform 19"/>
          <p:cNvSpPr/>
          <p:nvPr/>
        </p:nvSpPr>
        <p:spPr>
          <a:xfrm>
            <a:off x="14963908" y="9346802"/>
            <a:ext cx="2915980" cy="584875"/>
          </a:xfrm>
          <a:custGeom>
            <a:avLst/>
            <a:gdLst/>
            <a:ahLst/>
            <a:cxnLst/>
            <a:rect l="l" t="t" r="r" b="b"/>
            <a:pathLst>
              <a:path w="2915980" h="584875">
                <a:moveTo>
                  <a:pt x="0" y="0"/>
                </a:moveTo>
                <a:lnTo>
                  <a:pt x="2915981" y="0"/>
                </a:lnTo>
                <a:lnTo>
                  <a:pt x="2915981" y="584875"/>
                </a:lnTo>
                <a:lnTo>
                  <a:pt x="0" y="584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7F2AB48-D857-90CE-0297-6BFB0C24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86" y="2333040"/>
            <a:ext cx="5572227" cy="2353260"/>
          </a:xfrm>
          <a:prstGeom prst="rect">
            <a:avLst/>
          </a:prstGeom>
        </p:spPr>
      </p:pic>
      <p:sp>
        <p:nvSpPr>
          <p:cNvPr id="24" name="TextBox 2">
            <a:extLst>
              <a:ext uri="{FF2B5EF4-FFF2-40B4-BE49-F238E27FC236}">
                <a16:creationId xmlns:a16="http://schemas.microsoft.com/office/drawing/2014/main" id="{7687C223-AFD3-BD7A-03F5-F0383DA74AD3}"/>
              </a:ext>
            </a:extLst>
          </p:cNvPr>
          <p:cNvSpPr txBox="1"/>
          <p:nvPr/>
        </p:nvSpPr>
        <p:spPr>
          <a:xfrm>
            <a:off x="76200" y="0"/>
            <a:ext cx="5011457" cy="113351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s-EC" sz="6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Distribuciones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5D3D6DC4-5835-FF60-E3D8-55E164491DDC}"/>
              </a:ext>
            </a:extLst>
          </p:cNvPr>
          <p:cNvSpPr txBox="1"/>
          <p:nvPr/>
        </p:nvSpPr>
        <p:spPr>
          <a:xfrm>
            <a:off x="4348516" y="903132"/>
            <a:ext cx="9630815" cy="880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s-EC" sz="4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Variables categóricas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250AF2F-E6C7-E0A9-859F-823E63F19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234" y="5219702"/>
            <a:ext cx="4857377" cy="33277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B9787EB-1071-B585-136E-706B2A3E6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09" y="5219701"/>
            <a:ext cx="4857377" cy="33277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F62F947-2713-3029-A351-C87C82F7D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1414" y="5219700"/>
            <a:ext cx="4857377" cy="33277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E0F246-EF0D-D65C-9755-E09710C9675C}"/>
                  </a:ext>
                </a:extLst>
              </p14:cNvPr>
              <p14:cNvContentPartPr/>
              <p14:nvPr/>
            </p14:nvContentPartPr>
            <p14:xfrm>
              <a:off x="1202040" y="2958120"/>
              <a:ext cx="16061040" cy="579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E0F246-EF0D-D65C-9755-E09710C967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2680" y="2948760"/>
                <a:ext cx="16079760" cy="58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31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5400000">
            <a:off x="16746777" y="355323"/>
            <a:ext cx="1133112" cy="1133112"/>
            <a:chOff x="0" y="0"/>
            <a:chExt cx="1510816" cy="151081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-5400000">
            <a:off x="408111" y="8798566"/>
            <a:ext cx="1133112" cy="1133112"/>
            <a:chOff x="0" y="0"/>
            <a:chExt cx="1510816" cy="1510816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sp>
        <p:nvSpPr>
          <p:cNvPr id="19" name="Freeform 19"/>
          <p:cNvSpPr/>
          <p:nvPr/>
        </p:nvSpPr>
        <p:spPr>
          <a:xfrm>
            <a:off x="14963908" y="9346802"/>
            <a:ext cx="2915980" cy="584875"/>
          </a:xfrm>
          <a:custGeom>
            <a:avLst/>
            <a:gdLst/>
            <a:ahLst/>
            <a:cxnLst/>
            <a:rect l="l" t="t" r="r" b="b"/>
            <a:pathLst>
              <a:path w="2915980" h="584875">
                <a:moveTo>
                  <a:pt x="0" y="0"/>
                </a:moveTo>
                <a:lnTo>
                  <a:pt x="2915981" y="0"/>
                </a:lnTo>
                <a:lnTo>
                  <a:pt x="2915981" y="584875"/>
                </a:lnTo>
                <a:lnTo>
                  <a:pt x="0" y="584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7687C223-AFD3-BD7A-03F5-F0383DA74AD3}"/>
              </a:ext>
            </a:extLst>
          </p:cNvPr>
          <p:cNvSpPr txBox="1"/>
          <p:nvPr/>
        </p:nvSpPr>
        <p:spPr>
          <a:xfrm>
            <a:off x="76200" y="0"/>
            <a:ext cx="5011457" cy="113351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s-EC" sz="6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Distribuciones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5D3D6DC4-5835-FF60-E3D8-55E164491DDC}"/>
              </a:ext>
            </a:extLst>
          </p:cNvPr>
          <p:cNvSpPr txBox="1"/>
          <p:nvPr/>
        </p:nvSpPr>
        <p:spPr>
          <a:xfrm>
            <a:off x="4348516" y="903132"/>
            <a:ext cx="9630815" cy="880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s-EC" sz="4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Variables discretas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250AF2F-E6C7-E0A9-859F-823E63F19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234" y="5219702"/>
            <a:ext cx="4857377" cy="33277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B9787EB-1071-B585-136E-706B2A3E6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09" y="5219701"/>
            <a:ext cx="4857377" cy="33277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F62F947-2713-3029-A351-C87C82F7D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1414" y="5219700"/>
            <a:ext cx="4857377" cy="33277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F228A2-B8BB-1881-5869-9B76B703B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199" y="1880083"/>
            <a:ext cx="864687" cy="34849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313A20-6199-EF20-9ACA-540AC9550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684" y="2211968"/>
            <a:ext cx="5396475" cy="2821178"/>
          </a:xfrm>
          <a:prstGeom prst="rect">
            <a:avLst/>
          </a:prstGeom>
        </p:spPr>
      </p:pic>
      <p:sp>
        <p:nvSpPr>
          <p:cNvPr id="22" name="Freeform 17">
            <a:extLst>
              <a:ext uri="{FF2B5EF4-FFF2-40B4-BE49-F238E27FC236}">
                <a16:creationId xmlns:a16="http://schemas.microsoft.com/office/drawing/2014/main" id="{01186E56-F957-8B20-15D0-B54DD95544C1}"/>
              </a:ext>
            </a:extLst>
          </p:cNvPr>
          <p:cNvSpPr/>
          <p:nvPr/>
        </p:nvSpPr>
        <p:spPr>
          <a:xfrm>
            <a:off x="5175942" y="3363974"/>
            <a:ext cx="864686" cy="517168"/>
          </a:xfrm>
          <a:prstGeom prst="rightArrow">
            <a:avLst/>
          </a:prstGeom>
          <a:solidFill>
            <a:srgbClr val="851819"/>
          </a:solidFill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8A70FB-C9B3-6E88-B5EA-3062357ED72B}"/>
                  </a:ext>
                </a:extLst>
              </p14:cNvPr>
              <p14:cNvContentPartPr/>
              <p14:nvPr/>
            </p14:nvContentPartPr>
            <p14:xfrm>
              <a:off x="1229400" y="2887200"/>
              <a:ext cx="15548040" cy="5754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8A70FB-C9B3-6E88-B5EA-3062357ED7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0040" y="2877840"/>
                <a:ext cx="15566760" cy="57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5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5400000">
            <a:off x="16746777" y="355323"/>
            <a:ext cx="1133112" cy="1133112"/>
            <a:chOff x="0" y="0"/>
            <a:chExt cx="1510816" cy="151081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-5400000">
            <a:off x="408111" y="8798566"/>
            <a:ext cx="1133112" cy="1133112"/>
            <a:chOff x="0" y="0"/>
            <a:chExt cx="1510816" cy="1510816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918780" cy="918780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918780" y="918780"/>
              <a:ext cx="592035" cy="592035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5181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66"/>
                  </a:lnSpc>
                </a:pPr>
                <a:endParaRPr/>
              </a:p>
            </p:txBody>
          </p:sp>
        </p:grpSp>
      </p:grpSp>
      <p:sp>
        <p:nvSpPr>
          <p:cNvPr id="19" name="Freeform 19"/>
          <p:cNvSpPr/>
          <p:nvPr/>
        </p:nvSpPr>
        <p:spPr>
          <a:xfrm>
            <a:off x="14963908" y="9346802"/>
            <a:ext cx="2915980" cy="584875"/>
          </a:xfrm>
          <a:custGeom>
            <a:avLst/>
            <a:gdLst/>
            <a:ahLst/>
            <a:cxnLst/>
            <a:rect l="l" t="t" r="r" b="b"/>
            <a:pathLst>
              <a:path w="2915980" h="584875">
                <a:moveTo>
                  <a:pt x="0" y="0"/>
                </a:moveTo>
                <a:lnTo>
                  <a:pt x="2915981" y="0"/>
                </a:lnTo>
                <a:lnTo>
                  <a:pt x="2915981" y="584875"/>
                </a:lnTo>
                <a:lnTo>
                  <a:pt x="0" y="584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7687C223-AFD3-BD7A-03F5-F0383DA74AD3}"/>
              </a:ext>
            </a:extLst>
          </p:cNvPr>
          <p:cNvSpPr txBox="1"/>
          <p:nvPr/>
        </p:nvSpPr>
        <p:spPr>
          <a:xfrm>
            <a:off x="76200" y="0"/>
            <a:ext cx="5011457" cy="113351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s-EC" sz="6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Distribuciones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5D3D6DC4-5835-FF60-E3D8-55E164491DDC}"/>
              </a:ext>
            </a:extLst>
          </p:cNvPr>
          <p:cNvSpPr txBox="1"/>
          <p:nvPr/>
        </p:nvSpPr>
        <p:spPr>
          <a:xfrm>
            <a:off x="4348516" y="903132"/>
            <a:ext cx="9630815" cy="880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s-EC" sz="4000" dirty="0">
                <a:solidFill>
                  <a:srgbClr val="8518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Variables discretas (histograma)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250AF2F-E6C7-E0A9-859F-823E63F19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234" y="5219702"/>
            <a:ext cx="4857377" cy="33277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B9787EB-1071-B585-136E-706B2A3E6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09" y="5219701"/>
            <a:ext cx="4857377" cy="33277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F62F947-2713-3029-A351-C87C82F7D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1414" y="5219700"/>
            <a:ext cx="4857377" cy="33277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F228A2-B8BB-1881-5869-9B76B703B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880083"/>
            <a:ext cx="864687" cy="3484949"/>
          </a:xfrm>
          <a:prstGeom prst="rect">
            <a:avLst/>
          </a:prstGeom>
        </p:spPr>
      </p:pic>
      <p:sp>
        <p:nvSpPr>
          <p:cNvPr id="22" name="Freeform 17">
            <a:extLst>
              <a:ext uri="{FF2B5EF4-FFF2-40B4-BE49-F238E27FC236}">
                <a16:creationId xmlns:a16="http://schemas.microsoft.com/office/drawing/2014/main" id="{01186E56-F957-8B20-15D0-B54DD95544C1}"/>
              </a:ext>
            </a:extLst>
          </p:cNvPr>
          <p:cNvSpPr/>
          <p:nvPr/>
        </p:nvSpPr>
        <p:spPr>
          <a:xfrm>
            <a:off x="1268914" y="3363974"/>
            <a:ext cx="864686" cy="517168"/>
          </a:xfrm>
          <a:prstGeom prst="rightArrow">
            <a:avLst/>
          </a:prstGeom>
          <a:solidFill>
            <a:srgbClr val="851819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33324-E9AF-3149-C627-37E0DD42F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5309" y="2323480"/>
            <a:ext cx="13557226" cy="25981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AE488D-313F-EE98-730C-53636236E5A4}"/>
                  </a:ext>
                </a:extLst>
              </p14:cNvPr>
              <p14:cNvContentPartPr/>
              <p14:nvPr/>
            </p14:nvContentPartPr>
            <p14:xfrm>
              <a:off x="3854520" y="1716120"/>
              <a:ext cx="8763480" cy="344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AE488D-313F-EE98-730C-53636236E5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45160" y="1706760"/>
                <a:ext cx="8782200" cy="34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0DF0CF1-ABDF-CE73-8F5D-BF5021E981B4}"/>
                  </a:ext>
                </a:extLst>
              </p14:cNvPr>
              <p14:cNvContentPartPr/>
              <p14:nvPr/>
            </p14:nvContentPartPr>
            <p14:xfrm>
              <a:off x="1281960" y="1878480"/>
              <a:ext cx="15648480" cy="6805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0DF0CF1-ABDF-CE73-8F5D-BF5021E981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2600" y="1869120"/>
                <a:ext cx="15667200" cy="68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95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229</Words>
  <Application>Microsoft Office PowerPoint</Application>
  <PresentationFormat>Custom</PresentationFormat>
  <Paragraphs>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Calibri</vt:lpstr>
      <vt:lpstr>Cambria Math</vt:lpstr>
      <vt:lpstr>Helvetica Neue</vt:lpstr>
      <vt:lpstr>Helvetica Neue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de Plantilla_presentación_Maestrías</dc:title>
  <cp:lastModifiedBy>CESAR ANDRES RON CUSME</cp:lastModifiedBy>
  <cp:revision>26</cp:revision>
  <dcterms:created xsi:type="dcterms:W3CDTF">2006-08-16T00:00:00Z</dcterms:created>
  <dcterms:modified xsi:type="dcterms:W3CDTF">2024-01-17T02:07:26Z</dcterms:modified>
  <dc:identifier>DAFns3g4pek</dc:identifier>
</cp:coreProperties>
</file>