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D7DBB8-A1FD-444F-A7A5-9551062150CD}" type="doc">
      <dgm:prSet loTypeId="urn:microsoft.com/office/officeart/2005/8/layout/hierarchy4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6C5FEF8-D0B1-1740-8C6F-4480EA17E415}">
      <dgm:prSet phldrT="[Text]"/>
      <dgm:spPr/>
      <dgm:t>
        <a:bodyPr/>
        <a:lstStyle/>
        <a:p>
          <a:r>
            <a:rPr lang="en-US" dirty="0"/>
            <a:t>Level: System</a:t>
          </a:r>
          <a:br>
            <a:rPr lang="en-US" dirty="0"/>
          </a:br>
          <a:r>
            <a:rPr lang="en-US" dirty="0"/>
            <a:t>Input: N/A</a:t>
          </a:r>
          <a:br>
            <a:rPr lang="en-US" dirty="0"/>
          </a:br>
          <a:r>
            <a:rPr lang="en-US" dirty="0"/>
            <a:t>Output: N/A</a:t>
          </a:r>
        </a:p>
      </dgm:t>
    </dgm:pt>
    <dgm:pt modelId="{E6202EA1-3FB4-0F43-A5A3-E9E8A8DFA7AD}" type="parTrans" cxnId="{004E3D4B-7691-8649-AE4A-28C1FB762F87}">
      <dgm:prSet/>
      <dgm:spPr/>
      <dgm:t>
        <a:bodyPr/>
        <a:lstStyle/>
        <a:p>
          <a:endParaRPr lang="en-US"/>
        </a:p>
      </dgm:t>
    </dgm:pt>
    <dgm:pt modelId="{030D6989-4EBF-2242-ABD7-8970163EFD2F}" type="sibTrans" cxnId="{004E3D4B-7691-8649-AE4A-28C1FB762F87}">
      <dgm:prSet/>
      <dgm:spPr/>
      <dgm:t>
        <a:bodyPr/>
        <a:lstStyle/>
        <a:p>
          <a:endParaRPr lang="en-US"/>
        </a:p>
      </dgm:t>
    </dgm:pt>
    <dgm:pt modelId="{9326CCE8-FF48-894C-AEF5-133DDA8DC8C4}">
      <dgm:prSet phldrT="[Text]"/>
      <dgm:spPr/>
      <dgm:t>
        <a:bodyPr/>
        <a:lstStyle/>
        <a:p>
          <a:r>
            <a:rPr lang="en-US" dirty="0"/>
            <a:t>Level: Builder</a:t>
          </a:r>
          <a:br>
            <a:rPr lang="en-US" dirty="0"/>
          </a:br>
          <a:r>
            <a:rPr lang="en-US" dirty="0"/>
            <a:t>Input: N/A</a:t>
          </a:r>
          <a:br>
            <a:rPr lang="en-US" dirty="0"/>
          </a:br>
          <a:r>
            <a:rPr lang="en-US" dirty="0"/>
            <a:t>Output: Basic {month : {category : $ total } } mapping, {expense : category} mapping</a:t>
          </a:r>
        </a:p>
      </dgm:t>
    </dgm:pt>
    <dgm:pt modelId="{3709A6E5-837D-5F4C-AB2A-308218C0ED56}" type="parTrans" cxnId="{DF255660-5DFC-FC4A-8BEE-0A90DA036F32}">
      <dgm:prSet/>
      <dgm:spPr/>
      <dgm:t>
        <a:bodyPr/>
        <a:lstStyle/>
        <a:p>
          <a:endParaRPr lang="en-US"/>
        </a:p>
      </dgm:t>
    </dgm:pt>
    <dgm:pt modelId="{4AB195E7-56B9-3E4A-B8AA-8C0916237D4B}" type="sibTrans" cxnId="{DF255660-5DFC-FC4A-8BEE-0A90DA036F32}">
      <dgm:prSet/>
      <dgm:spPr/>
      <dgm:t>
        <a:bodyPr/>
        <a:lstStyle/>
        <a:p>
          <a:endParaRPr lang="en-US"/>
        </a:p>
      </dgm:t>
    </dgm:pt>
    <dgm:pt modelId="{BCC69816-77B3-8142-86B6-4A6B4D6D4E2B}">
      <dgm:prSet phldrT="[Text]"/>
      <dgm:spPr/>
      <dgm:t>
        <a:bodyPr/>
        <a:lstStyle/>
        <a:p>
          <a:r>
            <a:rPr lang="en-US" dirty="0"/>
            <a:t>Level: Reader</a:t>
          </a:r>
          <a:br>
            <a:rPr lang="en-US" dirty="0"/>
          </a:br>
          <a:r>
            <a:rPr lang="en-US" dirty="0"/>
            <a:t>Input: bank history, credit card history, rent + utility payment history CSV filenames, basic mapping from Builder, {expense : category} mapping</a:t>
          </a:r>
          <a:br>
            <a:rPr lang="en-US" dirty="0"/>
          </a:br>
          <a:r>
            <a:rPr lang="en-US" dirty="0"/>
            <a:t>Output: Enriched mapping from Builder</a:t>
          </a:r>
        </a:p>
      </dgm:t>
    </dgm:pt>
    <dgm:pt modelId="{3216EB6B-C50B-F244-AD13-9EA1A4FDAF55}" type="parTrans" cxnId="{47151059-9021-4248-BF04-B6C315ACDDBE}">
      <dgm:prSet/>
      <dgm:spPr/>
      <dgm:t>
        <a:bodyPr/>
        <a:lstStyle/>
        <a:p>
          <a:endParaRPr lang="en-US"/>
        </a:p>
      </dgm:t>
    </dgm:pt>
    <dgm:pt modelId="{1F05C633-8E19-1346-8D9A-52DE7C6F73DD}" type="sibTrans" cxnId="{47151059-9021-4248-BF04-B6C315ACDDBE}">
      <dgm:prSet/>
      <dgm:spPr/>
      <dgm:t>
        <a:bodyPr/>
        <a:lstStyle/>
        <a:p>
          <a:endParaRPr lang="en-US"/>
        </a:p>
      </dgm:t>
    </dgm:pt>
    <dgm:pt modelId="{24BDECA5-29B2-B942-86DC-85DF33F23F02}">
      <dgm:prSet phldrT="[Text]"/>
      <dgm:spPr/>
      <dgm:t>
        <a:bodyPr/>
        <a:lstStyle/>
        <a:p>
          <a:r>
            <a:rPr lang="en-US" dirty="0"/>
            <a:t>Level: Writer</a:t>
          </a:r>
          <a:br>
            <a:rPr lang="en-US" dirty="0"/>
          </a:br>
          <a:r>
            <a:rPr lang="en-US" dirty="0"/>
            <a:t>Input: Enriched mapping from Reader</a:t>
          </a:r>
          <a:br>
            <a:rPr lang="en-US" dirty="0"/>
          </a:br>
          <a:r>
            <a:rPr lang="en-US" dirty="0"/>
            <a:t>Output: Expenses per month per category file with totals</a:t>
          </a:r>
        </a:p>
      </dgm:t>
    </dgm:pt>
    <dgm:pt modelId="{F304AE3D-77FD-DA48-B75C-51125F7C5688}" type="parTrans" cxnId="{169DE0D4-3B80-614B-8830-361B87D5EC4A}">
      <dgm:prSet/>
      <dgm:spPr/>
      <dgm:t>
        <a:bodyPr/>
        <a:lstStyle/>
        <a:p>
          <a:endParaRPr lang="en-US"/>
        </a:p>
      </dgm:t>
    </dgm:pt>
    <dgm:pt modelId="{019F227C-F24F-5C47-9534-A3F0075A849B}" type="sibTrans" cxnId="{169DE0D4-3B80-614B-8830-361B87D5EC4A}">
      <dgm:prSet/>
      <dgm:spPr/>
      <dgm:t>
        <a:bodyPr/>
        <a:lstStyle/>
        <a:p>
          <a:endParaRPr lang="en-US"/>
        </a:p>
      </dgm:t>
    </dgm:pt>
    <dgm:pt modelId="{C716993E-DFF9-3C46-8D4E-F35E9A9AC917}">
      <dgm:prSet phldrT="[Text]"/>
      <dgm:spPr/>
      <dgm:t>
        <a:bodyPr/>
        <a:lstStyle/>
        <a:p>
          <a:r>
            <a:rPr lang="en-US" dirty="0"/>
            <a:t>Level: Bank Reader</a:t>
          </a:r>
          <a:br>
            <a:rPr lang="en-US" dirty="0"/>
          </a:br>
          <a:r>
            <a:rPr lang="en-US" dirty="0"/>
            <a:t>Input: Bank history filename, mapping from Builder</a:t>
          </a:r>
          <a:br>
            <a:rPr lang="en-US" dirty="0"/>
          </a:br>
          <a:r>
            <a:rPr lang="en-US" dirty="0"/>
            <a:t>Output: updated mapping for Builder</a:t>
          </a:r>
        </a:p>
      </dgm:t>
    </dgm:pt>
    <dgm:pt modelId="{8EA8C963-AE2C-6F48-AF66-4EE392899228}" type="parTrans" cxnId="{C5565F56-853C-F24F-A0B1-8D9789C199DF}">
      <dgm:prSet/>
      <dgm:spPr/>
      <dgm:t>
        <a:bodyPr/>
        <a:lstStyle/>
        <a:p>
          <a:endParaRPr lang="en-US"/>
        </a:p>
      </dgm:t>
    </dgm:pt>
    <dgm:pt modelId="{5D61D776-CB60-E542-AC6D-EE7302F5B7B2}" type="sibTrans" cxnId="{C5565F56-853C-F24F-A0B1-8D9789C199DF}">
      <dgm:prSet/>
      <dgm:spPr/>
      <dgm:t>
        <a:bodyPr/>
        <a:lstStyle/>
        <a:p>
          <a:endParaRPr lang="en-US"/>
        </a:p>
      </dgm:t>
    </dgm:pt>
    <dgm:pt modelId="{5632D6B0-F904-CF49-95CB-0969F281CAEE}">
      <dgm:prSet phldrT="[Text]"/>
      <dgm:spPr/>
      <dgm:t>
        <a:bodyPr/>
        <a:lstStyle/>
        <a:p>
          <a:r>
            <a:rPr lang="en-US" dirty="0"/>
            <a:t>Level: Rent + Utility Reader</a:t>
          </a:r>
          <a:br>
            <a:rPr lang="en-US" dirty="0"/>
          </a:br>
          <a:r>
            <a:rPr lang="en-US" dirty="0"/>
            <a:t>Input: Rent + Utility filename, mapping from Builder</a:t>
          </a:r>
          <a:br>
            <a:rPr lang="en-US" dirty="0"/>
          </a:br>
          <a:r>
            <a:rPr lang="en-US" dirty="0"/>
            <a:t>Output: updated mapping for Builder</a:t>
          </a:r>
        </a:p>
      </dgm:t>
    </dgm:pt>
    <dgm:pt modelId="{9F03C720-11A7-A547-B6DD-3F1571B4E30B}" type="parTrans" cxnId="{217E1618-7CE8-1F43-BCF4-2A2C621AF968}">
      <dgm:prSet/>
      <dgm:spPr/>
      <dgm:t>
        <a:bodyPr/>
        <a:lstStyle/>
        <a:p>
          <a:endParaRPr lang="en-US"/>
        </a:p>
      </dgm:t>
    </dgm:pt>
    <dgm:pt modelId="{938369F2-5F8E-664A-815D-FFAE33BC8964}" type="sibTrans" cxnId="{217E1618-7CE8-1F43-BCF4-2A2C621AF968}">
      <dgm:prSet/>
      <dgm:spPr/>
      <dgm:t>
        <a:bodyPr/>
        <a:lstStyle/>
        <a:p>
          <a:endParaRPr lang="en-US"/>
        </a:p>
      </dgm:t>
    </dgm:pt>
    <dgm:pt modelId="{CA96DE47-46D4-034D-9546-2C91525AB25E}">
      <dgm:prSet phldrT="[Text]"/>
      <dgm:spPr/>
      <dgm:t>
        <a:bodyPr/>
        <a:lstStyle/>
        <a:p>
          <a:r>
            <a:rPr lang="en-US" dirty="0"/>
            <a:t>Level: Credit Card Reader</a:t>
          </a:r>
          <a:br>
            <a:rPr lang="en-US" dirty="0"/>
          </a:br>
          <a:r>
            <a:rPr lang="en-US" dirty="0"/>
            <a:t>Input: Credit Card history filename, mapping from Builder</a:t>
          </a:r>
          <a:br>
            <a:rPr lang="en-US" dirty="0"/>
          </a:br>
          <a:r>
            <a:rPr lang="en-US" dirty="0"/>
            <a:t>Output: updated mapping for Builder</a:t>
          </a:r>
        </a:p>
      </dgm:t>
    </dgm:pt>
    <dgm:pt modelId="{D5D9E384-BD10-B24B-A902-7CCABA239F85}" type="parTrans" cxnId="{B9E546E1-3D0C-BD43-8036-0242E728F401}">
      <dgm:prSet/>
      <dgm:spPr/>
      <dgm:t>
        <a:bodyPr/>
        <a:lstStyle/>
        <a:p>
          <a:endParaRPr lang="en-US"/>
        </a:p>
      </dgm:t>
    </dgm:pt>
    <dgm:pt modelId="{2FCB4738-B861-A84D-AA44-ABAB9AD41074}" type="sibTrans" cxnId="{B9E546E1-3D0C-BD43-8036-0242E728F401}">
      <dgm:prSet/>
      <dgm:spPr/>
      <dgm:t>
        <a:bodyPr/>
        <a:lstStyle/>
        <a:p>
          <a:endParaRPr lang="en-US"/>
        </a:p>
      </dgm:t>
    </dgm:pt>
    <dgm:pt modelId="{F0BEE4A5-F2DF-DA4A-893F-1575F5C64D23}">
      <dgm:prSet phldrT="[Text]"/>
      <dgm:spPr/>
      <dgm:t>
        <a:bodyPr/>
        <a:lstStyle/>
        <a:p>
          <a:r>
            <a:rPr lang="en-US" dirty="0"/>
            <a:t>Level: Built-in Writer</a:t>
          </a:r>
          <a:br>
            <a:rPr lang="en-US" dirty="0"/>
          </a:br>
          <a:r>
            <a:rPr lang="en-US" dirty="0"/>
            <a:t>Input: new expense, category mapping</a:t>
          </a:r>
          <a:br>
            <a:rPr lang="en-US" dirty="0"/>
          </a:br>
          <a:r>
            <a:rPr lang="en-US" dirty="0"/>
            <a:t>Output: {expense : category} mapping</a:t>
          </a:r>
        </a:p>
      </dgm:t>
    </dgm:pt>
    <dgm:pt modelId="{106AE588-12EC-E046-B372-911CA4D767DC}" type="parTrans" cxnId="{5607CFFD-4C49-7A4A-B071-FEA0D5A875FD}">
      <dgm:prSet/>
      <dgm:spPr/>
      <dgm:t>
        <a:bodyPr/>
        <a:lstStyle/>
        <a:p>
          <a:endParaRPr lang="en-US"/>
        </a:p>
      </dgm:t>
    </dgm:pt>
    <dgm:pt modelId="{55D784D3-CF80-2248-88F9-024DB73D5C27}" type="sibTrans" cxnId="{5607CFFD-4C49-7A4A-B071-FEA0D5A875FD}">
      <dgm:prSet/>
      <dgm:spPr/>
      <dgm:t>
        <a:bodyPr/>
        <a:lstStyle/>
        <a:p>
          <a:endParaRPr lang="en-US"/>
        </a:p>
      </dgm:t>
    </dgm:pt>
    <dgm:pt modelId="{9A4A438F-8826-B94B-8A49-76595E037CA0}">
      <dgm:prSet phldrT="[Text]"/>
      <dgm:spPr/>
      <dgm:t>
        <a:bodyPr/>
        <a:lstStyle/>
        <a:p>
          <a:r>
            <a:rPr lang="en-US" dirty="0"/>
            <a:t>Level: Built-in Writer</a:t>
          </a:r>
          <a:br>
            <a:rPr lang="en-US" dirty="0"/>
          </a:br>
          <a:r>
            <a:rPr lang="en-US" dirty="0"/>
            <a:t>Input: new expense, category mapping</a:t>
          </a:r>
          <a:br>
            <a:rPr lang="en-US" dirty="0"/>
          </a:br>
          <a:r>
            <a:rPr lang="en-US" dirty="0"/>
            <a:t>Output: {expense : category} mapping</a:t>
          </a:r>
        </a:p>
      </dgm:t>
    </dgm:pt>
    <dgm:pt modelId="{C1D3FFA5-AE42-644B-89D5-B8D654AA605A}" type="parTrans" cxnId="{33428668-5713-6F4F-846A-AD13FCE99FEC}">
      <dgm:prSet/>
      <dgm:spPr/>
      <dgm:t>
        <a:bodyPr/>
        <a:lstStyle/>
        <a:p>
          <a:endParaRPr lang="en-US"/>
        </a:p>
      </dgm:t>
    </dgm:pt>
    <dgm:pt modelId="{7E7CC367-9397-1743-B732-6A729572123C}" type="sibTrans" cxnId="{33428668-5713-6F4F-846A-AD13FCE99FEC}">
      <dgm:prSet/>
      <dgm:spPr/>
      <dgm:t>
        <a:bodyPr/>
        <a:lstStyle/>
        <a:p>
          <a:endParaRPr lang="en-US"/>
        </a:p>
      </dgm:t>
    </dgm:pt>
    <dgm:pt modelId="{BF3D7F8F-D617-9647-97D8-C8207982C0DC}">
      <dgm:prSet phldrT="[Text]"/>
      <dgm:spPr/>
      <dgm:t>
        <a:bodyPr/>
        <a:lstStyle/>
        <a:p>
          <a:r>
            <a:rPr lang="en-US" dirty="0"/>
            <a:t>Level: Built-in Writer</a:t>
          </a:r>
          <a:br>
            <a:rPr lang="en-US" dirty="0"/>
          </a:br>
          <a:r>
            <a:rPr lang="en-US" dirty="0"/>
            <a:t>Input: new expense, category mapping</a:t>
          </a:r>
          <a:br>
            <a:rPr lang="en-US" dirty="0"/>
          </a:br>
          <a:r>
            <a:rPr lang="en-US" dirty="0"/>
            <a:t>Output: {expense : category} mapping</a:t>
          </a:r>
        </a:p>
      </dgm:t>
    </dgm:pt>
    <dgm:pt modelId="{068E679F-7FF8-D341-A9C7-97C8F53BD014}" type="parTrans" cxnId="{98EBA3CA-E877-644B-ABC4-98DDE9291D0B}">
      <dgm:prSet/>
      <dgm:spPr/>
      <dgm:t>
        <a:bodyPr/>
        <a:lstStyle/>
        <a:p>
          <a:endParaRPr lang="en-US"/>
        </a:p>
      </dgm:t>
    </dgm:pt>
    <dgm:pt modelId="{06D9A91A-98FF-6141-9A6E-D1E591F263B2}" type="sibTrans" cxnId="{98EBA3CA-E877-644B-ABC4-98DDE9291D0B}">
      <dgm:prSet/>
      <dgm:spPr/>
      <dgm:t>
        <a:bodyPr/>
        <a:lstStyle/>
        <a:p>
          <a:endParaRPr lang="en-US"/>
        </a:p>
      </dgm:t>
    </dgm:pt>
    <dgm:pt modelId="{69986008-08E1-7240-817F-16FC0E0470F9}">
      <dgm:prSet phldrT="[Text]"/>
      <dgm:spPr/>
      <dgm:t>
        <a:bodyPr/>
        <a:lstStyle/>
        <a:p>
          <a:r>
            <a:rPr lang="en-US" dirty="0"/>
            <a:t>Level: Builder</a:t>
          </a:r>
          <a:br>
            <a:rPr lang="en-US" dirty="0"/>
          </a:br>
          <a:r>
            <a:rPr lang="en-US" dirty="0"/>
            <a:t>Input: N/A</a:t>
          </a:r>
          <a:br>
            <a:rPr lang="en-US" dirty="0"/>
          </a:br>
          <a:r>
            <a:rPr lang="en-US" dirty="0"/>
            <a:t>Output: {expense : category} mapping from </a:t>
          </a:r>
          <a:r>
            <a:rPr lang="en-US" dirty="0" err="1"/>
            <a:t>expToCatMapping.txt</a:t>
          </a:r>
          <a:endParaRPr lang="en-US" dirty="0"/>
        </a:p>
      </dgm:t>
    </dgm:pt>
    <dgm:pt modelId="{91550005-142B-8C40-858C-07C0C24EE8D8}" type="parTrans" cxnId="{FFAE3041-3A05-6A4C-99DF-6ECD42BF1A40}">
      <dgm:prSet/>
      <dgm:spPr/>
      <dgm:t>
        <a:bodyPr/>
        <a:lstStyle/>
        <a:p>
          <a:endParaRPr lang="en-US"/>
        </a:p>
      </dgm:t>
    </dgm:pt>
    <dgm:pt modelId="{1AD3944C-198E-C74C-A4DD-365F7528B3F1}" type="sibTrans" cxnId="{FFAE3041-3A05-6A4C-99DF-6ECD42BF1A40}">
      <dgm:prSet/>
      <dgm:spPr/>
      <dgm:t>
        <a:bodyPr/>
        <a:lstStyle/>
        <a:p>
          <a:endParaRPr lang="en-US"/>
        </a:p>
      </dgm:t>
    </dgm:pt>
    <dgm:pt modelId="{75F22771-B4D9-B940-847A-DC80CD9C4411}">
      <dgm:prSet phldrT="[Text]"/>
      <dgm:spPr/>
      <dgm:t>
        <a:bodyPr/>
        <a:lstStyle/>
        <a:p>
          <a:r>
            <a:rPr lang="en-US" dirty="0"/>
            <a:t>Level: Builder</a:t>
          </a:r>
          <a:br>
            <a:rPr lang="en-US" dirty="0"/>
          </a:br>
          <a:r>
            <a:rPr lang="en-US" dirty="0"/>
            <a:t>Input: N/A</a:t>
          </a:r>
          <a:br>
            <a:rPr lang="en-US" dirty="0"/>
          </a:br>
          <a:r>
            <a:rPr lang="en-US" dirty="0"/>
            <a:t>Output: Basic {month : {category : $ total } } mapping</a:t>
          </a:r>
        </a:p>
      </dgm:t>
    </dgm:pt>
    <dgm:pt modelId="{3839377C-8848-FA48-BDB1-637E03F3EA1E}" type="parTrans" cxnId="{4EC466E6-DFB5-7849-B2A7-AFE2E1CC2DCC}">
      <dgm:prSet/>
      <dgm:spPr/>
      <dgm:t>
        <a:bodyPr/>
        <a:lstStyle/>
        <a:p>
          <a:endParaRPr lang="en-US"/>
        </a:p>
      </dgm:t>
    </dgm:pt>
    <dgm:pt modelId="{B54EA25F-CEB3-0541-81B9-B30875BFE1BE}" type="sibTrans" cxnId="{4EC466E6-DFB5-7849-B2A7-AFE2E1CC2DCC}">
      <dgm:prSet/>
      <dgm:spPr/>
      <dgm:t>
        <a:bodyPr/>
        <a:lstStyle/>
        <a:p>
          <a:endParaRPr lang="en-US"/>
        </a:p>
      </dgm:t>
    </dgm:pt>
    <dgm:pt modelId="{9DCD176D-BFEE-C043-9A10-03A7FF2A2968}" type="pres">
      <dgm:prSet presAssocID="{61D7DBB8-A1FD-444F-A7A5-9551062150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A42DC4-AF85-8240-ABAF-1771D841A0F1}" type="pres">
      <dgm:prSet presAssocID="{C6C5FEF8-D0B1-1740-8C6F-4480EA17E415}" presName="vertOne" presStyleCnt="0"/>
      <dgm:spPr/>
    </dgm:pt>
    <dgm:pt modelId="{53701B11-5FCA-094F-8EA0-7EF301809A4A}" type="pres">
      <dgm:prSet presAssocID="{C6C5FEF8-D0B1-1740-8C6F-4480EA17E415}" presName="txOne" presStyleLbl="node0" presStyleIdx="0" presStyleCnt="1">
        <dgm:presLayoutVars>
          <dgm:chPref val="3"/>
        </dgm:presLayoutVars>
      </dgm:prSet>
      <dgm:spPr/>
    </dgm:pt>
    <dgm:pt modelId="{1DD40579-D280-994A-A778-B5F3B8CBB10D}" type="pres">
      <dgm:prSet presAssocID="{C6C5FEF8-D0B1-1740-8C6F-4480EA17E415}" presName="parTransOne" presStyleCnt="0"/>
      <dgm:spPr/>
    </dgm:pt>
    <dgm:pt modelId="{9456F608-AF76-674E-8CBC-E462A608061A}" type="pres">
      <dgm:prSet presAssocID="{C6C5FEF8-D0B1-1740-8C6F-4480EA17E415}" presName="horzOne" presStyleCnt="0"/>
      <dgm:spPr/>
    </dgm:pt>
    <dgm:pt modelId="{7DC38355-F791-3549-A835-2BAA8FEC991C}" type="pres">
      <dgm:prSet presAssocID="{9326CCE8-FF48-894C-AEF5-133DDA8DC8C4}" presName="vertTwo" presStyleCnt="0"/>
      <dgm:spPr/>
    </dgm:pt>
    <dgm:pt modelId="{98D3C273-E090-814B-A58E-A6337A51DB68}" type="pres">
      <dgm:prSet presAssocID="{9326CCE8-FF48-894C-AEF5-133DDA8DC8C4}" presName="txTwo" presStyleLbl="node2" presStyleIdx="0" presStyleCnt="3">
        <dgm:presLayoutVars>
          <dgm:chPref val="3"/>
        </dgm:presLayoutVars>
      </dgm:prSet>
      <dgm:spPr/>
    </dgm:pt>
    <dgm:pt modelId="{0DC081BC-D1D3-2F46-8881-51D4B52BA97C}" type="pres">
      <dgm:prSet presAssocID="{9326CCE8-FF48-894C-AEF5-133DDA8DC8C4}" presName="parTransTwo" presStyleCnt="0"/>
      <dgm:spPr/>
    </dgm:pt>
    <dgm:pt modelId="{26CDD35E-D91D-0C40-9C98-68A6AAA7A492}" type="pres">
      <dgm:prSet presAssocID="{9326CCE8-FF48-894C-AEF5-133DDA8DC8C4}" presName="horzTwo" presStyleCnt="0"/>
      <dgm:spPr/>
    </dgm:pt>
    <dgm:pt modelId="{B0663877-9C8E-424D-B404-47E29117CAD5}" type="pres">
      <dgm:prSet presAssocID="{69986008-08E1-7240-817F-16FC0E0470F9}" presName="vertThree" presStyleCnt="0"/>
      <dgm:spPr/>
    </dgm:pt>
    <dgm:pt modelId="{834966B1-1BFF-3847-B676-6742E43D74F0}" type="pres">
      <dgm:prSet presAssocID="{69986008-08E1-7240-817F-16FC0E0470F9}" presName="txThree" presStyleLbl="node3" presStyleIdx="0" presStyleCnt="5">
        <dgm:presLayoutVars>
          <dgm:chPref val="3"/>
        </dgm:presLayoutVars>
      </dgm:prSet>
      <dgm:spPr/>
    </dgm:pt>
    <dgm:pt modelId="{CD79B8CC-DBD5-7642-ACF5-254578BE720F}" type="pres">
      <dgm:prSet presAssocID="{69986008-08E1-7240-817F-16FC0E0470F9}" presName="horzThree" presStyleCnt="0"/>
      <dgm:spPr/>
    </dgm:pt>
    <dgm:pt modelId="{95DDC192-16A5-6548-86D4-289F5811F0BD}" type="pres">
      <dgm:prSet presAssocID="{1AD3944C-198E-C74C-A4DD-365F7528B3F1}" presName="sibSpaceThree" presStyleCnt="0"/>
      <dgm:spPr/>
    </dgm:pt>
    <dgm:pt modelId="{E000C6AF-2BC2-1648-9F58-026DF64983EF}" type="pres">
      <dgm:prSet presAssocID="{75F22771-B4D9-B940-847A-DC80CD9C4411}" presName="vertThree" presStyleCnt="0"/>
      <dgm:spPr/>
    </dgm:pt>
    <dgm:pt modelId="{AD4BC70D-AF30-5B4F-B2F1-0D54BF8440A7}" type="pres">
      <dgm:prSet presAssocID="{75F22771-B4D9-B940-847A-DC80CD9C4411}" presName="txThree" presStyleLbl="node3" presStyleIdx="1" presStyleCnt="5">
        <dgm:presLayoutVars>
          <dgm:chPref val="3"/>
        </dgm:presLayoutVars>
      </dgm:prSet>
      <dgm:spPr/>
    </dgm:pt>
    <dgm:pt modelId="{7263E6ED-6A98-214D-807C-FFC2BE9951E8}" type="pres">
      <dgm:prSet presAssocID="{75F22771-B4D9-B940-847A-DC80CD9C4411}" presName="horzThree" presStyleCnt="0"/>
      <dgm:spPr/>
    </dgm:pt>
    <dgm:pt modelId="{3A9242CC-910A-F743-ACAE-AA2BB20B706A}" type="pres">
      <dgm:prSet presAssocID="{4AB195E7-56B9-3E4A-B8AA-8C0916237D4B}" presName="sibSpaceTwo" presStyleCnt="0"/>
      <dgm:spPr/>
    </dgm:pt>
    <dgm:pt modelId="{8E04A4D2-CD72-5F44-B7FB-9783B586D90B}" type="pres">
      <dgm:prSet presAssocID="{BCC69816-77B3-8142-86B6-4A6B4D6D4E2B}" presName="vertTwo" presStyleCnt="0"/>
      <dgm:spPr/>
    </dgm:pt>
    <dgm:pt modelId="{50B6A11C-2DE1-394F-9792-CED04968C08B}" type="pres">
      <dgm:prSet presAssocID="{BCC69816-77B3-8142-86B6-4A6B4D6D4E2B}" presName="txTwo" presStyleLbl="node2" presStyleIdx="1" presStyleCnt="3">
        <dgm:presLayoutVars>
          <dgm:chPref val="3"/>
        </dgm:presLayoutVars>
      </dgm:prSet>
      <dgm:spPr/>
    </dgm:pt>
    <dgm:pt modelId="{E805B25E-0569-0648-A38D-053A971233B8}" type="pres">
      <dgm:prSet presAssocID="{BCC69816-77B3-8142-86B6-4A6B4D6D4E2B}" presName="parTransTwo" presStyleCnt="0"/>
      <dgm:spPr/>
    </dgm:pt>
    <dgm:pt modelId="{5A3A4A1D-75C1-B742-AAF8-D01F44F1BECD}" type="pres">
      <dgm:prSet presAssocID="{BCC69816-77B3-8142-86B6-4A6B4D6D4E2B}" presName="horzTwo" presStyleCnt="0"/>
      <dgm:spPr/>
    </dgm:pt>
    <dgm:pt modelId="{9574D3D6-7064-C946-9696-4C9D70699412}" type="pres">
      <dgm:prSet presAssocID="{C716993E-DFF9-3C46-8D4E-F35E9A9AC917}" presName="vertThree" presStyleCnt="0"/>
      <dgm:spPr/>
    </dgm:pt>
    <dgm:pt modelId="{71F66099-70A7-0C4B-9467-E2659D31E783}" type="pres">
      <dgm:prSet presAssocID="{C716993E-DFF9-3C46-8D4E-F35E9A9AC917}" presName="txThree" presStyleLbl="node3" presStyleIdx="2" presStyleCnt="5">
        <dgm:presLayoutVars>
          <dgm:chPref val="3"/>
        </dgm:presLayoutVars>
      </dgm:prSet>
      <dgm:spPr/>
    </dgm:pt>
    <dgm:pt modelId="{93BF1F62-E4B3-1A48-BE6A-DF1E3EE7D3A8}" type="pres">
      <dgm:prSet presAssocID="{C716993E-DFF9-3C46-8D4E-F35E9A9AC917}" presName="parTransThree" presStyleCnt="0"/>
      <dgm:spPr/>
    </dgm:pt>
    <dgm:pt modelId="{938BEA21-0AC5-E84B-89A9-141B23F7F3CF}" type="pres">
      <dgm:prSet presAssocID="{C716993E-DFF9-3C46-8D4E-F35E9A9AC917}" presName="horzThree" presStyleCnt="0"/>
      <dgm:spPr/>
    </dgm:pt>
    <dgm:pt modelId="{66CC90A0-9334-FA49-AD2D-C05E5DC43B3B}" type="pres">
      <dgm:prSet presAssocID="{F0BEE4A5-F2DF-DA4A-893F-1575F5C64D23}" presName="vertFour" presStyleCnt="0">
        <dgm:presLayoutVars>
          <dgm:chPref val="3"/>
        </dgm:presLayoutVars>
      </dgm:prSet>
      <dgm:spPr/>
    </dgm:pt>
    <dgm:pt modelId="{DA95418E-75FF-3544-9DE9-4994F0EF3232}" type="pres">
      <dgm:prSet presAssocID="{F0BEE4A5-F2DF-DA4A-893F-1575F5C64D23}" presName="txFour" presStyleLbl="node4" presStyleIdx="0" presStyleCnt="3">
        <dgm:presLayoutVars>
          <dgm:chPref val="3"/>
        </dgm:presLayoutVars>
      </dgm:prSet>
      <dgm:spPr/>
    </dgm:pt>
    <dgm:pt modelId="{583AF762-5FEA-F947-BE76-7B2B845CD65F}" type="pres">
      <dgm:prSet presAssocID="{F0BEE4A5-F2DF-DA4A-893F-1575F5C64D23}" presName="horzFour" presStyleCnt="0"/>
      <dgm:spPr/>
    </dgm:pt>
    <dgm:pt modelId="{F7027A48-8275-1A43-B37D-9B76FD5216DA}" type="pres">
      <dgm:prSet presAssocID="{5D61D776-CB60-E542-AC6D-EE7302F5B7B2}" presName="sibSpaceThree" presStyleCnt="0"/>
      <dgm:spPr/>
    </dgm:pt>
    <dgm:pt modelId="{8E7EED61-AF7C-A548-8C84-ACAB6120055C}" type="pres">
      <dgm:prSet presAssocID="{CA96DE47-46D4-034D-9546-2C91525AB25E}" presName="vertThree" presStyleCnt="0"/>
      <dgm:spPr/>
    </dgm:pt>
    <dgm:pt modelId="{AC75B3C4-F240-2A4E-A1A3-B54316580B5F}" type="pres">
      <dgm:prSet presAssocID="{CA96DE47-46D4-034D-9546-2C91525AB25E}" presName="txThree" presStyleLbl="node3" presStyleIdx="3" presStyleCnt="5">
        <dgm:presLayoutVars>
          <dgm:chPref val="3"/>
        </dgm:presLayoutVars>
      </dgm:prSet>
      <dgm:spPr/>
    </dgm:pt>
    <dgm:pt modelId="{3010B037-F7C9-E741-A0AC-215F1550F531}" type="pres">
      <dgm:prSet presAssocID="{CA96DE47-46D4-034D-9546-2C91525AB25E}" presName="parTransThree" presStyleCnt="0"/>
      <dgm:spPr/>
    </dgm:pt>
    <dgm:pt modelId="{283626A6-E9F3-C64F-9464-5FCFEB1B912D}" type="pres">
      <dgm:prSet presAssocID="{CA96DE47-46D4-034D-9546-2C91525AB25E}" presName="horzThree" presStyleCnt="0"/>
      <dgm:spPr/>
    </dgm:pt>
    <dgm:pt modelId="{FB0490F2-8B26-C54D-99CD-58635C767E58}" type="pres">
      <dgm:prSet presAssocID="{9A4A438F-8826-B94B-8A49-76595E037CA0}" presName="vertFour" presStyleCnt="0">
        <dgm:presLayoutVars>
          <dgm:chPref val="3"/>
        </dgm:presLayoutVars>
      </dgm:prSet>
      <dgm:spPr/>
    </dgm:pt>
    <dgm:pt modelId="{9055987D-C937-814E-8B22-64751DF71DBA}" type="pres">
      <dgm:prSet presAssocID="{9A4A438F-8826-B94B-8A49-76595E037CA0}" presName="txFour" presStyleLbl="node4" presStyleIdx="1" presStyleCnt="3">
        <dgm:presLayoutVars>
          <dgm:chPref val="3"/>
        </dgm:presLayoutVars>
      </dgm:prSet>
      <dgm:spPr/>
    </dgm:pt>
    <dgm:pt modelId="{567C2D87-5F6D-F546-AEA9-D86134A65FA5}" type="pres">
      <dgm:prSet presAssocID="{9A4A438F-8826-B94B-8A49-76595E037CA0}" presName="horzFour" presStyleCnt="0"/>
      <dgm:spPr/>
    </dgm:pt>
    <dgm:pt modelId="{25CE356F-27FB-6249-AA35-F3137E16023D}" type="pres">
      <dgm:prSet presAssocID="{2FCB4738-B861-A84D-AA44-ABAB9AD41074}" presName="sibSpaceThree" presStyleCnt="0"/>
      <dgm:spPr/>
    </dgm:pt>
    <dgm:pt modelId="{D024A355-91DD-E442-8CBB-46D8247FB61F}" type="pres">
      <dgm:prSet presAssocID="{5632D6B0-F904-CF49-95CB-0969F281CAEE}" presName="vertThree" presStyleCnt="0"/>
      <dgm:spPr/>
    </dgm:pt>
    <dgm:pt modelId="{9BD95C26-E8D3-624A-B008-C4EE7E6DD57D}" type="pres">
      <dgm:prSet presAssocID="{5632D6B0-F904-CF49-95CB-0969F281CAEE}" presName="txThree" presStyleLbl="node3" presStyleIdx="4" presStyleCnt="5">
        <dgm:presLayoutVars>
          <dgm:chPref val="3"/>
        </dgm:presLayoutVars>
      </dgm:prSet>
      <dgm:spPr/>
    </dgm:pt>
    <dgm:pt modelId="{D42BD44F-B035-FA43-99A7-46BE14A0AACF}" type="pres">
      <dgm:prSet presAssocID="{5632D6B0-F904-CF49-95CB-0969F281CAEE}" presName="parTransThree" presStyleCnt="0"/>
      <dgm:spPr/>
    </dgm:pt>
    <dgm:pt modelId="{61E856F9-D9FB-8A40-BD0D-8F5B0C969FCE}" type="pres">
      <dgm:prSet presAssocID="{5632D6B0-F904-CF49-95CB-0969F281CAEE}" presName="horzThree" presStyleCnt="0"/>
      <dgm:spPr/>
    </dgm:pt>
    <dgm:pt modelId="{32BEB740-2AFF-3040-AE6A-A6245F56904B}" type="pres">
      <dgm:prSet presAssocID="{BF3D7F8F-D617-9647-97D8-C8207982C0DC}" presName="vertFour" presStyleCnt="0">
        <dgm:presLayoutVars>
          <dgm:chPref val="3"/>
        </dgm:presLayoutVars>
      </dgm:prSet>
      <dgm:spPr/>
    </dgm:pt>
    <dgm:pt modelId="{11BC783B-E733-A546-92B6-55FE6CD77178}" type="pres">
      <dgm:prSet presAssocID="{BF3D7F8F-D617-9647-97D8-C8207982C0DC}" presName="txFour" presStyleLbl="node4" presStyleIdx="2" presStyleCnt="3">
        <dgm:presLayoutVars>
          <dgm:chPref val="3"/>
        </dgm:presLayoutVars>
      </dgm:prSet>
      <dgm:spPr/>
    </dgm:pt>
    <dgm:pt modelId="{5568D6C7-9E8D-3E46-B570-B572B85EC0F8}" type="pres">
      <dgm:prSet presAssocID="{BF3D7F8F-D617-9647-97D8-C8207982C0DC}" presName="horzFour" presStyleCnt="0"/>
      <dgm:spPr/>
    </dgm:pt>
    <dgm:pt modelId="{590A4EB8-ECA0-CE4F-8525-DDCE60B3D536}" type="pres">
      <dgm:prSet presAssocID="{1F05C633-8E19-1346-8D9A-52DE7C6F73DD}" presName="sibSpaceTwo" presStyleCnt="0"/>
      <dgm:spPr/>
    </dgm:pt>
    <dgm:pt modelId="{DD247AD3-1716-2641-96E3-8CE091A07538}" type="pres">
      <dgm:prSet presAssocID="{24BDECA5-29B2-B942-86DC-85DF33F23F02}" presName="vertTwo" presStyleCnt="0"/>
      <dgm:spPr/>
    </dgm:pt>
    <dgm:pt modelId="{396BF534-74FD-8947-99F5-250EE1AF742D}" type="pres">
      <dgm:prSet presAssocID="{24BDECA5-29B2-B942-86DC-85DF33F23F02}" presName="txTwo" presStyleLbl="node2" presStyleIdx="2" presStyleCnt="3">
        <dgm:presLayoutVars>
          <dgm:chPref val="3"/>
        </dgm:presLayoutVars>
      </dgm:prSet>
      <dgm:spPr/>
    </dgm:pt>
    <dgm:pt modelId="{8586F961-D57F-4E46-8294-A2668BD227DA}" type="pres">
      <dgm:prSet presAssocID="{24BDECA5-29B2-B942-86DC-85DF33F23F02}" presName="horzTwo" presStyleCnt="0"/>
      <dgm:spPr/>
    </dgm:pt>
  </dgm:ptLst>
  <dgm:cxnLst>
    <dgm:cxn modelId="{217E1618-7CE8-1F43-BCF4-2A2C621AF968}" srcId="{BCC69816-77B3-8142-86B6-4A6B4D6D4E2B}" destId="{5632D6B0-F904-CF49-95CB-0969F281CAEE}" srcOrd="2" destOrd="0" parTransId="{9F03C720-11A7-A547-B6DD-3F1571B4E30B}" sibTransId="{938369F2-5F8E-664A-815D-FFAE33BC8964}"/>
    <dgm:cxn modelId="{008C521B-D1A9-0F43-AA38-DFE6167A77E9}" type="presOf" srcId="{F0BEE4A5-F2DF-DA4A-893F-1575F5C64D23}" destId="{DA95418E-75FF-3544-9DE9-4994F0EF3232}" srcOrd="0" destOrd="0" presId="urn:microsoft.com/office/officeart/2005/8/layout/hierarchy4"/>
    <dgm:cxn modelId="{6027D731-32B4-EC4B-B8EA-8B2FF8AB3588}" type="presOf" srcId="{C716993E-DFF9-3C46-8D4E-F35E9A9AC917}" destId="{71F66099-70A7-0C4B-9467-E2659D31E783}" srcOrd="0" destOrd="0" presId="urn:microsoft.com/office/officeart/2005/8/layout/hierarchy4"/>
    <dgm:cxn modelId="{8BFB8D39-9A54-D043-B97C-3FC448DB0B07}" type="presOf" srcId="{75F22771-B4D9-B940-847A-DC80CD9C4411}" destId="{AD4BC70D-AF30-5B4F-B2F1-0D54BF8440A7}" srcOrd="0" destOrd="0" presId="urn:microsoft.com/office/officeart/2005/8/layout/hierarchy4"/>
    <dgm:cxn modelId="{DCA30941-FAC3-C947-BDC8-A1F298B75B24}" type="presOf" srcId="{24BDECA5-29B2-B942-86DC-85DF33F23F02}" destId="{396BF534-74FD-8947-99F5-250EE1AF742D}" srcOrd="0" destOrd="0" presId="urn:microsoft.com/office/officeart/2005/8/layout/hierarchy4"/>
    <dgm:cxn modelId="{FFAE3041-3A05-6A4C-99DF-6ECD42BF1A40}" srcId="{9326CCE8-FF48-894C-AEF5-133DDA8DC8C4}" destId="{69986008-08E1-7240-817F-16FC0E0470F9}" srcOrd="0" destOrd="0" parTransId="{91550005-142B-8C40-858C-07C0C24EE8D8}" sibTransId="{1AD3944C-198E-C74C-A4DD-365F7528B3F1}"/>
    <dgm:cxn modelId="{15EFA248-B3FB-CD41-BE20-154078FE4C39}" type="presOf" srcId="{C6C5FEF8-D0B1-1740-8C6F-4480EA17E415}" destId="{53701B11-5FCA-094F-8EA0-7EF301809A4A}" srcOrd="0" destOrd="0" presId="urn:microsoft.com/office/officeart/2005/8/layout/hierarchy4"/>
    <dgm:cxn modelId="{004E3D4B-7691-8649-AE4A-28C1FB762F87}" srcId="{61D7DBB8-A1FD-444F-A7A5-9551062150CD}" destId="{C6C5FEF8-D0B1-1740-8C6F-4480EA17E415}" srcOrd="0" destOrd="0" parTransId="{E6202EA1-3FB4-0F43-A5A3-E9E8A8DFA7AD}" sibTransId="{030D6989-4EBF-2242-ABD7-8970163EFD2F}"/>
    <dgm:cxn modelId="{1066AF4E-CCD1-B547-B798-D2F2205F2AFE}" type="presOf" srcId="{CA96DE47-46D4-034D-9546-2C91525AB25E}" destId="{AC75B3C4-F240-2A4E-A1A3-B54316580B5F}" srcOrd="0" destOrd="0" presId="urn:microsoft.com/office/officeart/2005/8/layout/hierarchy4"/>
    <dgm:cxn modelId="{C5565F56-853C-F24F-A0B1-8D9789C199DF}" srcId="{BCC69816-77B3-8142-86B6-4A6B4D6D4E2B}" destId="{C716993E-DFF9-3C46-8D4E-F35E9A9AC917}" srcOrd="0" destOrd="0" parTransId="{8EA8C963-AE2C-6F48-AF66-4EE392899228}" sibTransId="{5D61D776-CB60-E542-AC6D-EE7302F5B7B2}"/>
    <dgm:cxn modelId="{47151059-9021-4248-BF04-B6C315ACDDBE}" srcId="{C6C5FEF8-D0B1-1740-8C6F-4480EA17E415}" destId="{BCC69816-77B3-8142-86B6-4A6B4D6D4E2B}" srcOrd="1" destOrd="0" parTransId="{3216EB6B-C50B-F244-AD13-9EA1A4FDAF55}" sibTransId="{1F05C633-8E19-1346-8D9A-52DE7C6F73DD}"/>
    <dgm:cxn modelId="{612BC65A-9C98-CC4C-8E0D-4100E144F2D1}" type="presOf" srcId="{5632D6B0-F904-CF49-95CB-0969F281CAEE}" destId="{9BD95C26-E8D3-624A-B008-C4EE7E6DD57D}" srcOrd="0" destOrd="0" presId="urn:microsoft.com/office/officeart/2005/8/layout/hierarchy4"/>
    <dgm:cxn modelId="{DF255660-5DFC-FC4A-8BEE-0A90DA036F32}" srcId="{C6C5FEF8-D0B1-1740-8C6F-4480EA17E415}" destId="{9326CCE8-FF48-894C-AEF5-133DDA8DC8C4}" srcOrd="0" destOrd="0" parTransId="{3709A6E5-837D-5F4C-AB2A-308218C0ED56}" sibTransId="{4AB195E7-56B9-3E4A-B8AA-8C0916237D4B}"/>
    <dgm:cxn modelId="{33428668-5713-6F4F-846A-AD13FCE99FEC}" srcId="{CA96DE47-46D4-034D-9546-2C91525AB25E}" destId="{9A4A438F-8826-B94B-8A49-76595E037CA0}" srcOrd="0" destOrd="0" parTransId="{C1D3FFA5-AE42-644B-89D5-B8D654AA605A}" sibTransId="{7E7CC367-9397-1743-B732-6A729572123C}"/>
    <dgm:cxn modelId="{73DCF2A3-3199-5246-A4C4-B0486582D625}" type="presOf" srcId="{9A4A438F-8826-B94B-8A49-76595E037CA0}" destId="{9055987D-C937-814E-8B22-64751DF71DBA}" srcOrd="0" destOrd="0" presId="urn:microsoft.com/office/officeart/2005/8/layout/hierarchy4"/>
    <dgm:cxn modelId="{E32DA6B0-5AF0-4D40-A318-7C5DEADF658E}" type="presOf" srcId="{69986008-08E1-7240-817F-16FC0E0470F9}" destId="{834966B1-1BFF-3847-B676-6742E43D74F0}" srcOrd="0" destOrd="0" presId="urn:microsoft.com/office/officeart/2005/8/layout/hierarchy4"/>
    <dgm:cxn modelId="{8EA095B3-CC91-E84F-8325-38E9E16C47AA}" type="presOf" srcId="{BF3D7F8F-D617-9647-97D8-C8207982C0DC}" destId="{11BC783B-E733-A546-92B6-55FE6CD77178}" srcOrd="0" destOrd="0" presId="urn:microsoft.com/office/officeart/2005/8/layout/hierarchy4"/>
    <dgm:cxn modelId="{037357BF-822D-AF42-B324-EE8E8D188116}" type="presOf" srcId="{9326CCE8-FF48-894C-AEF5-133DDA8DC8C4}" destId="{98D3C273-E090-814B-A58E-A6337A51DB68}" srcOrd="0" destOrd="0" presId="urn:microsoft.com/office/officeart/2005/8/layout/hierarchy4"/>
    <dgm:cxn modelId="{98EBA3CA-E877-644B-ABC4-98DDE9291D0B}" srcId="{5632D6B0-F904-CF49-95CB-0969F281CAEE}" destId="{BF3D7F8F-D617-9647-97D8-C8207982C0DC}" srcOrd="0" destOrd="0" parTransId="{068E679F-7FF8-D341-A9C7-97C8F53BD014}" sibTransId="{06D9A91A-98FF-6141-9A6E-D1E591F263B2}"/>
    <dgm:cxn modelId="{3153DDD4-352A-954A-8AFB-3B1882C92FDD}" type="presOf" srcId="{BCC69816-77B3-8142-86B6-4A6B4D6D4E2B}" destId="{50B6A11C-2DE1-394F-9792-CED04968C08B}" srcOrd="0" destOrd="0" presId="urn:microsoft.com/office/officeart/2005/8/layout/hierarchy4"/>
    <dgm:cxn modelId="{169DE0D4-3B80-614B-8830-361B87D5EC4A}" srcId="{C6C5FEF8-D0B1-1740-8C6F-4480EA17E415}" destId="{24BDECA5-29B2-B942-86DC-85DF33F23F02}" srcOrd="2" destOrd="0" parTransId="{F304AE3D-77FD-DA48-B75C-51125F7C5688}" sibTransId="{019F227C-F24F-5C47-9534-A3F0075A849B}"/>
    <dgm:cxn modelId="{72472BD7-1644-7E4D-A409-6EAD5F1687A0}" type="presOf" srcId="{61D7DBB8-A1FD-444F-A7A5-9551062150CD}" destId="{9DCD176D-BFEE-C043-9A10-03A7FF2A2968}" srcOrd="0" destOrd="0" presId="urn:microsoft.com/office/officeart/2005/8/layout/hierarchy4"/>
    <dgm:cxn modelId="{B9E546E1-3D0C-BD43-8036-0242E728F401}" srcId="{BCC69816-77B3-8142-86B6-4A6B4D6D4E2B}" destId="{CA96DE47-46D4-034D-9546-2C91525AB25E}" srcOrd="1" destOrd="0" parTransId="{D5D9E384-BD10-B24B-A902-7CCABA239F85}" sibTransId="{2FCB4738-B861-A84D-AA44-ABAB9AD41074}"/>
    <dgm:cxn modelId="{4EC466E6-DFB5-7849-B2A7-AFE2E1CC2DCC}" srcId="{9326CCE8-FF48-894C-AEF5-133DDA8DC8C4}" destId="{75F22771-B4D9-B940-847A-DC80CD9C4411}" srcOrd="1" destOrd="0" parTransId="{3839377C-8848-FA48-BDB1-637E03F3EA1E}" sibTransId="{B54EA25F-CEB3-0541-81B9-B30875BFE1BE}"/>
    <dgm:cxn modelId="{5607CFFD-4C49-7A4A-B071-FEA0D5A875FD}" srcId="{C716993E-DFF9-3C46-8D4E-F35E9A9AC917}" destId="{F0BEE4A5-F2DF-DA4A-893F-1575F5C64D23}" srcOrd="0" destOrd="0" parTransId="{106AE588-12EC-E046-B372-911CA4D767DC}" sibTransId="{55D784D3-CF80-2248-88F9-024DB73D5C27}"/>
    <dgm:cxn modelId="{38A3FC83-9004-1D4B-9503-AB06BA676F04}" type="presParOf" srcId="{9DCD176D-BFEE-C043-9A10-03A7FF2A2968}" destId="{DEA42DC4-AF85-8240-ABAF-1771D841A0F1}" srcOrd="0" destOrd="0" presId="urn:microsoft.com/office/officeart/2005/8/layout/hierarchy4"/>
    <dgm:cxn modelId="{D4D60CC2-AD50-B34A-B202-FF73E83858D8}" type="presParOf" srcId="{DEA42DC4-AF85-8240-ABAF-1771D841A0F1}" destId="{53701B11-5FCA-094F-8EA0-7EF301809A4A}" srcOrd="0" destOrd="0" presId="urn:microsoft.com/office/officeart/2005/8/layout/hierarchy4"/>
    <dgm:cxn modelId="{7308CF9B-754A-764C-BD42-375C64A07F6F}" type="presParOf" srcId="{DEA42DC4-AF85-8240-ABAF-1771D841A0F1}" destId="{1DD40579-D280-994A-A778-B5F3B8CBB10D}" srcOrd="1" destOrd="0" presId="urn:microsoft.com/office/officeart/2005/8/layout/hierarchy4"/>
    <dgm:cxn modelId="{1606412B-F407-FB49-A3A1-569F69E752D8}" type="presParOf" srcId="{DEA42DC4-AF85-8240-ABAF-1771D841A0F1}" destId="{9456F608-AF76-674E-8CBC-E462A608061A}" srcOrd="2" destOrd="0" presId="urn:microsoft.com/office/officeart/2005/8/layout/hierarchy4"/>
    <dgm:cxn modelId="{ED62A3D5-15DB-674D-B81C-7D4660D77E21}" type="presParOf" srcId="{9456F608-AF76-674E-8CBC-E462A608061A}" destId="{7DC38355-F791-3549-A835-2BAA8FEC991C}" srcOrd="0" destOrd="0" presId="urn:microsoft.com/office/officeart/2005/8/layout/hierarchy4"/>
    <dgm:cxn modelId="{93AAD948-E2AC-B949-A258-0C02D19CD99F}" type="presParOf" srcId="{7DC38355-F791-3549-A835-2BAA8FEC991C}" destId="{98D3C273-E090-814B-A58E-A6337A51DB68}" srcOrd="0" destOrd="0" presId="urn:microsoft.com/office/officeart/2005/8/layout/hierarchy4"/>
    <dgm:cxn modelId="{DD7D7664-1972-8840-AA0B-1BCF9B501113}" type="presParOf" srcId="{7DC38355-F791-3549-A835-2BAA8FEC991C}" destId="{0DC081BC-D1D3-2F46-8881-51D4B52BA97C}" srcOrd="1" destOrd="0" presId="urn:microsoft.com/office/officeart/2005/8/layout/hierarchy4"/>
    <dgm:cxn modelId="{16DD7769-E5FC-374D-A95F-2FD595D37F8E}" type="presParOf" srcId="{7DC38355-F791-3549-A835-2BAA8FEC991C}" destId="{26CDD35E-D91D-0C40-9C98-68A6AAA7A492}" srcOrd="2" destOrd="0" presId="urn:microsoft.com/office/officeart/2005/8/layout/hierarchy4"/>
    <dgm:cxn modelId="{E68100E0-44A9-0B4A-847C-57C0CC6DD100}" type="presParOf" srcId="{26CDD35E-D91D-0C40-9C98-68A6AAA7A492}" destId="{B0663877-9C8E-424D-B404-47E29117CAD5}" srcOrd="0" destOrd="0" presId="urn:microsoft.com/office/officeart/2005/8/layout/hierarchy4"/>
    <dgm:cxn modelId="{D339723C-BD34-C14F-B8C0-F79A371D365D}" type="presParOf" srcId="{B0663877-9C8E-424D-B404-47E29117CAD5}" destId="{834966B1-1BFF-3847-B676-6742E43D74F0}" srcOrd="0" destOrd="0" presId="urn:microsoft.com/office/officeart/2005/8/layout/hierarchy4"/>
    <dgm:cxn modelId="{D8ED1908-0099-584D-8067-CCA0D6722540}" type="presParOf" srcId="{B0663877-9C8E-424D-B404-47E29117CAD5}" destId="{CD79B8CC-DBD5-7642-ACF5-254578BE720F}" srcOrd="1" destOrd="0" presId="urn:microsoft.com/office/officeart/2005/8/layout/hierarchy4"/>
    <dgm:cxn modelId="{4EA8F0BE-3E00-BE4E-837E-0EA0E848A85F}" type="presParOf" srcId="{26CDD35E-D91D-0C40-9C98-68A6AAA7A492}" destId="{95DDC192-16A5-6548-86D4-289F5811F0BD}" srcOrd="1" destOrd="0" presId="urn:microsoft.com/office/officeart/2005/8/layout/hierarchy4"/>
    <dgm:cxn modelId="{E55294A4-D5C6-6140-B13C-015F53071773}" type="presParOf" srcId="{26CDD35E-D91D-0C40-9C98-68A6AAA7A492}" destId="{E000C6AF-2BC2-1648-9F58-026DF64983EF}" srcOrd="2" destOrd="0" presId="urn:microsoft.com/office/officeart/2005/8/layout/hierarchy4"/>
    <dgm:cxn modelId="{99708BA5-904E-5144-BE66-FF9630E45321}" type="presParOf" srcId="{E000C6AF-2BC2-1648-9F58-026DF64983EF}" destId="{AD4BC70D-AF30-5B4F-B2F1-0D54BF8440A7}" srcOrd="0" destOrd="0" presId="urn:microsoft.com/office/officeart/2005/8/layout/hierarchy4"/>
    <dgm:cxn modelId="{25FB19B9-7F02-3F46-8B5A-468B0B7D0DFB}" type="presParOf" srcId="{E000C6AF-2BC2-1648-9F58-026DF64983EF}" destId="{7263E6ED-6A98-214D-807C-FFC2BE9951E8}" srcOrd="1" destOrd="0" presId="urn:microsoft.com/office/officeart/2005/8/layout/hierarchy4"/>
    <dgm:cxn modelId="{831239E9-245D-B647-8E79-9764422AD67C}" type="presParOf" srcId="{9456F608-AF76-674E-8CBC-E462A608061A}" destId="{3A9242CC-910A-F743-ACAE-AA2BB20B706A}" srcOrd="1" destOrd="0" presId="urn:microsoft.com/office/officeart/2005/8/layout/hierarchy4"/>
    <dgm:cxn modelId="{08C9A9CF-578C-E645-923F-4200FC7FEE49}" type="presParOf" srcId="{9456F608-AF76-674E-8CBC-E462A608061A}" destId="{8E04A4D2-CD72-5F44-B7FB-9783B586D90B}" srcOrd="2" destOrd="0" presId="urn:microsoft.com/office/officeart/2005/8/layout/hierarchy4"/>
    <dgm:cxn modelId="{240AD226-26A4-294E-A6F1-96581A1382B5}" type="presParOf" srcId="{8E04A4D2-CD72-5F44-B7FB-9783B586D90B}" destId="{50B6A11C-2DE1-394F-9792-CED04968C08B}" srcOrd="0" destOrd="0" presId="urn:microsoft.com/office/officeart/2005/8/layout/hierarchy4"/>
    <dgm:cxn modelId="{34E3F83A-7FF2-864F-B75C-9F8035BC720B}" type="presParOf" srcId="{8E04A4D2-CD72-5F44-B7FB-9783B586D90B}" destId="{E805B25E-0569-0648-A38D-053A971233B8}" srcOrd="1" destOrd="0" presId="urn:microsoft.com/office/officeart/2005/8/layout/hierarchy4"/>
    <dgm:cxn modelId="{38391A87-B3A4-8F44-8133-BA5682A486C9}" type="presParOf" srcId="{8E04A4D2-CD72-5F44-B7FB-9783B586D90B}" destId="{5A3A4A1D-75C1-B742-AAF8-D01F44F1BECD}" srcOrd="2" destOrd="0" presId="urn:microsoft.com/office/officeart/2005/8/layout/hierarchy4"/>
    <dgm:cxn modelId="{34284AD8-0650-DA49-BBC9-137398F56135}" type="presParOf" srcId="{5A3A4A1D-75C1-B742-AAF8-D01F44F1BECD}" destId="{9574D3D6-7064-C946-9696-4C9D70699412}" srcOrd="0" destOrd="0" presId="urn:microsoft.com/office/officeart/2005/8/layout/hierarchy4"/>
    <dgm:cxn modelId="{FE05B2E3-06FA-4149-9500-21CC2BC7290E}" type="presParOf" srcId="{9574D3D6-7064-C946-9696-4C9D70699412}" destId="{71F66099-70A7-0C4B-9467-E2659D31E783}" srcOrd="0" destOrd="0" presId="urn:microsoft.com/office/officeart/2005/8/layout/hierarchy4"/>
    <dgm:cxn modelId="{9856A44C-86AD-3043-B024-D92CB2FDDE7A}" type="presParOf" srcId="{9574D3D6-7064-C946-9696-4C9D70699412}" destId="{93BF1F62-E4B3-1A48-BE6A-DF1E3EE7D3A8}" srcOrd="1" destOrd="0" presId="urn:microsoft.com/office/officeart/2005/8/layout/hierarchy4"/>
    <dgm:cxn modelId="{97C8EAB7-B0BC-6D4B-B3D6-2F84B832342B}" type="presParOf" srcId="{9574D3D6-7064-C946-9696-4C9D70699412}" destId="{938BEA21-0AC5-E84B-89A9-141B23F7F3CF}" srcOrd="2" destOrd="0" presId="urn:microsoft.com/office/officeart/2005/8/layout/hierarchy4"/>
    <dgm:cxn modelId="{1D92B814-B8FA-824F-9EB5-29605C7F3470}" type="presParOf" srcId="{938BEA21-0AC5-E84B-89A9-141B23F7F3CF}" destId="{66CC90A0-9334-FA49-AD2D-C05E5DC43B3B}" srcOrd="0" destOrd="0" presId="urn:microsoft.com/office/officeart/2005/8/layout/hierarchy4"/>
    <dgm:cxn modelId="{F0661C70-BB68-C141-8A21-5F49DBF41B0E}" type="presParOf" srcId="{66CC90A0-9334-FA49-AD2D-C05E5DC43B3B}" destId="{DA95418E-75FF-3544-9DE9-4994F0EF3232}" srcOrd="0" destOrd="0" presId="urn:microsoft.com/office/officeart/2005/8/layout/hierarchy4"/>
    <dgm:cxn modelId="{D53640D3-B1C9-724D-A7CA-A64B2538FD77}" type="presParOf" srcId="{66CC90A0-9334-FA49-AD2D-C05E5DC43B3B}" destId="{583AF762-5FEA-F947-BE76-7B2B845CD65F}" srcOrd="1" destOrd="0" presId="urn:microsoft.com/office/officeart/2005/8/layout/hierarchy4"/>
    <dgm:cxn modelId="{F7DCC412-44F0-EB4E-977E-D0B0887ABEFB}" type="presParOf" srcId="{5A3A4A1D-75C1-B742-AAF8-D01F44F1BECD}" destId="{F7027A48-8275-1A43-B37D-9B76FD5216DA}" srcOrd="1" destOrd="0" presId="urn:microsoft.com/office/officeart/2005/8/layout/hierarchy4"/>
    <dgm:cxn modelId="{09C629F4-C0F7-E845-83CC-31882578D537}" type="presParOf" srcId="{5A3A4A1D-75C1-B742-AAF8-D01F44F1BECD}" destId="{8E7EED61-AF7C-A548-8C84-ACAB6120055C}" srcOrd="2" destOrd="0" presId="urn:microsoft.com/office/officeart/2005/8/layout/hierarchy4"/>
    <dgm:cxn modelId="{DC19EB00-6C05-F24C-9416-DF15A7272AA3}" type="presParOf" srcId="{8E7EED61-AF7C-A548-8C84-ACAB6120055C}" destId="{AC75B3C4-F240-2A4E-A1A3-B54316580B5F}" srcOrd="0" destOrd="0" presId="urn:microsoft.com/office/officeart/2005/8/layout/hierarchy4"/>
    <dgm:cxn modelId="{15A11913-3532-0B40-81BE-8D46FFB5F39A}" type="presParOf" srcId="{8E7EED61-AF7C-A548-8C84-ACAB6120055C}" destId="{3010B037-F7C9-E741-A0AC-215F1550F531}" srcOrd="1" destOrd="0" presId="urn:microsoft.com/office/officeart/2005/8/layout/hierarchy4"/>
    <dgm:cxn modelId="{095C6AB4-BD71-1044-B3BA-B0DF253038E1}" type="presParOf" srcId="{8E7EED61-AF7C-A548-8C84-ACAB6120055C}" destId="{283626A6-E9F3-C64F-9464-5FCFEB1B912D}" srcOrd="2" destOrd="0" presId="urn:microsoft.com/office/officeart/2005/8/layout/hierarchy4"/>
    <dgm:cxn modelId="{74B7C755-E5F6-C045-B46B-5C9A53B7162B}" type="presParOf" srcId="{283626A6-E9F3-C64F-9464-5FCFEB1B912D}" destId="{FB0490F2-8B26-C54D-99CD-58635C767E58}" srcOrd="0" destOrd="0" presId="urn:microsoft.com/office/officeart/2005/8/layout/hierarchy4"/>
    <dgm:cxn modelId="{AD46A99E-1C0F-5E4E-8617-544EAE8C3EF9}" type="presParOf" srcId="{FB0490F2-8B26-C54D-99CD-58635C767E58}" destId="{9055987D-C937-814E-8B22-64751DF71DBA}" srcOrd="0" destOrd="0" presId="urn:microsoft.com/office/officeart/2005/8/layout/hierarchy4"/>
    <dgm:cxn modelId="{5C7098D4-C5C1-5A4E-BB30-67B8A8257C3F}" type="presParOf" srcId="{FB0490F2-8B26-C54D-99CD-58635C767E58}" destId="{567C2D87-5F6D-F546-AEA9-D86134A65FA5}" srcOrd="1" destOrd="0" presId="urn:microsoft.com/office/officeart/2005/8/layout/hierarchy4"/>
    <dgm:cxn modelId="{7A3C144A-9CAF-434C-AB91-3BEDCA3007F0}" type="presParOf" srcId="{5A3A4A1D-75C1-B742-AAF8-D01F44F1BECD}" destId="{25CE356F-27FB-6249-AA35-F3137E16023D}" srcOrd="3" destOrd="0" presId="urn:microsoft.com/office/officeart/2005/8/layout/hierarchy4"/>
    <dgm:cxn modelId="{EBEF2F36-1A7E-6041-948C-427A4BF2F261}" type="presParOf" srcId="{5A3A4A1D-75C1-B742-AAF8-D01F44F1BECD}" destId="{D024A355-91DD-E442-8CBB-46D8247FB61F}" srcOrd="4" destOrd="0" presId="urn:microsoft.com/office/officeart/2005/8/layout/hierarchy4"/>
    <dgm:cxn modelId="{F89D43DA-6310-DC48-9D7C-A58404EAF89C}" type="presParOf" srcId="{D024A355-91DD-E442-8CBB-46D8247FB61F}" destId="{9BD95C26-E8D3-624A-B008-C4EE7E6DD57D}" srcOrd="0" destOrd="0" presId="urn:microsoft.com/office/officeart/2005/8/layout/hierarchy4"/>
    <dgm:cxn modelId="{33F01867-0E48-5C4D-BA3D-7F84993DC4AF}" type="presParOf" srcId="{D024A355-91DD-E442-8CBB-46D8247FB61F}" destId="{D42BD44F-B035-FA43-99A7-46BE14A0AACF}" srcOrd="1" destOrd="0" presId="urn:microsoft.com/office/officeart/2005/8/layout/hierarchy4"/>
    <dgm:cxn modelId="{991903E6-13CB-BD44-8B64-DC38CD9FE639}" type="presParOf" srcId="{D024A355-91DD-E442-8CBB-46D8247FB61F}" destId="{61E856F9-D9FB-8A40-BD0D-8F5B0C969FCE}" srcOrd="2" destOrd="0" presId="urn:microsoft.com/office/officeart/2005/8/layout/hierarchy4"/>
    <dgm:cxn modelId="{E2FEEA46-18F4-DD4B-9141-DCC378FA820F}" type="presParOf" srcId="{61E856F9-D9FB-8A40-BD0D-8F5B0C969FCE}" destId="{32BEB740-2AFF-3040-AE6A-A6245F56904B}" srcOrd="0" destOrd="0" presId="urn:microsoft.com/office/officeart/2005/8/layout/hierarchy4"/>
    <dgm:cxn modelId="{45D50BAE-CC34-B54F-BE0E-2F50BE1750CB}" type="presParOf" srcId="{32BEB740-2AFF-3040-AE6A-A6245F56904B}" destId="{11BC783B-E733-A546-92B6-55FE6CD77178}" srcOrd="0" destOrd="0" presId="urn:microsoft.com/office/officeart/2005/8/layout/hierarchy4"/>
    <dgm:cxn modelId="{34F953E6-E630-FA4C-A76B-B828CE6FE322}" type="presParOf" srcId="{32BEB740-2AFF-3040-AE6A-A6245F56904B}" destId="{5568D6C7-9E8D-3E46-B570-B572B85EC0F8}" srcOrd="1" destOrd="0" presId="urn:microsoft.com/office/officeart/2005/8/layout/hierarchy4"/>
    <dgm:cxn modelId="{512A3921-2045-7448-AD69-DF7BB806241D}" type="presParOf" srcId="{9456F608-AF76-674E-8CBC-E462A608061A}" destId="{590A4EB8-ECA0-CE4F-8525-DDCE60B3D536}" srcOrd="3" destOrd="0" presId="urn:microsoft.com/office/officeart/2005/8/layout/hierarchy4"/>
    <dgm:cxn modelId="{F50E7FAF-F4E2-0E42-BEFE-6D34AA118A50}" type="presParOf" srcId="{9456F608-AF76-674E-8CBC-E462A608061A}" destId="{DD247AD3-1716-2641-96E3-8CE091A07538}" srcOrd="4" destOrd="0" presId="urn:microsoft.com/office/officeart/2005/8/layout/hierarchy4"/>
    <dgm:cxn modelId="{27C6A1E6-9CC2-144A-B15F-99DBB46600A3}" type="presParOf" srcId="{DD247AD3-1716-2641-96E3-8CE091A07538}" destId="{396BF534-74FD-8947-99F5-250EE1AF742D}" srcOrd="0" destOrd="0" presId="urn:microsoft.com/office/officeart/2005/8/layout/hierarchy4"/>
    <dgm:cxn modelId="{324A8C05-A1C1-D645-BA0E-7C855402A42A}" type="presParOf" srcId="{DD247AD3-1716-2641-96E3-8CE091A07538}" destId="{8586F961-D57F-4E46-8294-A2668BD227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01B11-5FCA-094F-8EA0-7EF301809A4A}">
      <dsp:nvSpPr>
        <dsp:cNvPr id="0" name=""/>
        <dsp:cNvSpPr/>
      </dsp:nvSpPr>
      <dsp:spPr>
        <a:xfrm>
          <a:off x="4861" y="875"/>
          <a:ext cx="8118276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Level: System</a:t>
          </a:r>
          <a:br>
            <a:rPr lang="en-US" sz="2400" kern="1200" dirty="0"/>
          </a:br>
          <a:r>
            <a:rPr lang="en-US" sz="2400" kern="1200" dirty="0"/>
            <a:t>Input: N/A</a:t>
          </a:r>
          <a:br>
            <a:rPr lang="en-US" sz="2400" kern="1200" dirty="0"/>
          </a:br>
          <a:r>
            <a:rPr lang="en-US" sz="2400" kern="1200" dirty="0"/>
            <a:t>Output: N/A</a:t>
          </a:r>
        </a:p>
      </dsp:txBody>
      <dsp:txXfrm>
        <a:off x="42174" y="38188"/>
        <a:ext cx="8043650" cy="1199342"/>
      </dsp:txXfrm>
    </dsp:sp>
    <dsp:sp modelId="{98D3C273-E090-814B-A58E-A6337A51DB68}">
      <dsp:nvSpPr>
        <dsp:cNvPr id="0" name=""/>
        <dsp:cNvSpPr/>
      </dsp:nvSpPr>
      <dsp:spPr>
        <a:xfrm>
          <a:off x="4861" y="1381857"/>
          <a:ext cx="2633860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Builder</a:t>
          </a:r>
          <a:br>
            <a:rPr lang="en-US" sz="1000" kern="1200" dirty="0"/>
          </a:br>
          <a:r>
            <a:rPr lang="en-US" sz="1000" kern="1200" dirty="0"/>
            <a:t>Input: N/A</a:t>
          </a:r>
          <a:br>
            <a:rPr lang="en-US" sz="1000" kern="1200" dirty="0"/>
          </a:br>
          <a:r>
            <a:rPr lang="en-US" sz="1000" kern="1200" dirty="0"/>
            <a:t>Output: Basic {month : {category : $ total } } mapping, {expense : category} mapping</a:t>
          </a:r>
        </a:p>
      </dsp:txBody>
      <dsp:txXfrm>
        <a:off x="42174" y="1419170"/>
        <a:ext cx="2559234" cy="1199342"/>
      </dsp:txXfrm>
    </dsp:sp>
    <dsp:sp modelId="{834966B1-1BFF-3847-B676-6742E43D74F0}">
      <dsp:nvSpPr>
        <dsp:cNvPr id="0" name=""/>
        <dsp:cNvSpPr/>
      </dsp:nvSpPr>
      <dsp:spPr>
        <a:xfrm>
          <a:off x="4861" y="2762840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Builder</a:t>
          </a:r>
          <a:br>
            <a:rPr lang="en-US" sz="1000" kern="1200" dirty="0"/>
          </a:br>
          <a:r>
            <a:rPr lang="en-US" sz="1000" kern="1200" dirty="0"/>
            <a:t>Input: N/A</a:t>
          </a:r>
          <a:br>
            <a:rPr lang="en-US" sz="1000" kern="1200" dirty="0"/>
          </a:br>
          <a:r>
            <a:rPr lang="en-US" sz="1000" kern="1200" dirty="0"/>
            <a:t>Output: {expense : category} mapping from </a:t>
          </a:r>
          <a:r>
            <a:rPr lang="en-US" sz="1000" kern="1200" dirty="0" err="1"/>
            <a:t>expToCatMapping.txt</a:t>
          </a:r>
          <a:endParaRPr lang="en-US" sz="1000" kern="1200" dirty="0"/>
        </a:p>
      </dsp:txBody>
      <dsp:txXfrm>
        <a:off x="42174" y="2800153"/>
        <a:ext cx="1215217" cy="1199342"/>
      </dsp:txXfrm>
    </dsp:sp>
    <dsp:sp modelId="{AD4BC70D-AF30-5B4F-B2F1-0D54BF8440A7}">
      <dsp:nvSpPr>
        <dsp:cNvPr id="0" name=""/>
        <dsp:cNvSpPr/>
      </dsp:nvSpPr>
      <dsp:spPr>
        <a:xfrm>
          <a:off x="1348878" y="2762840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Builder</a:t>
          </a:r>
          <a:br>
            <a:rPr lang="en-US" sz="1000" kern="1200" dirty="0"/>
          </a:br>
          <a:r>
            <a:rPr lang="en-US" sz="1000" kern="1200" dirty="0"/>
            <a:t>Input: N/A</a:t>
          </a:r>
          <a:br>
            <a:rPr lang="en-US" sz="1000" kern="1200" dirty="0"/>
          </a:br>
          <a:r>
            <a:rPr lang="en-US" sz="1000" kern="1200" dirty="0"/>
            <a:t>Output: Basic {month : {category : $ total } } mapping</a:t>
          </a:r>
        </a:p>
      </dsp:txBody>
      <dsp:txXfrm>
        <a:off x="1386191" y="2800153"/>
        <a:ext cx="1215217" cy="1199342"/>
      </dsp:txXfrm>
    </dsp:sp>
    <dsp:sp modelId="{50B6A11C-2DE1-394F-9792-CED04968C08B}">
      <dsp:nvSpPr>
        <dsp:cNvPr id="0" name=""/>
        <dsp:cNvSpPr/>
      </dsp:nvSpPr>
      <dsp:spPr>
        <a:xfrm>
          <a:off x="2747069" y="1381857"/>
          <a:ext cx="3977878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Reader</a:t>
          </a:r>
          <a:br>
            <a:rPr lang="en-US" sz="1000" kern="1200" dirty="0"/>
          </a:br>
          <a:r>
            <a:rPr lang="en-US" sz="1000" kern="1200" dirty="0"/>
            <a:t>Input: bank history, credit card history, rent + utility payment history CSV filenames, basic mapping from Builder, {expense : category} mapping</a:t>
          </a:r>
          <a:br>
            <a:rPr lang="en-US" sz="1000" kern="1200" dirty="0"/>
          </a:br>
          <a:r>
            <a:rPr lang="en-US" sz="1000" kern="1200" dirty="0"/>
            <a:t>Output: Enriched mapping from Builder</a:t>
          </a:r>
        </a:p>
      </dsp:txBody>
      <dsp:txXfrm>
        <a:off x="2784382" y="1419170"/>
        <a:ext cx="3903252" cy="1199342"/>
      </dsp:txXfrm>
    </dsp:sp>
    <dsp:sp modelId="{71F66099-70A7-0C4B-9467-E2659D31E783}">
      <dsp:nvSpPr>
        <dsp:cNvPr id="0" name=""/>
        <dsp:cNvSpPr/>
      </dsp:nvSpPr>
      <dsp:spPr>
        <a:xfrm>
          <a:off x="2747069" y="2762840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Bank Reader</a:t>
          </a:r>
          <a:br>
            <a:rPr lang="en-US" sz="1000" kern="1200" dirty="0"/>
          </a:br>
          <a:r>
            <a:rPr lang="en-US" sz="1000" kern="1200" dirty="0"/>
            <a:t>Input: Bank history filename, mapping from Builder</a:t>
          </a:r>
          <a:br>
            <a:rPr lang="en-US" sz="1000" kern="1200" dirty="0"/>
          </a:br>
          <a:r>
            <a:rPr lang="en-US" sz="1000" kern="1200" dirty="0"/>
            <a:t>Output: updated mapping for Builder</a:t>
          </a:r>
        </a:p>
      </dsp:txBody>
      <dsp:txXfrm>
        <a:off x="2784382" y="2800153"/>
        <a:ext cx="1215217" cy="1199342"/>
      </dsp:txXfrm>
    </dsp:sp>
    <dsp:sp modelId="{DA95418E-75FF-3544-9DE9-4994F0EF3232}">
      <dsp:nvSpPr>
        <dsp:cNvPr id="0" name=""/>
        <dsp:cNvSpPr/>
      </dsp:nvSpPr>
      <dsp:spPr>
        <a:xfrm>
          <a:off x="2747069" y="4143822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Built-in Writer</a:t>
          </a:r>
          <a:br>
            <a:rPr lang="en-US" sz="1000" kern="1200" dirty="0"/>
          </a:br>
          <a:r>
            <a:rPr lang="en-US" sz="1000" kern="1200" dirty="0"/>
            <a:t>Input: new expense, category mapping</a:t>
          </a:r>
          <a:br>
            <a:rPr lang="en-US" sz="1000" kern="1200" dirty="0"/>
          </a:br>
          <a:r>
            <a:rPr lang="en-US" sz="1000" kern="1200" dirty="0"/>
            <a:t>Output: {expense : category} mapping</a:t>
          </a:r>
        </a:p>
      </dsp:txBody>
      <dsp:txXfrm>
        <a:off x="2784382" y="4181135"/>
        <a:ext cx="1215217" cy="1199342"/>
      </dsp:txXfrm>
    </dsp:sp>
    <dsp:sp modelId="{AC75B3C4-F240-2A4E-A1A3-B54316580B5F}">
      <dsp:nvSpPr>
        <dsp:cNvPr id="0" name=""/>
        <dsp:cNvSpPr/>
      </dsp:nvSpPr>
      <dsp:spPr>
        <a:xfrm>
          <a:off x="4091086" y="2762840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Credit Card Reader</a:t>
          </a:r>
          <a:br>
            <a:rPr lang="en-US" sz="1000" kern="1200" dirty="0"/>
          </a:br>
          <a:r>
            <a:rPr lang="en-US" sz="1000" kern="1200" dirty="0"/>
            <a:t>Input: Credit Card history filename, mapping from Builder</a:t>
          </a:r>
          <a:br>
            <a:rPr lang="en-US" sz="1000" kern="1200" dirty="0"/>
          </a:br>
          <a:r>
            <a:rPr lang="en-US" sz="1000" kern="1200" dirty="0"/>
            <a:t>Output: updated mapping for Builder</a:t>
          </a:r>
        </a:p>
      </dsp:txBody>
      <dsp:txXfrm>
        <a:off x="4128399" y="2800153"/>
        <a:ext cx="1215217" cy="1199342"/>
      </dsp:txXfrm>
    </dsp:sp>
    <dsp:sp modelId="{9055987D-C937-814E-8B22-64751DF71DBA}">
      <dsp:nvSpPr>
        <dsp:cNvPr id="0" name=""/>
        <dsp:cNvSpPr/>
      </dsp:nvSpPr>
      <dsp:spPr>
        <a:xfrm>
          <a:off x="4091086" y="4143822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Built-in Writer</a:t>
          </a:r>
          <a:br>
            <a:rPr lang="en-US" sz="1000" kern="1200" dirty="0"/>
          </a:br>
          <a:r>
            <a:rPr lang="en-US" sz="1000" kern="1200" dirty="0"/>
            <a:t>Input: new expense, category mapping</a:t>
          </a:r>
          <a:br>
            <a:rPr lang="en-US" sz="1000" kern="1200" dirty="0"/>
          </a:br>
          <a:r>
            <a:rPr lang="en-US" sz="1000" kern="1200" dirty="0"/>
            <a:t>Output: {expense : category} mapping</a:t>
          </a:r>
        </a:p>
      </dsp:txBody>
      <dsp:txXfrm>
        <a:off x="4128399" y="4181135"/>
        <a:ext cx="1215217" cy="1199342"/>
      </dsp:txXfrm>
    </dsp:sp>
    <dsp:sp modelId="{9BD95C26-E8D3-624A-B008-C4EE7E6DD57D}">
      <dsp:nvSpPr>
        <dsp:cNvPr id="0" name=""/>
        <dsp:cNvSpPr/>
      </dsp:nvSpPr>
      <dsp:spPr>
        <a:xfrm>
          <a:off x="5435103" y="2762840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Rent + Utility Reader</a:t>
          </a:r>
          <a:br>
            <a:rPr lang="en-US" sz="1000" kern="1200" dirty="0"/>
          </a:br>
          <a:r>
            <a:rPr lang="en-US" sz="1000" kern="1200" dirty="0"/>
            <a:t>Input: Rent + Utility filename, mapping from Builder</a:t>
          </a:r>
          <a:br>
            <a:rPr lang="en-US" sz="1000" kern="1200" dirty="0"/>
          </a:br>
          <a:r>
            <a:rPr lang="en-US" sz="1000" kern="1200" dirty="0"/>
            <a:t>Output: updated mapping for Builder</a:t>
          </a:r>
        </a:p>
      </dsp:txBody>
      <dsp:txXfrm>
        <a:off x="5472416" y="2800153"/>
        <a:ext cx="1215217" cy="1199342"/>
      </dsp:txXfrm>
    </dsp:sp>
    <dsp:sp modelId="{11BC783B-E733-A546-92B6-55FE6CD77178}">
      <dsp:nvSpPr>
        <dsp:cNvPr id="0" name=""/>
        <dsp:cNvSpPr/>
      </dsp:nvSpPr>
      <dsp:spPr>
        <a:xfrm>
          <a:off x="5435103" y="4143822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Built-in Writer</a:t>
          </a:r>
          <a:br>
            <a:rPr lang="en-US" sz="1000" kern="1200" dirty="0"/>
          </a:br>
          <a:r>
            <a:rPr lang="en-US" sz="1000" kern="1200" dirty="0"/>
            <a:t>Input: new expense, category mapping</a:t>
          </a:r>
          <a:br>
            <a:rPr lang="en-US" sz="1000" kern="1200" dirty="0"/>
          </a:br>
          <a:r>
            <a:rPr lang="en-US" sz="1000" kern="1200" dirty="0"/>
            <a:t>Output: {expense : category} mapping</a:t>
          </a:r>
        </a:p>
      </dsp:txBody>
      <dsp:txXfrm>
        <a:off x="5472416" y="4181135"/>
        <a:ext cx="1215217" cy="1199342"/>
      </dsp:txXfrm>
    </dsp:sp>
    <dsp:sp modelId="{396BF534-74FD-8947-99F5-250EE1AF742D}">
      <dsp:nvSpPr>
        <dsp:cNvPr id="0" name=""/>
        <dsp:cNvSpPr/>
      </dsp:nvSpPr>
      <dsp:spPr>
        <a:xfrm>
          <a:off x="6833294" y="1381857"/>
          <a:ext cx="1289843" cy="12739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Level: Writer</a:t>
          </a:r>
          <a:br>
            <a:rPr lang="en-US" sz="1000" kern="1200" dirty="0"/>
          </a:br>
          <a:r>
            <a:rPr lang="en-US" sz="1000" kern="1200" dirty="0"/>
            <a:t>Input: Enriched mapping from Reader</a:t>
          </a:r>
          <a:br>
            <a:rPr lang="en-US" sz="1000" kern="1200" dirty="0"/>
          </a:br>
          <a:r>
            <a:rPr lang="en-US" sz="1000" kern="1200" dirty="0"/>
            <a:t>Output: Expenses per month per category file with totals</a:t>
          </a:r>
        </a:p>
      </dsp:txBody>
      <dsp:txXfrm>
        <a:off x="6870607" y="1419170"/>
        <a:ext cx="1215217" cy="119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0A5F-6BD9-6146-8595-8BFC3875C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F4EF7-467F-FD47-8F6D-835B6D642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98296-B4E6-974A-9D20-B45CB91F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A3F0-28B3-1B49-9D37-FCCB1834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FF55-1578-5F40-BA3C-68516B7D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8F67-A911-404F-BB75-807665BA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7331-7658-C642-91CC-A6746DD9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00B6-8A0E-854A-A9A9-F4E2E7A7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F11F-124A-F24E-8C44-33715B08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67B7-AAD1-C943-B704-B5FDA1B0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372A3-1770-F846-9454-E4B059E50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B9345-AA91-B147-AC76-B73B8779F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56F7-3B59-E445-B597-CDFC1170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8C2-DB62-8242-BDB1-1F2C026A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286E-DF98-D34B-BB9F-CB172587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8257-D6C5-2E47-A8E1-82A7678C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0106-4F82-EC49-BF9C-3D44B5BF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7CD1-D6AD-884E-AB01-622DC215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8A58-9183-4F4E-B2A8-9E709FA7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ED9F-6E01-1E42-B466-3CEA9543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F79E-4A72-9A47-B4B3-98271518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75D89-9708-0541-BA39-5FB5FEA0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EDA2-4E30-D844-B970-6E0273AE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C284-8E04-8144-8270-287036DD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F8EB-072D-FE43-B349-A4DF8723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C664-DEFD-AD49-B788-6C7BB84A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BB4B-260C-F649-A931-728ED1E6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46BC-1D26-3145-A9C9-8237B1019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692C-FAB3-A942-9E2A-76570A6A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AD72-6B36-6547-88EF-297E2A8D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3928A-20D3-2544-B6E6-310E8E9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8889-9F9C-6347-B62B-46383636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396E8-98C7-E646-8BBC-D877DC1E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DAB3-4048-634E-83C6-3B20B56FD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A91FB-AEC8-A84C-98CB-320A0DB5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0E994-92D6-3745-AD78-806427DC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9AA3A-037B-1145-A681-4B54FFCC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F370F-F992-E24C-AEBA-F7A28CD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4356E-21E0-2245-A636-F6B7AE8D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7551-0E78-5141-AF63-96AEDBB6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C0416-4918-EC4C-9450-3E3A9BF9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01BD7-BD7F-C549-9C9A-CC82489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73BDF-4AA4-1C4B-B28F-AC3984F7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3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A24F6-BD66-A549-B033-EB7243BD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52BEA-E53A-0B43-8184-C4C7ACB3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87EB-1897-B848-AC93-FB7597A4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AB80-3644-9643-A03F-8055F0E0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ACE7-D9B4-D24B-8449-CAAD157A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2343E-7CFD-954A-92D3-B8FCA4D7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CA4FB-C228-BD41-9A43-04B77406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465D3-38E3-2D45-9E15-3BA220A6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FD8B-D124-7148-873B-A787CC8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DB90-620A-DF41-8436-9C36D88A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06C23-C9DA-F340-85DF-AA589475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5836-6140-6C4A-B590-68F2FBBA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3E492-7D0E-CA4B-9803-FF9B548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E8F4-EE08-4845-A7E5-560AE7D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3877C-7109-404A-904F-A91559E0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075CD-B010-7247-9168-4A62CB8E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F6EE2-785B-1F47-8CA8-1A2F01E8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876D-06E6-C94D-80BB-DF17A7EF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492D-6482-BD4C-88AF-5574E357A8B1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BD6B-B3E4-5D44-B85C-144482DC7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0233-056B-3C4F-9CCB-D190411C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38CE-CEEC-614A-94B3-BEFE27F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460B80-B113-5447-99EE-116937556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2072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39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Emmart</dc:creator>
  <cp:lastModifiedBy>Liam Emmart</cp:lastModifiedBy>
  <cp:revision>5</cp:revision>
  <dcterms:created xsi:type="dcterms:W3CDTF">2019-12-24T01:25:42Z</dcterms:created>
  <dcterms:modified xsi:type="dcterms:W3CDTF">2019-12-24T04:36:43Z</dcterms:modified>
</cp:coreProperties>
</file>