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82DFB-5552-4531-8BCF-5E5FCF3B8450}" v="271" dt="2022-11-23T21:36:57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5D682DFB-5552-4531-8BCF-5E5FCF3B8450}"/>
    <pc:docChg chg="addSld modSld">
      <pc:chgData name="Gastbenutzer" userId="" providerId="Windows Live" clId="Web-{5D682DFB-5552-4531-8BCF-5E5FCF3B8450}" dt="2022-11-23T21:36:57.694" v="266" actId="20577"/>
      <pc:docMkLst>
        <pc:docMk/>
      </pc:docMkLst>
      <pc:sldChg chg="addSp delSp modSp new">
        <pc:chgData name="Gastbenutzer" userId="" providerId="Windows Live" clId="Web-{5D682DFB-5552-4531-8BCF-5E5FCF3B8450}" dt="2022-11-23T21:27:04.006" v="104" actId="20577"/>
        <pc:sldMkLst>
          <pc:docMk/>
          <pc:sldMk cId="3989623059" sldId="260"/>
        </pc:sldMkLst>
        <pc:spChg chg="mod">
          <ac:chgData name="Gastbenutzer" userId="" providerId="Windows Live" clId="Web-{5D682DFB-5552-4531-8BCF-5E5FCF3B8450}" dt="2022-11-23T21:23:14.985" v="11" actId="20577"/>
          <ac:spMkLst>
            <pc:docMk/>
            <pc:sldMk cId="3989623059" sldId="260"/>
            <ac:spMk id="2" creationId="{7B2D8951-666A-6BB3-50D8-CEC694921159}"/>
          </ac:spMkLst>
        </pc:spChg>
        <pc:spChg chg="del mod">
          <ac:chgData name="Gastbenutzer" userId="" providerId="Windows Live" clId="Web-{5D682DFB-5552-4531-8BCF-5E5FCF3B8450}" dt="2022-11-23T21:22:29.218" v="7"/>
          <ac:spMkLst>
            <pc:docMk/>
            <pc:sldMk cId="3989623059" sldId="260"/>
            <ac:spMk id="3" creationId="{4B7EF3FE-0112-ABA2-457C-7BFA2DE3EA32}"/>
          </ac:spMkLst>
        </pc:spChg>
        <pc:spChg chg="mod">
          <ac:chgData name="Gastbenutzer" userId="" providerId="Windows Live" clId="Web-{5D682DFB-5552-4531-8BCF-5E5FCF3B8450}" dt="2022-11-23T21:27:04.006" v="104" actId="20577"/>
          <ac:spMkLst>
            <pc:docMk/>
            <pc:sldMk cId="3989623059" sldId="260"/>
            <ac:spMk id="4" creationId="{E840CA28-8773-2DAB-EB38-3D8B8529DCDE}"/>
          </ac:spMkLst>
        </pc:spChg>
        <pc:picChg chg="add mod ord">
          <ac:chgData name="Gastbenutzer" userId="" providerId="Windows Live" clId="Web-{5D682DFB-5552-4531-8BCF-5E5FCF3B8450}" dt="2022-11-23T21:22:59.906" v="10" actId="1076"/>
          <ac:picMkLst>
            <pc:docMk/>
            <pc:sldMk cId="3989623059" sldId="260"/>
            <ac:picMk id="5" creationId="{75E1457E-49A3-9DAE-F597-DB8026F00EC1}"/>
          </ac:picMkLst>
        </pc:picChg>
      </pc:sldChg>
      <pc:sldChg chg="modSp new">
        <pc:chgData name="Gastbenutzer" userId="" providerId="Windows Live" clId="Web-{5D682DFB-5552-4531-8BCF-5E5FCF3B8450}" dt="2022-11-23T21:36:57.694" v="266" actId="20577"/>
        <pc:sldMkLst>
          <pc:docMk/>
          <pc:sldMk cId="141460095" sldId="261"/>
        </pc:sldMkLst>
        <pc:spChg chg="mod">
          <ac:chgData name="Gastbenutzer" userId="" providerId="Windows Live" clId="Web-{5D682DFB-5552-4531-8BCF-5E5FCF3B8450}" dt="2022-11-23T21:30:06.542" v="114" actId="20577"/>
          <ac:spMkLst>
            <pc:docMk/>
            <pc:sldMk cId="141460095" sldId="261"/>
            <ac:spMk id="2" creationId="{91430573-3D87-A987-4EE9-BDE03A3F8C9A}"/>
          </ac:spMkLst>
        </pc:spChg>
        <pc:spChg chg="mod">
          <ac:chgData name="Gastbenutzer" userId="" providerId="Windows Live" clId="Web-{5D682DFB-5552-4531-8BCF-5E5FCF3B8450}" dt="2022-11-23T21:36:57.694" v="266" actId="20577"/>
          <ac:spMkLst>
            <pc:docMk/>
            <pc:sldMk cId="141460095" sldId="261"/>
            <ac:spMk id="3" creationId="{34FF4AD0-1B36-46F8-A366-C31AFBA384E2}"/>
          </ac:spMkLst>
        </pc:spChg>
      </pc:sldChg>
    </pc:docChg>
  </pc:docChgLst>
  <pc:docChgLst>
    <pc:chgData name="grax jgg" userId="9fa2acab9f6e02fa" providerId="LiveId" clId="{36589D21-ECD2-4431-B40B-0BEAFBB83933}"/>
    <pc:docChg chg="custSel addSld modSld">
      <pc:chgData name="grax jgg" userId="9fa2acab9f6e02fa" providerId="LiveId" clId="{36589D21-ECD2-4431-B40B-0BEAFBB83933}" dt="2022-11-16T18:39:54.354" v="268" actId="20577"/>
      <pc:docMkLst>
        <pc:docMk/>
      </pc:docMkLst>
      <pc:sldChg chg="modSp mod">
        <pc:chgData name="grax jgg" userId="9fa2acab9f6e02fa" providerId="LiveId" clId="{36589D21-ECD2-4431-B40B-0BEAFBB83933}" dt="2022-11-16T18:39:54.354" v="268" actId="20577"/>
        <pc:sldMkLst>
          <pc:docMk/>
          <pc:sldMk cId="2022952096" sldId="256"/>
        </pc:sldMkLst>
        <pc:spChg chg="mod">
          <ac:chgData name="grax jgg" userId="9fa2acab9f6e02fa" providerId="LiveId" clId="{36589D21-ECD2-4431-B40B-0BEAFBB83933}" dt="2022-11-16T18:39:54.354" v="268" actId="20577"/>
          <ac:spMkLst>
            <pc:docMk/>
            <pc:sldMk cId="2022952096" sldId="256"/>
            <ac:spMk id="2" creationId="{2563FD12-4F55-C025-AA0B-58157A1DF3C1}"/>
          </ac:spMkLst>
        </pc:spChg>
      </pc:sldChg>
      <pc:sldChg chg="modSp mod">
        <pc:chgData name="grax jgg" userId="9fa2acab9f6e02fa" providerId="LiveId" clId="{36589D21-ECD2-4431-B40B-0BEAFBB83933}" dt="2022-11-16T18:37:42.064" v="192" actId="20577"/>
        <pc:sldMkLst>
          <pc:docMk/>
          <pc:sldMk cId="3611575365" sldId="257"/>
        </pc:sldMkLst>
        <pc:spChg chg="mod">
          <ac:chgData name="grax jgg" userId="9fa2acab9f6e02fa" providerId="LiveId" clId="{36589D21-ECD2-4431-B40B-0BEAFBB83933}" dt="2022-11-16T18:37:42.064" v="192" actId="20577"/>
          <ac:spMkLst>
            <pc:docMk/>
            <pc:sldMk cId="3611575365" sldId="257"/>
            <ac:spMk id="3" creationId="{7D337E73-7417-42B2-ED56-5773623BD199}"/>
          </ac:spMkLst>
        </pc:spChg>
      </pc:sldChg>
      <pc:sldChg chg="modSp new mod">
        <pc:chgData name="grax jgg" userId="9fa2acab9f6e02fa" providerId="LiveId" clId="{36589D21-ECD2-4431-B40B-0BEAFBB83933}" dt="2022-11-16T18:39:40.600" v="265" actId="5793"/>
        <pc:sldMkLst>
          <pc:docMk/>
          <pc:sldMk cId="1294055106" sldId="259"/>
        </pc:sldMkLst>
        <pc:spChg chg="mod">
          <ac:chgData name="grax jgg" userId="9fa2acab9f6e02fa" providerId="LiveId" clId="{36589D21-ECD2-4431-B40B-0BEAFBB83933}" dt="2022-11-16T18:38:23.454" v="203" actId="20577"/>
          <ac:spMkLst>
            <pc:docMk/>
            <pc:sldMk cId="1294055106" sldId="259"/>
            <ac:spMk id="2" creationId="{64A6F05B-C877-76B0-DC2B-7173EB46D6B9}"/>
          </ac:spMkLst>
        </pc:spChg>
        <pc:spChg chg="mod">
          <ac:chgData name="grax jgg" userId="9fa2acab9f6e02fa" providerId="LiveId" clId="{36589D21-ECD2-4431-B40B-0BEAFBB83933}" dt="2022-11-16T18:39:40.600" v="265" actId="5793"/>
          <ac:spMkLst>
            <pc:docMk/>
            <pc:sldMk cId="1294055106" sldId="259"/>
            <ac:spMk id="3" creationId="{0AB2927D-4D54-C59A-7207-80ABC7809A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02F7F-DD3C-1797-3A0E-20558465D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E9F9BC-B12A-30C9-0F84-87764474C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A47FCE-23FC-F7E4-AD45-4DDE8A23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F42-A9B2-46F5-9810-FDBE99BF67B6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F902DC-592A-EFD6-40F2-5531A8DB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1522B-4AD0-9040-1104-BF671CCC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AC2D-5B41-4278-AB79-E57ECD0F5C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738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E4D3B-8231-5A44-689F-B55EA59E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4E6AB-6B5C-0A5E-CEA1-0D5F065B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66595C-ABA7-EC99-7BF5-ECE55EC4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F42-A9B2-46F5-9810-FDBE99BF67B6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196B7-EF02-19ED-666F-C48C2FF4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7A7E72-F1BD-AB0E-4CC1-A3018D9C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AC2D-5B41-4278-AB79-E57ECD0F5C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140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68C878-FA04-AE1E-C763-759D2E581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AD823C-04CC-82BE-732A-A8F8374F0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F082FB-5DF4-9631-B138-B921F9E4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F42-A9B2-46F5-9810-FDBE99BF67B6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94009-0719-C5ED-CF22-2A6AA168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C93217-2C80-62C6-A1C9-564544DD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AC2D-5B41-4278-AB79-E57ECD0F5C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267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2146E-3D4D-F8B3-2C61-C54C59D3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3F9FE4-DEA2-52F7-54A9-12D635AA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164948-A8D2-8B09-511E-9448116E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F42-A9B2-46F5-9810-FDBE99BF67B6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9BB854-5D19-2278-34AF-8D894AEF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47D66-9310-24DC-0A7D-BFBD46A4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AC2D-5B41-4278-AB79-E57ECD0F5C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46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DDC61-90E0-821A-ACFE-73EE6CE9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5F13E4-E247-E103-1D1D-86F4F35CA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69E1A-5212-4727-0A32-E08AA60B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F42-A9B2-46F5-9810-FDBE99BF67B6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97910A-6101-4F61-28F3-A3E8B467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9DB68-AD5F-3E8C-0F92-E19F4247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AC2D-5B41-4278-AB79-E57ECD0F5C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272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12F94-910D-5A07-F537-6942DDA4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7BCA80-C68B-7DDA-76FD-710556D81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1B3298-2D19-5313-C620-7B4EE6D7E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8DCA52-43AA-1E1A-8E73-C19FFFF9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F42-A9B2-46F5-9810-FDBE99BF67B6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25D58C-0973-E74A-2CB7-E6B20A88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0EFA11-461F-7988-E4EB-6A326687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AC2D-5B41-4278-AB79-E57ECD0F5C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05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E590F-1092-DB7C-BF48-59381F00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CFE632-9EBA-4C0D-9721-D66C75600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DA83C4-8CF0-E68B-498F-9CEDE4F7F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E84B16-FDDD-E82B-9476-11D54CEF7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A54C10-297B-B1C7-C35E-75001B0AA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601256-964F-2641-5AF2-9A431DEE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F42-A9B2-46F5-9810-FDBE99BF67B6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E17577-5C9C-3CF1-151D-0C1BF030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A03B46-949E-C5A3-BBFD-542A5146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AC2D-5B41-4278-AB79-E57ECD0F5C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582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0CA79-0A19-A692-9EE3-634AC1D7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2BCC98-E783-4F1C-5371-487D12AE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F42-A9B2-46F5-9810-FDBE99BF67B6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A0BD5F-FA40-6F41-494F-F399626E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9B721-D645-835E-757C-65EE6051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AC2D-5B41-4278-AB79-E57ECD0F5C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5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473E86-4AB4-DF0D-CC13-5B706CDF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F42-A9B2-46F5-9810-FDBE99BF67B6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0D5D65-7845-60F2-7C6D-06B57811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69F55-A583-9BE0-7FB6-D22EE8F2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AC2D-5B41-4278-AB79-E57ECD0F5C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655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F0A59-1156-64FB-5991-6E49CC0A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65A1A-A143-D29E-A07E-DD7C3E5C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7A76F7-6F65-6CFA-31C1-3A0016BF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F4D032-E767-3EF5-E42F-AAC479D6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F42-A9B2-46F5-9810-FDBE99BF67B6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9C8079-2B23-F6B9-EA41-E81C9786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252256-AD51-CE7E-B405-F139DB3B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AC2D-5B41-4278-AB79-E57ECD0F5C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148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9A7F2-6FDA-669F-D319-6C5E19798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77F2FC-5A30-6C48-5E11-49FB45FFC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6E980D-5F12-DE55-EFBC-14944D762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D0E3DD-69CE-99DE-FA94-354A72C2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0F42-A9B2-46F5-9810-FDBE99BF67B6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7CDBEE-1500-06D1-DA44-61DC0CBD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F1766C-A0DE-A525-BE28-998A70F8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AC2D-5B41-4278-AB79-E57ECD0F5C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84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2466DE-761A-9BF8-2325-7D7FC5AB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86AAD8-6E46-69F6-8DA3-336E3F2FE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F08E53-0580-FC16-46B7-D7AD0D289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0F42-A9B2-46F5-9810-FDBE99BF67B6}" type="datetimeFigureOut">
              <a:rPr lang="de-AT" smtClean="0"/>
              <a:t>23.11.2022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5306DE-C99D-4A21-1CE7-8F300AFCA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754423-B74B-C8A7-AF9B-BDC84D749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AC2D-5B41-4278-AB79-E57ECD0F5C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439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3FD12-4F55-C025-AA0B-58157A1DF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Schlüsselbundorganizer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1DCAC-CAF3-4F29-4311-4FF65D0A50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295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D6828-834D-C994-85FA-39546DFB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88304-F59E-CE19-9440-67F83F6E2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638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EA0CF-2622-9382-B203-F35E39E9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Produktionskosten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37E73-7417-42B2-ED56-5773623B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1758.768mm^2 </a:t>
            </a:r>
          </a:p>
          <a:p>
            <a:r>
              <a:rPr lang="de-AT" dirty="0"/>
              <a:t>1m^2 Alu </a:t>
            </a:r>
            <a:r>
              <a:rPr lang="de-AT" dirty="0">
                <a:sym typeface="Wingdings" panose="05000000000000000000" pitchFamily="2" charset="2"/>
              </a:rPr>
              <a:t> 103.75 € </a:t>
            </a:r>
          </a:p>
          <a:p>
            <a:r>
              <a:rPr lang="de-AT" dirty="0">
                <a:sym typeface="Wingdings" panose="05000000000000000000" pitchFamily="2" charset="2"/>
              </a:rPr>
              <a:t>~0.2€ pro Platte</a:t>
            </a:r>
          </a:p>
          <a:p>
            <a:pPr marL="0" indent="0">
              <a:buNone/>
            </a:pPr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Alle Schrauben 0.5€</a:t>
            </a:r>
          </a:p>
          <a:p>
            <a:pPr marL="0" indent="0">
              <a:buNone/>
            </a:pPr>
            <a:endParaRPr lang="de-AT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AT" sz="3600" dirty="0">
                <a:solidFill>
                  <a:srgbClr val="FF0000"/>
                </a:solidFill>
              </a:rPr>
              <a:t>1€ pro Produkt 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1157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30573-3D87-A987-4EE9-BDE03A3F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Kosten der Arbeitszeit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FF4AD0-1B36-46F8-A366-C31AFBA3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cs typeface="Calibri"/>
              </a:rPr>
              <a:t>Lasercutter: </a:t>
            </a:r>
            <a:r>
              <a:rPr lang="de-DE" dirty="0" err="1">
                <a:cs typeface="Calibri"/>
              </a:rPr>
              <a:t>ca</a:t>
            </a:r>
            <a:r>
              <a:rPr lang="de-DE" dirty="0">
                <a:cs typeface="Calibri"/>
              </a:rPr>
              <a:t> 1€ pro Min -&gt; 60€/h</a:t>
            </a:r>
          </a:p>
          <a:p>
            <a:pPr marL="457200" lvl="1" indent="0">
              <a:buNone/>
            </a:pPr>
            <a:r>
              <a:rPr lang="de-DE" dirty="0">
                <a:ea typeface="+mn-lt"/>
                <a:cs typeface="+mn-lt"/>
              </a:rPr>
              <a:t>- Laufzeit; je länger desto teurer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de-DE" dirty="0">
                <a:ea typeface="+mn-lt"/>
                <a:cs typeface="+mn-lt"/>
              </a:rPr>
              <a:t>- Einrichtungszeit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de-DE" dirty="0">
                <a:ea typeface="+mn-lt"/>
                <a:cs typeface="+mn-lt"/>
              </a:rPr>
              <a:t>-Umlagekosten</a:t>
            </a:r>
            <a:endParaRPr lang="en-US" dirty="0">
              <a:ea typeface="+mn-lt"/>
              <a:cs typeface="+mn-lt"/>
            </a:endParaRPr>
          </a:p>
          <a:p>
            <a:r>
              <a:rPr lang="de-DE" dirty="0">
                <a:cs typeface="Calibri"/>
              </a:rPr>
              <a:t>Arbeitsstunde in Europa: 26,60 – 29,60€ /h</a:t>
            </a:r>
          </a:p>
        </p:txBody>
      </p:sp>
    </p:spTree>
    <p:extLst>
      <p:ext uri="{BB962C8B-B14F-4D97-AF65-F5344CB8AC3E}">
        <p14:creationId xmlns:p14="http://schemas.microsoft.com/office/powerpoint/2010/main" val="14146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6F05B-C877-76B0-DC2B-7173EB46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Zielgruppe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B2927D-4D54-C59A-7207-80ABC780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Jeder der ein Schlüsselbund Chaos hat 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9405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D8951-666A-6BB3-50D8-CEC69492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3277"/>
          </a:xfrm>
        </p:spPr>
        <p:txBody>
          <a:bodyPr>
            <a:normAutofit/>
          </a:bodyPr>
          <a:lstStyle/>
          <a:p>
            <a:r>
              <a:rPr lang="de-DE" sz="3600" dirty="0">
                <a:cs typeface="Calibri Light"/>
              </a:rPr>
              <a:t>Verpackung</a:t>
            </a:r>
            <a:endParaRPr lang="de-DE" sz="3600" dirty="0"/>
          </a:p>
        </p:txBody>
      </p:sp>
      <p:pic>
        <p:nvPicPr>
          <p:cNvPr id="5" name="Grafik 5" descr="Ein Bild, das Kasten, Regal, Möbel enthält.&#10;&#10;Beschreibung automatisch generiert.">
            <a:extLst>
              <a:ext uri="{FF2B5EF4-FFF2-40B4-BE49-F238E27FC236}">
                <a16:creationId xmlns:a16="http://schemas.microsoft.com/office/drawing/2014/main" id="{75E1457E-49A3-9DAE-F597-DB8026F00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865" y="1642794"/>
            <a:ext cx="4838700" cy="3058621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40CA28-8773-2DAB-EB38-3D8B8529D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80477"/>
            <a:ext cx="5030413" cy="4788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>
                <a:cs typeface="Calibri"/>
              </a:rPr>
              <a:t>- je nach Größe und min. Anzahl: 0,05-0,2€ /</a:t>
            </a:r>
            <a:r>
              <a:rPr lang="de-DE" sz="2800" dirty="0" err="1">
                <a:cs typeface="Calibri"/>
              </a:rPr>
              <a:t>Stk</a:t>
            </a:r>
          </a:p>
          <a:p>
            <a:r>
              <a:rPr lang="de-DE" sz="2800" dirty="0">
                <a:cs typeface="Calibri"/>
              </a:rPr>
              <a:t>-mit Bedrucken 0,2-0,35€/</a:t>
            </a:r>
            <a:r>
              <a:rPr lang="de-DE" sz="2800" dirty="0" err="1">
                <a:cs typeface="Calibri"/>
              </a:rPr>
              <a:t>Stk</a:t>
            </a:r>
            <a:endParaRPr lang="de-DE" sz="2800" dirty="0">
              <a:cs typeface="Calibri"/>
            </a:endParaRPr>
          </a:p>
          <a:p>
            <a:r>
              <a:rPr lang="de-DE" sz="2800" dirty="0">
                <a:cs typeface="Calibri"/>
              </a:rPr>
              <a:t>-bei vielen Unternehmen möglich</a:t>
            </a:r>
          </a:p>
        </p:txBody>
      </p:sp>
    </p:spTree>
    <p:extLst>
      <p:ext uri="{BB962C8B-B14F-4D97-AF65-F5344CB8AC3E}">
        <p14:creationId xmlns:p14="http://schemas.microsoft.com/office/powerpoint/2010/main" val="398962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8F5ED28BCD070488C9EF79E727B5008" ma:contentTypeVersion="8" ma:contentTypeDescription="Ein neues Dokument erstellen." ma:contentTypeScope="" ma:versionID="c266453459e3e736bddcd42d8ceb27f3">
  <xsd:schema xmlns:xsd="http://www.w3.org/2001/XMLSchema" xmlns:xs="http://www.w3.org/2001/XMLSchema" xmlns:p="http://schemas.microsoft.com/office/2006/metadata/properties" xmlns:ns2="e14c6346-e391-4fd3-a009-7d5178fd2364" xmlns:ns3="eebef053-e602-4a81-add9-d357eeba7b6f" targetNamespace="http://schemas.microsoft.com/office/2006/metadata/properties" ma:root="true" ma:fieldsID="8461c9c586ead1ecf866c2b0d0868336" ns2:_="" ns3:_="">
    <xsd:import namespace="e14c6346-e391-4fd3-a009-7d5178fd2364"/>
    <xsd:import namespace="eebef053-e602-4a81-add9-d357eeba7b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c6346-e391-4fd3-a009-7d5178fd23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503250c9-f067-4175-9424-59c69b37c6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bef053-e602-4a81-add9-d357eeba7b6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e5a03ec-034a-4573-9132-6ce455af2461}" ma:internalName="TaxCatchAll" ma:showField="CatchAllData" ma:web="eebef053-e602-4a81-add9-d357eeba7b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4c6346-e391-4fd3-a009-7d5178fd2364">
      <Terms xmlns="http://schemas.microsoft.com/office/infopath/2007/PartnerControls"/>
    </lcf76f155ced4ddcb4097134ff3c332f>
    <TaxCatchAll xmlns="eebef053-e602-4a81-add9-d357eeba7b6f" xsi:nil="true"/>
  </documentManagement>
</p:properties>
</file>

<file path=customXml/itemProps1.xml><?xml version="1.0" encoding="utf-8"?>
<ds:datastoreItem xmlns:ds="http://schemas.openxmlformats.org/officeDocument/2006/customXml" ds:itemID="{9A4D2451-CA26-42F3-8913-1B92E2F913A4}"/>
</file>

<file path=customXml/itemProps2.xml><?xml version="1.0" encoding="utf-8"?>
<ds:datastoreItem xmlns:ds="http://schemas.openxmlformats.org/officeDocument/2006/customXml" ds:itemID="{DF3D8915-3A23-451B-8A64-CD11F49D2D14}"/>
</file>

<file path=customXml/itemProps3.xml><?xml version="1.0" encoding="utf-8"?>
<ds:datastoreItem xmlns:ds="http://schemas.openxmlformats.org/officeDocument/2006/customXml" ds:itemID="{D1B6BE11-8C14-4CFA-9D2A-20D367C6E6E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</vt:lpstr>
      <vt:lpstr>Schlüsselbundorganizer</vt:lpstr>
      <vt:lpstr>PowerPoint-Präsentation</vt:lpstr>
      <vt:lpstr>Produktionskosten </vt:lpstr>
      <vt:lpstr>Kosten der Arbeitszeit</vt:lpstr>
      <vt:lpstr>Zielgruppe</vt:lpstr>
      <vt:lpstr>Verpackung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Schlüssel Bundorganizer</dc:title>
  <dc:creator>Georg Kelih (4AHEL)</dc:creator>
  <cp:lastModifiedBy>Georg Kelih (4AHEL)</cp:lastModifiedBy>
  <cp:revision>72</cp:revision>
  <dcterms:created xsi:type="dcterms:W3CDTF">2022-11-16T18:25:43Z</dcterms:created>
  <dcterms:modified xsi:type="dcterms:W3CDTF">2022-11-23T21:37:01Z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0x010100C8F5ED28BCD070488C9EF79E727B5008</vt:lpwstr>
  </property>
</Properties>
</file>