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62C5-35B8-4B7B-B3F4-676CBAE5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656B-82EA-46A1-83DD-C4EB5B4E7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D094-96AA-46E9-914B-6F5C727C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4E6E-1A34-4946-A9EA-8E5A2478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7548-C769-4ED7-809F-45F0DA8B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4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3D57-3870-4A61-804D-DA7E6ADA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934D-C361-4CFF-9845-E517354A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4C1F-353B-4AE9-A3CF-8FD1D70D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3323-D1B7-4DEC-A8D2-713A9E3D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AF30-6F49-4157-8B00-BD42F2D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6827E-814F-4FC8-8593-2F7EFC999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60A9E-21C1-4DF8-9ADF-F6B40BB8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0DB8-E05A-455D-947A-BBE0922A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A313-B602-447A-ADDF-3F99F57E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9BC8-57A8-4F88-A6EA-548E812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0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7E9-E3ED-4759-8537-2EF4950B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E4F1-F775-40CE-905A-719888FA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C0A6-ED32-4A0F-9E5F-F10B0976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E63-7EEE-4F99-8829-9C9A225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2304-6F2D-4356-B670-505D5B0B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1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363-CAD0-4EE3-A51F-3E9460B4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7406-62E9-40AF-9203-DFAD87D3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BC1C-1C64-4B0D-82F3-47E20B7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E7B7-6762-4092-BED7-3EAD6A9E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DB03-8006-4114-B5C9-E89FBA52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3BD9-F173-4100-8681-58CCEAB6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C37E8-B603-40CA-8FE5-0A3A9189D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7CA8-F2CD-4036-822E-F4AE2DCCC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1C6B-BA43-44AA-AFD4-45AE668B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BFC3-6A37-4C31-9C9B-DF8394F3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80E2-3E5B-4FAE-81B3-79FA57E5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3779-2332-4F94-9662-57A63245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52A6-5552-4C84-BCD9-AB0B927C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FFAF0-3F98-4136-A709-7E318709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063EA-F93F-44F2-846F-F4E431497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AD38-A576-4DB5-BFAC-34248EB8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E3363-AE5B-4B64-B96D-2ED10D54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B0F60-A689-4E38-ADA9-878D14CE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97C16-FCF5-456C-9F11-B920A458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1247-06DD-4AFF-BB37-03D1526F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8F039-91FF-4968-948F-3F9C4FB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E1024-47DB-4A2D-9214-FE3F1C1A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5F38-199F-4F32-8A42-33306C0C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E11D4-4F36-41E9-BED0-B2C73BCF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8633F-C6E0-4517-88C5-05A3B1BF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CC0A4-5B2E-4F5F-990F-BF5DDBE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A964-6B81-4FA6-8531-1EAC5481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7DF2-BFF5-48B6-98C8-99C150F2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81D7-0FA7-4F0D-8312-35BCA1169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3D01-EC58-41D2-A0C2-04E5020A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F0AE2-BFC4-44AB-9420-1502E934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705DC-9C06-400B-920B-4559287B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81D5-5FBD-444E-BE61-84C5E48B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9A658-5226-4E08-A306-881D936F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00D3B-9313-4A86-8D1C-1341A88B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286A-D2E2-442F-882E-CA247778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33616-6E8F-4192-87D9-0CA76B1A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B4E3-AB79-42A8-9578-9E0B8BB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21C4D-88C8-4087-ACD0-835AC54C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B4AF-8F62-4104-A10E-DE3DC263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37F8-9311-40B7-8460-D890A8556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EBBA-9C7E-4877-9B7D-F9108171F5DD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A635-881B-4145-975C-D7868ED96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D3AD-D107-47C4-A536-FF1600DA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4003-49F0-4F50-BEB0-60D4EC64D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B56D-5911-4EE2-8438-EB354D969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E7FB0-3C69-4002-B850-592D9FF57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0CD90-329C-4304-A11F-9E595A496EA7}"/>
              </a:ext>
            </a:extLst>
          </p:cNvPr>
          <p:cNvGrpSpPr/>
          <p:nvPr/>
        </p:nvGrpSpPr>
        <p:grpSpPr>
          <a:xfrm>
            <a:off x="7018421" y="882314"/>
            <a:ext cx="3625517" cy="866275"/>
            <a:chOff x="513347" y="753978"/>
            <a:chExt cx="3625517" cy="8662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7C1D98-2697-4351-B35D-0EF61929E46A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 Prototype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A741A2-5293-44D4-A150-37C135DC8DCB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constructor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E83A5E-E39C-44AA-B2F1-BB595B36CA28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EE70A7-2ECE-43AF-A57F-ED28962F57DC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C37968-2885-4818-8FF0-494242D93B6F}"/>
              </a:ext>
            </a:extLst>
          </p:cNvPr>
          <p:cNvGrpSpPr/>
          <p:nvPr/>
        </p:nvGrpSpPr>
        <p:grpSpPr>
          <a:xfrm>
            <a:off x="7018421" y="882314"/>
            <a:ext cx="3625517" cy="1299410"/>
            <a:chOff x="7018421" y="882314"/>
            <a:chExt cx="3625517" cy="129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70CD90-329C-4304-A11F-9E595A496EA7}"/>
                </a:ext>
              </a:extLst>
            </p:cNvPr>
            <p:cNvGrpSpPr/>
            <p:nvPr/>
          </p:nvGrpSpPr>
          <p:grpSpPr>
            <a:xfrm>
              <a:off x="7018421" y="882314"/>
              <a:ext cx="3625517" cy="866275"/>
              <a:chOff x="513347" y="753978"/>
              <a:chExt cx="3625517" cy="866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C1D98-2697-4351-B35D-0EF61929E46A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Prototype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A741A2-5293-44D4-A150-37C135DC8DCB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constructor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83A5E-E39C-44AA-B2F1-BB595B36CA28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BAD14B-F3FF-4FDA-B59D-9CC4F69CF6F7}"/>
                </a:ext>
              </a:extLst>
            </p:cNvPr>
            <p:cNvSpPr/>
            <p:nvPr/>
          </p:nvSpPr>
          <p:spPr>
            <a:xfrm>
              <a:off x="7018421" y="1748588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getSuperValue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0DB28-E53B-4AA3-9EDB-241F20F3D13B}"/>
                </a:ext>
              </a:extLst>
            </p:cNvPr>
            <p:cNvSpPr/>
            <p:nvPr/>
          </p:nvSpPr>
          <p:spPr>
            <a:xfrm>
              <a:off x="8831180" y="1748580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ACC4C3-4F1C-43DC-B954-8AB3CFF3C143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7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651B821-A907-4F75-9233-5B712A63F83F}"/>
              </a:ext>
            </a:extLst>
          </p:cNvPr>
          <p:cNvGrpSpPr/>
          <p:nvPr/>
        </p:nvGrpSpPr>
        <p:grpSpPr>
          <a:xfrm>
            <a:off x="7018421" y="882314"/>
            <a:ext cx="3625517" cy="1299410"/>
            <a:chOff x="7018421" y="882314"/>
            <a:chExt cx="3625517" cy="129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70CD90-329C-4304-A11F-9E595A496EA7}"/>
                </a:ext>
              </a:extLst>
            </p:cNvPr>
            <p:cNvGrpSpPr/>
            <p:nvPr/>
          </p:nvGrpSpPr>
          <p:grpSpPr>
            <a:xfrm>
              <a:off x="7018421" y="882314"/>
              <a:ext cx="3625517" cy="866275"/>
              <a:chOff x="513347" y="753978"/>
              <a:chExt cx="3625517" cy="866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C1D98-2697-4351-B35D-0EF61929E46A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Prototype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A741A2-5293-44D4-A150-37C135DC8DCB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constructor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83A5E-E39C-44AA-B2F1-BB595B36CA28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BAD14B-F3FF-4FDA-B59D-9CC4F69CF6F7}"/>
                </a:ext>
              </a:extLst>
            </p:cNvPr>
            <p:cNvSpPr/>
            <p:nvPr/>
          </p:nvSpPr>
          <p:spPr>
            <a:xfrm>
              <a:off x="7018421" y="1748588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getSuperValue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0DB28-E53B-4AA3-9EDB-241F20F3D13B}"/>
                </a:ext>
              </a:extLst>
            </p:cNvPr>
            <p:cNvSpPr/>
            <p:nvPr/>
          </p:nvSpPr>
          <p:spPr>
            <a:xfrm>
              <a:off x="8831180" y="1748580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ACC4C3-4F1C-43DC-B954-8AB3CFF3C143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F0A51B-5623-4B98-85AB-FDEA92D0C152}"/>
              </a:ext>
            </a:extLst>
          </p:cNvPr>
          <p:cNvGrpSpPr/>
          <p:nvPr/>
        </p:nvGrpSpPr>
        <p:grpSpPr>
          <a:xfrm>
            <a:off x="1187115" y="2887574"/>
            <a:ext cx="3625517" cy="866275"/>
            <a:chOff x="513347" y="753978"/>
            <a:chExt cx="3625517" cy="866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DD3285-72BB-4004-8A47-D1FB08FEBD6D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42988-DC21-47D2-BA00-9C107D27854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909B5-D848-4D1F-B21E-651885389BBC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D6DE0-B02A-4806-B7CC-67885F061E2E}"/>
              </a:ext>
            </a:extLst>
          </p:cNvPr>
          <p:cNvGrpSpPr/>
          <p:nvPr/>
        </p:nvGrpSpPr>
        <p:grpSpPr>
          <a:xfrm>
            <a:off x="7018421" y="2887573"/>
            <a:ext cx="3625517" cy="866275"/>
            <a:chOff x="513347" y="753978"/>
            <a:chExt cx="3625517" cy="866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518FFB-F59D-4354-AFF9-AE7F86E2ED91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 Prototype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0B322-48A4-4ED2-9C45-D7B819FC737A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78044-2A34-429D-8E5F-C8BE476B87F2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9A9A2B-33E6-423F-BA58-F4D4289573E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906253" y="3537280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8">
            <a:extLst>
              <a:ext uri="{FF2B5EF4-FFF2-40B4-BE49-F238E27FC236}">
                <a16:creationId xmlns:a16="http://schemas.microsoft.com/office/drawing/2014/main" id="{BB1BE6B6-1A1B-4F01-AB00-7CD5F7E499BC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2999874" y="2887575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8692A-8C1F-42C4-94F8-5B4FA18B996B}"/>
              </a:ext>
            </a:extLst>
          </p:cNvPr>
          <p:cNvSpPr txBox="1"/>
          <p:nvPr/>
        </p:nvSpPr>
        <p:spPr>
          <a:xfrm>
            <a:off x="281533" y="6345017"/>
            <a:ext cx="625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SubType</a:t>
            </a:r>
            <a:r>
              <a:rPr lang="zh-CN" altLang="en-US" dirty="0"/>
              <a:t>的实例，该实例有</a:t>
            </a:r>
            <a:r>
              <a:rPr lang="en-US" altLang="zh-CN" dirty="0"/>
              <a:t>subproperty</a:t>
            </a:r>
            <a:r>
              <a:rPr lang="zh-CN" altLang="en-US" dirty="0"/>
              <a:t>属性并且值为</a:t>
            </a:r>
            <a:r>
              <a:rPr lang="en-US" altLang="zh-CN" dirty="0"/>
              <a:t>false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3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D2D45C-7BEC-4618-88CB-79A80C6BD02D}"/>
              </a:ext>
            </a:extLst>
          </p:cNvPr>
          <p:cNvGrpSpPr/>
          <p:nvPr/>
        </p:nvGrpSpPr>
        <p:grpSpPr>
          <a:xfrm>
            <a:off x="7018421" y="882314"/>
            <a:ext cx="3625517" cy="1299410"/>
            <a:chOff x="7018421" y="882314"/>
            <a:chExt cx="3625517" cy="129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70CD90-329C-4304-A11F-9E595A496EA7}"/>
                </a:ext>
              </a:extLst>
            </p:cNvPr>
            <p:cNvGrpSpPr/>
            <p:nvPr/>
          </p:nvGrpSpPr>
          <p:grpSpPr>
            <a:xfrm>
              <a:off x="7018421" y="882314"/>
              <a:ext cx="3625517" cy="866275"/>
              <a:chOff x="513347" y="753978"/>
              <a:chExt cx="3625517" cy="866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C1D98-2697-4351-B35D-0EF61929E46A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Prototype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A741A2-5293-44D4-A150-37C135DC8DCB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constructor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83A5E-E39C-44AA-B2F1-BB595B36CA28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BAD14B-F3FF-4FDA-B59D-9CC4F69CF6F7}"/>
                </a:ext>
              </a:extLst>
            </p:cNvPr>
            <p:cNvSpPr/>
            <p:nvPr/>
          </p:nvSpPr>
          <p:spPr>
            <a:xfrm>
              <a:off x="7018421" y="1748588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getSuperValue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0DB28-E53B-4AA3-9EDB-241F20F3D13B}"/>
                </a:ext>
              </a:extLst>
            </p:cNvPr>
            <p:cNvSpPr/>
            <p:nvPr/>
          </p:nvSpPr>
          <p:spPr>
            <a:xfrm>
              <a:off x="8831180" y="1748580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ACC4C3-4F1C-43DC-B954-8AB3CFF3C143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F0A51B-5623-4B98-85AB-FDEA92D0C152}"/>
              </a:ext>
            </a:extLst>
          </p:cNvPr>
          <p:cNvGrpSpPr/>
          <p:nvPr/>
        </p:nvGrpSpPr>
        <p:grpSpPr>
          <a:xfrm>
            <a:off x="1187115" y="2887574"/>
            <a:ext cx="3625517" cy="866275"/>
            <a:chOff x="513347" y="753978"/>
            <a:chExt cx="3625517" cy="866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DD3285-72BB-4004-8A47-D1FB08FEBD6D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42988-DC21-47D2-BA00-9C107D27854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909B5-D848-4D1F-B21E-651885389BBC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D6DE0-B02A-4806-B7CC-67885F061E2E}"/>
              </a:ext>
            </a:extLst>
          </p:cNvPr>
          <p:cNvGrpSpPr/>
          <p:nvPr/>
        </p:nvGrpSpPr>
        <p:grpSpPr>
          <a:xfrm>
            <a:off x="7018421" y="2887573"/>
            <a:ext cx="3625517" cy="866275"/>
            <a:chOff x="513347" y="753978"/>
            <a:chExt cx="3625517" cy="866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518FFB-F59D-4354-AFF9-AE7F86E2ED91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 Prototype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0B322-48A4-4ED2-9C45-D7B819FC737A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78044-2A34-429D-8E5F-C8BE476B87F2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9A9A2B-33E6-423F-BA58-F4D4289573E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906253" y="3537280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8">
            <a:extLst>
              <a:ext uri="{FF2B5EF4-FFF2-40B4-BE49-F238E27FC236}">
                <a16:creationId xmlns:a16="http://schemas.microsoft.com/office/drawing/2014/main" id="{BB1BE6B6-1A1B-4F01-AB00-7CD5F7E499BC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2999874" y="2887575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8692A-8C1F-42C4-94F8-5B4FA18B996B}"/>
              </a:ext>
            </a:extLst>
          </p:cNvPr>
          <p:cNvSpPr txBox="1"/>
          <p:nvPr/>
        </p:nvSpPr>
        <p:spPr>
          <a:xfrm>
            <a:off x="281533" y="6345017"/>
            <a:ext cx="625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SubType</a:t>
            </a:r>
            <a:r>
              <a:rPr lang="zh-CN" altLang="en-US" dirty="0"/>
              <a:t>的实例，该实例有</a:t>
            </a:r>
            <a:r>
              <a:rPr lang="en-US" altLang="zh-CN" dirty="0"/>
              <a:t>subproperty</a:t>
            </a:r>
            <a:r>
              <a:rPr lang="zh-CN" altLang="en-US" dirty="0"/>
              <a:t>属性并且值为</a:t>
            </a:r>
            <a:r>
              <a:rPr lang="en-US" altLang="zh-CN" dirty="0"/>
              <a:t>false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CC2586-CECA-4197-9FAE-BC26E09363E9}"/>
              </a:ext>
            </a:extLst>
          </p:cNvPr>
          <p:cNvGrpSpPr/>
          <p:nvPr/>
        </p:nvGrpSpPr>
        <p:grpSpPr>
          <a:xfrm>
            <a:off x="7018420" y="4403554"/>
            <a:ext cx="3625517" cy="1299396"/>
            <a:chOff x="7018420" y="4403554"/>
            <a:chExt cx="3625517" cy="129939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C070B7-B356-4006-BF47-8A675F9DF9BA}"/>
                </a:ext>
              </a:extLst>
            </p:cNvPr>
            <p:cNvGrpSpPr/>
            <p:nvPr/>
          </p:nvGrpSpPr>
          <p:grpSpPr>
            <a:xfrm>
              <a:off x="7018420" y="4403554"/>
              <a:ext cx="3625517" cy="866275"/>
              <a:chOff x="513347" y="753978"/>
              <a:chExt cx="3625517" cy="8662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A27B51-B140-45CC-80A3-628D92CF1AEB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Instance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B9B1E0-FD15-4355-8C8D-2197046E67F6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[[Prototype]]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09A98B6-9CC5-45F1-B247-E87AB55DAEBC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2DAB79-DE60-41EB-A33A-253E54C68603}"/>
                </a:ext>
              </a:extLst>
            </p:cNvPr>
            <p:cNvSpPr/>
            <p:nvPr/>
          </p:nvSpPr>
          <p:spPr>
            <a:xfrm>
              <a:off x="7018421" y="5269820"/>
              <a:ext cx="1812758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8ACEAF-B5BE-4114-8A1C-E2AD24E575B9}"/>
                </a:ext>
              </a:extLst>
            </p:cNvPr>
            <p:cNvSpPr/>
            <p:nvPr/>
          </p:nvSpPr>
          <p:spPr>
            <a:xfrm>
              <a:off x="8831178" y="5269820"/>
              <a:ext cx="1812757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43C172-302A-4425-B6F4-52682C4197A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8646692" y="3056014"/>
            <a:ext cx="3088112" cy="906380"/>
          </a:xfrm>
          <a:prstGeom prst="bentConnector4">
            <a:avLst>
              <a:gd name="adj1" fmla="val -259"/>
              <a:gd name="adj2" fmla="val 2048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D9A669B-0741-4962-A51B-B6DAE5FF401D}"/>
              </a:ext>
            </a:extLst>
          </p:cNvPr>
          <p:cNvGrpSpPr/>
          <p:nvPr/>
        </p:nvGrpSpPr>
        <p:grpSpPr>
          <a:xfrm>
            <a:off x="7018421" y="882314"/>
            <a:ext cx="3625517" cy="1299410"/>
            <a:chOff x="7018421" y="882314"/>
            <a:chExt cx="3625517" cy="129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70CD90-329C-4304-A11F-9E595A496EA7}"/>
                </a:ext>
              </a:extLst>
            </p:cNvPr>
            <p:cNvGrpSpPr/>
            <p:nvPr/>
          </p:nvGrpSpPr>
          <p:grpSpPr>
            <a:xfrm>
              <a:off x="7018421" y="882314"/>
              <a:ext cx="3625517" cy="866275"/>
              <a:chOff x="513347" y="753978"/>
              <a:chExt cx="3625517" cy="866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C1D98-2697-4351-B35D-0EF61929E46A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Prototype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A741A2-5293-44D4-A150-37C135DC8DCB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constructor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83A5E-E39C-44AA-B2F1-BB595B36CA28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BAD14B-F3FF-4FDA-B59D-9CC4F69CF6F7}"/>
                </a:ext>
              </a:extLst>
            </p:cNvPr>
            <p:cNvSpPr/>
            <p:nvPr/>
          </p:nvSpPr>
          <p:spPr>
            <a:xfrm>
              <a:off x="7018421" y="1748588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getSuperValue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0DB28-E53B-4AA3-9EDB-241F20F3D13B}"/>
                </a:ext>
              </a:extLst>
            </p:cNvPr>
            <p:cNvSpPr/>
            <p:nvPr/>
          </p:nvSpPr>
          <p:spPr>
            <a:xfrm>
              <a:off x="8831180" y="1748580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ACC4C3-4F1C-43DC-B954-8AB3CFF3C143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F0A51B-5623-4B98-85AB-FDEA92D0C152}"/>
              </a:ext>
            </a:extLst>
          </p:cNvPr>
          <p:cNvGrpSpPr/>
          <p:nvPr/>
        </p:nvGrpSpPr>
        <p:grpSpPr>
          <a:xfrm>
            <a:off x="1187115" y="2887574"/>
            <a:ext cx="3625517" cy="866275"/>
            <a:chOff x="513347" y="753978"/>
            <a:chExt cx="3625517" cy="866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DD3285-72BB-4004-8A47-D1FB08FEBD6D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42988-DC21-47D2-BA00-9C107D27854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909B5-D848-4D1F-B21E-651885389BBC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D6DE0-B02A-4806-B7CC-67885F061E2E}"/>
              </a:ext>
            </a:extLst>
          </p:cNvPr>
          <p:cNvGrpSpPr/>
          <p:nvPr/>
        </p:nvGrpSpPr>
        <p:grpSpPr>
          <a:xfrm>
            <a:off x="7018421" y="2887573"/>
            <a:ext cx="3625517" cy="866275"/>
            <a:chOff x="513347" y="753978"/>
            <a:chExt cx="3625517" cy="866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518FFB-F59D-4354-AFF9-AE7F86E2ED91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SubType Prototype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0B322-48A4-4ED2-9C45-D7B819FC737A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constructor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78044-2A34-429D-8E5F-C8BE476B87F2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9A9A2B-33E6-423F-BA58-F4D4289573E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6253" y="3537280"/>
            <a:ext cx="3112168" cy="1515981"/>
          </a:xfrm>
          <a:prstGeom prst="bentConnector3">
            <a:avLst>
              <a:gd name="adj1" fmla="val 828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8">
            <a:extLst>
              <a:ext uri="{FF2B5EF4-FFF2-40B4-BE49-F238E27FC236}">
                <a16:creationId xmlns:a16="http://schemas.microsoft.com/office/drawing/2014/main" id="{BB1BE6B6-1A1B-4F01-AB00-7CD5F7E499BC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2999874" y="2887575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8692A-8C1F-42C4-94F8-5B4FA18B996B}"/>
              </a:ext>
            </a:extLst>
          </p:cNvPr>
          <p:cNvSpPr txBox="1"/>
          <p:nvPr/>
        </p:nvSpPr>
        <p:spPr>
          <a:xfrm>
            <a:off x="281533" y="6345017"/>
            <a:ext cx="625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SubType</a:t>
            </a:r>
            <a:r>
              <a:rPr lang="zh-CN" altLang="en-US" dirty="0"/>
              <a:t>的实例，该实例有</a:t>
            </a:r>
            <a:r>
              <a:rPr lang="en-US" altLang="zh-CN" dirty="0"/>
              <a:t>subproperty</a:t>
            </a:r>
            <a:r>
              <a:rPr lang="zh-CN" altLang="en-US" dirty="0"/>
              <a:t>属性并且值为</a:t>
            </a:r>
            <a:r>
              <a:rPr lang="en-US" altLang="zh-CN" dirty="0"/>
              <a:t>false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9D580B-92DC-4EC9-951C-40CFD5D992B6}"/>
              </a:ext>
            </a:extLst>
          </p:cNvPr>
          <p:cNvGrpSpPr/>
          <p:nvPr/>
        </p:nvGrpSpPr>
        <p:grpSpPr>
          <a:xfrm>
            <a:off x="7018420" y="4186976"/>
            <a:ext cx="3625517" cy="1515974"/>
            <a:chOff x="7018420" y="4186976"/>
            <a:chExt cx="3625517" cy="15159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C070B7-B356-4006-BF47-8A675F9DF9BA}"/>
                </a:ext>
              </a:extLst>
            </p:cNvPr>
            <p:cNvGrpSpPr/>
            <p:nvPr/>
          </p:nvGrpSpPr>
          <p:grpSpPr>
            <a:xfrm>
              <a:off x="7018420" y="4186976"/>
              <a:ext cx="3625517" cy="1082853"/>
              <a:chOff x="513347" y="537400"/>
              <a:chExt cx="3625517" cy="108285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A27B51-B140-45CC-80A3-628D92CF1AEB}"/>
                  </a:ext>
                </a:extLst>
              </p:cNvPr>
              <p:cNvSpPr/>
              <p:nvPr/>
            </p:nvSpPr>
            <p:spPr>
              <a:xfrm>
                <a:off x="513347" y="537400"/>
                <a:ext cx="3625515" cy="6497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Instance</a:t>
                </a:r>
              </a:p>
              <a:p>
                <a:pPr algn="ctr"/>
                <a:r>
                  <a:rPr lang="en-US" dirty="0"/>
                  <a:t>&amp;SubType Prototype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B9B1E0-FD15-4355-8C8D-2197046E67F6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[[Prototype]]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09A98B6-9CC5-45F1-B247-E87AB55DAEBC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2DAB79-DE60-41EB-A33A-253E54C68603}"/>
                </a:ext>
              </a:extLst>
            </p:cNvPr>
            <p:cNvSpPr/>
            <p:nvPr/>
          </p:nvSpPr>
          <p:spPr>
            <a:xfrm>
              <a:off x="7018421" y="5269820"/>
              <a:ext cx="1812758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8ACEAF-B5BE-4114-8A1C-E2AD24E575B9}"/>
                </a:ext>
              </a:extLst>
            </p:cNvPr>
            <p:cNvSpPr/>
            <p:nvPr/>
          </p:nvSpPr>
          <p:spPr>
            <a:xfrm>
              <a:off x="8831178" y="5269820"/>
              <a:ext cx="1812757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43C172-302A-4425-B6F4-52682C4197A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8646692" y="3056014"/>
            <a:ext cx="3088112" cy="906380"/>
          </a:xfrm>
          <a:prstGeom prst="bentConnector4">
            <a:avLst>
              <a:gd name="adj1" fmla="val -259"/>
              <a:gd name="adj2" fmla="val 2048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22379B0-D400-4D00-9A43-93DE4D1D176D}"/>
              </a:ext>
            </a:extLst>
          </p:cNvPr>
          <p:cNvGrpSpPr/>
          <p:nvPr/>
        </p:nvGrpSpPr>
        <p:grpSpPr>
          <a:xfrm>
            <a:off x="7018421" y="882314"/>
            <a:ext cx="3625517" cy="1299410"/>
            <a:chOff x="7018421" y="882314"/>
            <a:chExt cx="3625517" cy="129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70CD90-329C-4304-A11F-9E595A496EA7}"/>
                </a:ext>
              </a:extLst>
            </p:cNvPr>
            <p:cNvGrpSpPr/>
            <p:nvPr/>
          </p:nvGrpSpPr>
          <p:grpSpPr>
            <a:xfrm>
              <a:off x="7018421" y="882314"/>
              <a:ext cx="3625517" cy="866275"/>
              <a:chOff x="513347" y="753978"/>
              <a:chExt cx="3625517" cy="866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C1D98-2697-4351-B35D-0EF61929E46A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Prototype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A741A2-5293-44D4-A150-37C135DC8DCB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constructor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83A5E-E39C-44AA-B2F1-BB595B36CA28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BAD14B-F3FF-4FDA-B59D-9CC4F69CF6F7}"/>
                </a:ext>
              </a:extLst>
            </p:cNvPr>
            <p:cNvSpPr/>
            <p:nvPr/>
          </p:nvSpPr>
          <p:spPr>
            <a:xfrm>
              <a:off x="7018421" y="1748588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getSuperValue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0DB28-E53B-4AA3-9EDB-241F20F3D13B}"/>
                </a:ext>
              </a:extLst>
            </p:cNvPr>
            <p:cNvSpPr/>
            <p:nvPr/>
          </p:nvSpPr>
          <p:spPr>
            <a:xfrm>
              <a:off x="8831180" y="1748580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ACC4C3-4F1C-43DC-B954-8AB3CFF3C143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F0A51B-5623-4B98-85AB-FDEA92D0C152}"/>
              </a:ext>
            </a:extLst>
          </p:cNvPr>
          <p:cNvGrpSpPr/>
          <p:nvPr/>
        </p:nvGrpSpPr>
        <p:grpSpPr>
          <a:xfrm>
            <a:off x="1187115" y="2887574"/>
            <a:ext cx="3625517" cy="866275"/>
            <a:chOff x="513347" y="753978"/>
            <a:chExt cx="3625517" cy="866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DD3285-72BB-4004-8A47-D1FB08FEBD6D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42988-DC21-47D2-BA00-9C107D27854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909B5-D848-4D1F-B21E-651885389BBC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D6DE0-B02A-4806-B7CC-67885F061E2E}"/>
              </a:ext>
            </a:extLst>
          </p:cNvPr>
          <p:cNvGrpSpPr/>
          <p:nvPr/>
        </p:nvGrpSpPr>
        <p:grpSpPr>
          <a:xfrm>
            <a:off x="7018421" y="2887573"/>
            <a:ext cx="3625517" cy="866275"/>
            <a:chOff x="513347" y="753978"/>
            <a:chExt cx="3625517" cy="866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518FFB-F59D-4354-AFF9-AE7F86E2ED91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SubType Prototype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0B322-48A4-4ED2-9C45-D7B819FC737A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constructor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78044-2A34-429D-8E5F-C8BE476B87F2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9A9A2B-33E6-423F-BA58-F4D4289573E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6253" y="3537280"/>
            <a:ext cx="3112168" cy="1515981"/>
          </a:xfrm>
          <a:prstGeom prst="bentConnector3">
            <a:avLst>
              <a:gd name="adj1" fmla="val 828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8">
            <a:extLst>
              <a:ext uri="{FF2B5EF4-FFF2-40B4-BE49-F238E27FC236}">
                <a16:creationId xmlns:a16="http://schemas.microsoft.com/office/drawing/2014/main" id="{BB1BE6B6-1A1B-4F01-AB00-7CD5F7E499BC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2999874" y="2887575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8692A-8C1F-42C4-94F8-5B4FA18B996B}"/>
              </a:ext>
            </a:extLst>
          </p:cNvPr>
          <p:cNvSpPr txBox="1"/>
          <p:nvPr/>
        </p:nvSpPr>
        <p:spPr>
          <a:xfrm>
            <a:off x="281533" y="6345017"/>
            <a:ext cx="625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SubType</a:t>
            </a:r>
            <a:r>
              <a:rPr lang="zh-CN" altLang="en-US" dirty="0"/>
              <a:t>的实例，该实例有</a:t>
            </a:r>
            <a:r>
              <a:rPr lang="en-US" altLang="zh-CN" dirty="0"/>
              <a:t>subproperty</a:t>
            </a:r>
            <a:r>
              <a:rPr lang="zh-CN" altLang="en-US" dirty="0"/>
              <a:t>属性并且值为</a:t>
            </a:r>
            <a:r>
              <a:rPr lang="en-US" altLang="zh-CN" dirty="0"/>
              <a:t>false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66D39-2CE0-4F65-BDA3-4D62751007B1}"/>
              </a:ext>
            </a:extLst>
          </p:cNvPr>
          <p:cNvGrpSpPr/>
          <p:nvPr/>
        </p:nvGrpSpPr>
        <p:grpSpPr>
          <a:xfrm>
            <a:off x="7018420" y="4186976"/>
            <a:ext cx="3625517" cy="1949098"/>
            <a:chOff x="7018420" y="4186976"/>
            <a:chExt cx="3625517" cy="19490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C070B7-B356-4006-BF47-8A675F9DF9BA}"/>
                </a:ext>
              </a:extLst>
            </p:cNvPr>
            <p:cNvGrpSpPr/>
            <p:nvPr/>
          </p:nvGrpSpPr>
          <p:grpSpPr>
            <a:xfrm>
              <a:off x="7018420" y="4186976"/>
              <a:ext cx="3625517" cy="1082853"/>
              <a:chOff x="513347" y="537400"/>
              <a:chExt cx="3625517" cy="108285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A27B51-B140-45CC-80A3-628D92CF1AEB}"/>
                  </a:ext>
                </a:extLst>
              </p:cNvPr>
              <p:cNvSpPr/>
              <p:nvPr/>
            </p:nvSpPr>
            <p:spPr>
              <a:xfrm>
                <a:off x="513347" y="537400"/>
                <a:ext cx="3625515" cy="6497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Instance</a:t>
                </a:r>
              </a:p>
              <a:p>
                <a:pPr algn="ctr"/>
                <a:r>
                  <a:rPr lang="en-US" dirty="0"/>
                  <a:t>&amp;SubType Prototype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B9B1E0-FD15-4355-8C8D-2197046E67F6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[[Prototype]]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09A98B6-9CC5-45F1-B247-E87AB55DAEBC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2DAB79-DE60-41EB-A33A-253E54C68603}"/>
                </a:ext>
              </a:extLst>
            </p:cNvPr>
            <p:cNvSpPr/>
            <p:nvPr/>
          </p:nvSpPr>
          <p:spPr>
            <a:xfrm>
              <a:off x="7018421" y="5269820"/>
              <a:ext cx="1812758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8ACEAF-B5BE-4114-8A1C-E2AD24E575B9}"/>
                </a:ext>
              </a:extLst>
            </p:cNvPr>
            <p:cNvSpPr/>
            <p:nvPr/>
          </p:nvSpPr>
          <p:spPr>
            <a:xfrm>
              <a:off x="8831178" y="5269820"/>
              <a:ext cx="1812757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F661BF-B276-4576-8ECB-3BCB7936E99A}"/>
                </a:ext>
              </a:extLst>
            </p:cNvPr>
            <p:cNvSpPr/>
            <p:nvPr/>
          </p:nvSpPr>
          <p:spPr>
            <a:xfrm>
              <a:off x="7018422" y="5702944"/>
              <a:ext cx="1812758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getSubValue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3A8F1E-4A84-4ABD-90C2-6C0A170A2D26}"/>
                </a:ext>
              </a:extLst>
            </p:cNvPr>
            <p:cNvSpPr/>
            <p:nvPr/>
          </p:nvSpPr>
          <p:spPr>
            <a:xfrm>
              <a:off x="8831179" y="5702944"/>
              <a:ext cx="1812757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43C172-302A-4425-B6F4-52682C4197A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8646692" y="3056014"/>
            <a:ext cx="3088112" cy="906380"/>
          </a:xfrm>
          <a:prstGeom prst="bentConnector4">
            <a:avLst>
              <a:gd name="adj1" fmla="val -259"/>
              <a:gd name="adj2" fmla="val 2048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64C24C-A361-4613-93E0-82C01E0F5921}"/>
              </a:ext>
            </a:extLst>
          </p:cNvPr>
          <p:cNvGrpSpPr/>
          <p:nvPr/>
        </p:nvGrpSpPr>
        <p:grpSpPr>
          <a:xfrm>
            <a:off x="1187115" y="882315"/>
            <a:ext cx="3625517" cy="866275"/>
            <a:chOff x="513347" y="753978"/>
            <a:chExt cx="3625517" cy="8662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0D4063-A019-43ED-A80C-16F91C6EE5D2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SuperType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FBC80B-C2FD-4021-9A29-1F9E39EC1AF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FAC0-977C-45F0-8E1E-013AFA7AFC56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823B8-BFF4-4BD4-B1FC-436F7044DF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06253" y="1532021"/>
            <a:ext cx="311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9704C-6925-4E12-BAC3-870BD960CD08}"/>
              </a:ext>
            </a:extLst>
          </p:cNvPr>
          <p:cNvGrpSpPr/>
          <p:nvPr/>
        </p:nvGrpSpPr>
        <p:grpSpPr>
          <a:xfrm>
            <a:off x="7018421" y="882314"/>
            <a:ext cx="3625517" cy="1299410"/>
            <a:chOff x="7018421" y="882314"/>
            <a:chExt cx="3625517" cy="1299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70CD90-329C-4304-A11F-9E595A496EA7}"/>
                </a:ext>
              </a:extLst>
            </p:cNvPr>
            <p:cNvGrpSpPr/>
            <p:nvPr/>
          </p:nvGrpSpPr>
          <p:grpSpPr>
            <a:xfrm>
              <a:off x="7018421" y="882314"/>
              <a:ext cx="3625517" cy="866275"/>
              <a:chOff x="513347" y="753978"/>
              <a:chExt cx="3625517" cy="866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C1D98-2697-4351-B35D-0EF61929E46A}"/>
                  </a:ext>
                </a:extLst>
              </p:cNvPr>
              <p:cNvSpPr/>
              <p:nvPr/>
            </p:nvSpPr>
            <p:spPr>
              <a:xfrm>
                <a:off x="513347" y="753978"/>
                <a:ext cx="3625515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Prototype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A741A2-5293-44D4-A150-37C135DC8DCB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constructor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E83A5E-E39C-44AA-B2F1-BB595B36CA28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BAD14B-F3FF-4FDA-B59D-9CC4F69CF6F7}"/>
                </a:ext>
              </a:extLst>
            </p:cNvPr>
            <p:cNvSpPr/>
            <p:nvPr/>
          </p:nvSpPr>
          <p:spPr>
            <a:xfrm>
              <a:off x="7018421" y="1748588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getSuperValue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0DB28-E53B-4AA3-9EDB-241F20F3D13B}"/>
                </a:ext>
              </a:extLst>
            </p:cNvPr>
            <p:cNvSpPr/>
            <p:nvPr/>
          </p:nvSpPr>
          <p:spPr>
            <a:xfrm>
              <a:off x="8831180" y="1748580"/>
              <a:ext cx="1812758" cy="433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ACC4C3-4F1C-43DC-B954-8AB3CFF3C143}"/>
              </a:ext>
            </a:extLst>
          </p:cNvPr>
          <p:cNvSpPr txBox="1"/>
          <p:nvPr/>
        </p:nvSpPr>
        <p:spPr>
          <a:xfrm>
            <a:off x="281533" y="5975685"/>
            <a:ext cx="607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SuperType</a:t>
            </a:r>
            <a:r>
              <a:rPr lang="zh-CN" altLang="en-US" dirty="0"/>
              <a:t>的实例，该实例有</a:t>
            </a:r>
            <a:r>
              <a:rPr lang="en-US" altLang="zh-CN" dirty="0"/>
              <a:t>property</a:t>
            </a:r>
            <a:r>
              <a:rPr lang="zh-CN" altLang="en-US" dirty="0"/>
              <a:t>属性并且值为</a:t>
            </a:r>
            <a:r>
              <a:rPr lang="en-US" altLang="zh-CN" dirty="0"/>
              <a:t>true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F0A51B-5623-4B98-85AB-FDEA92D0C152}"/>
              </a:ext>
            </a:extLst>
          </p:cNvPr>
          <p:cNvGrpSpPr/>
          <p:nvPr/>
        </p:nvGrpSpPr>
        <p:grpSpPr>
          <a:xfrm>
            <a:off x="1187115" y="2887574"/>
            <a:ext cx="3625517" cy="866275"/>
            <a:chOff x="513347" y="753978"/>
            <a:chExt cx="3625517" cy="8662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DD3285-72BB-4004-8A47-D1FB08FEBD6D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42988-DC21-47D2-BA00-9C107D278547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909B5-D848-4D1F-B21E-651885389BBC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6D6DE0-B02A-4806-B7CC-67885F061E2E}"/>
              </a:ext>
            </a:extLst>
          </p:cNvPr>
          <p:cNvGrpSpPr/>
          <p:nvPr/>
        </p:nvGrpSpPr>
        <p:grpSpPr>
          <a:xfrm>
            <a:off x="7018421" y="2887573"/>
            <a:ext cx="3625517" cy="866275"/>
            <a:chOff x="513347" y="753978"/>
            <a:chExt cx="3625517" cy="866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518FFB-F59D-4354-AFF9-AE7F86E2ED91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SubType Prototype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0B322-48A4-4ED2-9C45-D7B819FC737A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constructor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78044-2A34-429D-8E5F-C8BE476B87F2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9A9A2B-33E6-423F-BA58-F4D4289573E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6253" y="3537280"/>
            <a:ext cx="3112168" cy="1515981"/>
          </a:xfrm>
          <a:prstGeom prst="bentConnector3">
            <a:avLst>
              <a:gd name="adj1" fmla="val 828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8">
            <a:extLst>
              <a:ext uri="{FF2B5EF4-FFF2-40B4-BE49-F238E27FC236}">
                <a16:creationId xmlns:a16="http://schemas.microsoft.com/office/drawing/2014/main" id="{BB1BE6B6-1A1B-4F01-AB00-7CD5F7E499BC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2999874" y="2887575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8692A-8C1F-42C4-94F8-5B4FA18B996B}"/>
              </a:ext>
            </a:extLst>
          </p:cNvPr>
          <p:cNvSpPr txBox="1"/>
          <p:nvPr/>
        </p:nvSpPr>
        <p:spPr>
          <a:xfrm>
            <a:off x="281533" y="6345017"/>
            <a:ext cx="625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若有</a:t>
            </a:r>
            <a:r>
              <a:rPr lang="en-US" altLang="zh-CN" dirty="0"/>
              <a:t>SubType</a:t>
            </a:r>
            <a:r>
              <a:rPr lang="zh-CN" altLang="en-US" dirty="0"/>
              <a:t>的实例，该实例有</a:t>
            </a:r>
            <a:r>
              <a:rPr lang="en-US" altLang="zh-CN" dirty="0"/>
              <a:t>subproperty</a:t>
            </a:r>
            <a:r>
              <a:rPr lang="zh-CN" altLang="en-US" dirty="0"/>
              <a:t>属性并且值为</a:t>
            </a:r>
            <a:r>
              <a:rPr lang="en-US" altLang="zh-CN" dirty="0"/>
              <a:t>false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EB00C9-A624-4877-8231-3F7DB73F2A63}"/>
              </a:ext>
            </a:extLst>
          </p:cNvPr>
          <p:cNvGrpSpPr/>
          <p:nvPr/>
        </p:nvGrpSpPr>
        <p:grpSpPr>
          <a:xfrm>
            <a:off x="7018420" y="4186976"/>
            <a:ext cx="3625517" cy="1949098"/>
            <a:chOff x="7018420" y="4186976"/>
            <a:chExt cx="3625517" cy="19490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C070B7-B356-4006-BF47-8A675F9DF9BA}"/>
                </a:ext>
              </a:extLst>
            </p:cNvPr>
            <p:cNvGrpSpPr/>
            <p:nvPr/>
          </p:nvGrpSpPr>
          <p:grpSpPr>
            <a:xfrm>
              <a:off x="7018420" y="4186976"/>
              <a:ext cx="3625517" cy="1082853"/>
              <a:chOff x="513347" y="537400"/>
              <a:chExt cx="3625517" cy="108285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A27B51-B140-45CC-80A3-628D92CF1AEB}"/>
                  </a:ext>
                </a:extLst>
              </p:cNvPr>
              <p:cNvSpPr/>
              <p:nvPr/>
            </p:nvSpPr>
            <p:spPr>
              <a:xfrm>
                <a:off x="513347" y="537400"/>
                <a:ext cx="3625515" cy="6497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SuperType Instance</a:t>
                </a:r>
              </a:p>
              <a:p>
                <a:pPr algn="ctr"/>
                <a:r>
                  <a:rPr lang="en-US" dirty="0"/>
                  <a:t>&amp;SubType Prototype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B9B1E0-FD15-4355-8C8D-2197046E67F6}"/>
                  </a:ext>
                </a:extLst>
              </p:cNvPr>
              <p:cNvSpPr/>
              <p:nvPr/>
            </p:nvSpPr>
            <p:spPr>
              <a:xfrm>
                <a:off x="513348" y="1187116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[[Prototype]]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09A98B6-9CC5-45F1-B247-E87AB55DAEBC}"/>
                  </a:ext>
                </a:extLst>
              </p:cNvPr>
              <p:cNvSpPr/>
              <p:nvPr/>
            </p:nvSpPr>
            <p:spPr>
              <a:xfrm>
                <a:off x="2326106" y="1187115"/>
                <a:ext cx="1812758" cy="433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2DAB79-DE60-41EB-A33A-253E54C68603}"/>
                </a:ext>
              </a:extLst>
            </p:cNvPr>
            <p:cNvSpPr/>
            <p:nvPr/>
          </p:nvSpPr>
          <p:spPr>
            <a:xfrm>
              <a:off x="7018421" y="5269820"/>
              <a:ext cx="1812758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8ACEAF-B5BE-4114-8A1C-E2AD24E575B9}"/>
                </a:ext>
              </a:extLst>
            </p:cNvPr>
            <p:cNvSpPr/>
            <p:nvPr/>
          </p:nvSpPr>
          <p:spPr>
            <a:xfrm>
              <a:off x="8831178" y="5269820"/>
              <a:ext cx="1812757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F661BF-B276-4576-8ECB-3BCB7936E99A}"/>
                </a:ext>
              </a:extLst>
            </p:cNvPr>
            <p:cNvSpPr/>
            <p:nvPr/>
          </p:nvSpPr>
          <p:spPr>
            <a:xfrm>
              <a:off x="7018422" y="5702944"/>
              <a:ext cx="1812758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getSubValue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3A8F1E-4A84-4ABD-90C2-6C0A170A2D26}"/>
                </a:ext>
              </a:extLst>
            </p:cNvPr>
            <p:cNvSpPr/>
            <p:nvPr/>
          </p:nvSpPr>
          <p:spPr>
            <a:xfrm>
              <a:off x="8831179" y="5702944"/>
              <a:ext cx="1812757" cy="433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(function)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FDBF3F-CBF7-46E4-904C-995C8D798473}"/>
              </a:ext>
            </a:extLst>
          </p:cNvPr>
          <p:cNvGrpSpPr/>
          <p:nvPr/>
        </p:nvGrpSpPr>
        <p:grpSpPr>
          <a:xfrm>
            <a:off x="1187114" y="4431628"/>
            <a:ext cx="3625518" cy="1275504"/>
            <a:chOff x="513346" y="753978"/>
            <a:chExt cx="3625518" cy="127550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C7C37-F9EC-433B-AB80-B2B6935675E4}"/>
                </a:ext>
              </a:extLst>
            </p:cNvPr>
            <p:cNvSpPr/>
            <p:nvPr/>
          </p:nvSpPr>
          <p:spPr>
            <a:xfrm>
              <a:off x="513347" y="753978"/>
              <a:ext cx="3625515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SubType Instance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6EB2B7-98A9-4404-8DB0-CE8028FAA80E}"/>
                </a:ext>
              </a:extLst>
            </p:cNvPr>
            <p:cNvSpPr/>
            <p:nvPr/>
          </p:nvSpPr>
          <p:spPr>
            <a:xfrm>
              <a:off x="513348" y="1187116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[[</a:t>
              </a:r>
              <a:r>
                <a:rPr lang="en-US" altLang="zh-CN" dirty="0"/>
                <a:t>P</a:t>
              </a:r>
              <a:r>
                <a:rPr lang="en-US" dirty="0"/>
                <a:t>rototype]]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4422C-4E87-41A3-A497-26A5651B851F}"/>
                </a:ext>
              </a:extLst>
            </p:cNvPr>
            <p:cNvSpPr/>
            <p:nvPr/>
          </p:nvSpPr>
          <p:spPr>
            <a:xfrm>
              <a:off x="2326106" y="118711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A2F6D5-18F1-49A6-885F-1493197501F1}"/>
                </a:ext>
              </a:extLst>
            </p:cNvPr>
            <p:cNvSpPr/>
            <p:nvPr/>
          </p:nvSpPr>
          <p:spPr>
            <a:xfrm>
              <a:off x="513346" y="1596345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subproperty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45EA42-9140-49F8-9626-973B7762A357}"/>
                </a:ext>
              </a:extLst>
            </p:cNvPr>
            <p:cNvSpPr/>
            <p:nvPr/>
          </p:nvSpPr>
          <p:spPr>
            <a:xfrm>
              <a:off x="2326104" y="1596344"/>
              <a:ext cx="1812758" cy="433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719C50-4F94-4A2D-9F11-C3BB94295EF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906251" y="5053260"/>
            <a:ext cx="3112170" cy="433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232A3-412A-4404-96D6-756DB51B432D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2999874" y="882316"/>
            <a:ext cx="6721649" cy="649711"/>
          </a:xfrm>
          <a:prstGeom prst="bentConnector4">
            <a:avLst>
              <a:gd name="adj1" fmla="val -19570"/>
              <a:gd name="adj2" fmla="val 147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43C172-302A-4425-B6F4-52682C4197A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8646692" y="3056014"/>
            <a:ext cx="3088112" cy="906380"/>
          </a:xfrm>
          <a:prstGeom prst="bentConnector4">
            <a:avLst>
              <a:gd name="adj1" fmla="val -259"/>
              <a:gd name="adj2" fmla="val 2048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5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364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杨</dc:creator>
  <cp:lastModifiedBy>陈 杨</cp:lastModifiedBy>
  <cp:revision>10</cp:revision>
  <dcterms:created xsi:type="dcterms:W3CDTF">2020-03-24T10:16:10Z</dcterms:created>
  <dcterms:modified xsi:type="dcterms:W3CDTF">2020-03-24T11:22:07Z</dcterms:modified>
</cp:coreProperties>
</file>