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3430588"/>
  <p:notesSz cx="6858000" cy="9144000"/>
  <p:defaultTextStyle>
    <a:defPPr>
      <a:defRPr lang="ja-JP"/>
    </a:defPPr>
    <a:lvl1pPr marL="0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8523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7045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85567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14089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42612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71134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99656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28178" algn="l" defTabSz="45704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82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50" d="100"/>
          <a:sy n="250" d="100"/>
        </p:scale>
        <p:origin x="-322" y="-62"/>
      </p:cViewPr>
      <p:guideLst>
        <p:guide orient="horz" pos="1082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7"/>
            <a:ext cx="3886200" cy="73535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5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4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37383"/>
            <a:ext cx="1028700" cy="292711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0" y="137383"/>
            <a:ext cx="3009900" cy="292711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6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0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2204472"/>
            <a:ext cx="3886200" cy="681353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7" y="1454031"/>
            <a:ext cx="3886200" cy="75044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5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0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56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0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6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1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996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17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31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0" y="800472"/>
            <a:ext cx="2019300" cy="226403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0" y="800472"/>
            <a:ext cx="2019300" cy="226403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767912"/>
            <a:ext cx="2020094" cy="3200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23" indent="0">
              <a:buNone/>
              <a:defRPr sz="1000" b="1"/>
            </a:lvl2pPr>
            <a:lvl3pPr marL="457045" indent="0">
              <a:buNone/>
              <a:defRPr sz="900" b="1"/>
            </a:lvl3pPr>
            <a:lvl4pPr marL="685567" indent="0">
              <a:buNone/>
              <a:defRPr sz="900" b="1"/>
            </a:lvl4pPr>
            <a:lvl5pPr marL="914089" indent="0">
              <a:buNone/>
              <a:defRPr sz="900" b="1"/>
            </a:lvl5pPr>
            <a:lvl6pPr marL="1142612" indent="0">
              <a:buNone/>
              <a:defRPr sz="900" b="1"/>
            </a:lvl6pPr>
            <a:lvl7pPr marL="1371134" indent="0">
              <a:buNone/>
              <a:defRPr sz="900" b="1"/>
            </a:lvl7pPr>
            <a:lvl8pPr marL="1599656" indent="0">
              <a:buNone/>
              <a:defRPr sz="900" b="1"/>
            </a:lvl8pPr>
            <a:lvl9pPr marL="1828178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0" y="1087942"/>
            <a:ext cx="2020094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3" y="767912"/>
            <a:ext cx="2020889" cy="3200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23" indent="0">
              <a:buNone/>
              <a:defRPr sz="1000" b="1"/>
            </a:lvl2pPr>
            <a:lvl3pPr marL="457045" indent="0">
              <a:buNone/>
              <a:defRPr sz="900" b="1"/>
            </a:lvl3pPr>
            <a:lvl4pPr marL="685567" indent="0">
              <a:buNone/>
              <a:defRPr sz="900" b="1"/>
            </a:lvl4pPr>
            <a:lvl5pPr marL="914089" indent="0">
              <a:buNone/>
              <a:defRPr sz="900" b="1"/>
            </a:lvl5pPr>
            <a:lvl6pPr marL="1142612" indent="0">
              <a:buNone/>
              <a:defRPr sz="900" b="1"/>
            </a:lvl6pPr>
            <a:lvl7pPr marL="1371134" indent="0">
              <a:buNone/>
              <a:defRPr sz="900" b="1"/>
            </a:lvl7pPr>
            <a:lvl8pPr marL="1599656" indent="0">
              <a:buNone/>
              <a:defRPr sz="900" b="1"/>
            </a:lvl8pPr>
            <a:lvl9pPr marL="1828178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3" y="1087942"/>
            <a:ext cx="2020889" cy="197655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4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5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36588"/>
            <a:ext cx="1504157" cy="58129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6" y="136589"/>
            <a:ext cx="2555875" cy="292791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0" y="717884"/>
            <a:ext cx="1504157" cy="2346618"/>
          </a:xfrm>
        </p:spPr>
        <p:txBody>
          <a:bodyPr/>
          <a:lstStyle>
            <a:lvl1pPr marL="0" indent="0">
              <a:buNone/>
              <a:defRPr sz="700"/>
            </a:lvl1pPr>
            <a:lvl2pPr marL="228523" indent="0">
              <a:buNone/>
              <a:defRPr sz="700"/>
            </a:lvl2pPr>
            <a:lvl3pPr marL="457045" indent="0">
              <a:buNone/>
              <a:defRPr sz="500"/>
            </a:lvl3pPr>
            <a:lvl4pPr marL="685567" indent="0">
              <a:buNone/>
              <a:defRPr sz="500"/>
            </a:lvl4pPr>
            <a:lvl5pPr marL="914089" indent="0">
              <a:buNone/>
              <a:defRPr sz="500"/>
            </a:lvl5pPr>
            <a:lvl6pPr marL="1142612" indent="0">
              <a:buNone/>
              <a:defRPr sz="500"/>
            </a:lvl6pPr>
            <a:lvl7pPr marL="1371134" indent="0">
              <a:buNone/>
              <a:defRPr sz="500"/>
            </a:lvl7pPr>
            <a:lvl8pPr marL="1599656" indent="0">
              <a:buNone/>
              <a:defRPr sz="500"/>
            </a:lvl8pPr>
            <a:lvl9pPr marL="1828178" indent="0">
              <a:buNone/>
              <a:defRPr sz="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401412"/>
            <a:ext cx="2743200" cy="28350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4" y="306530"/>
            <a:ext cx="2743200" cy="2058353"/>
          </a:xfrm>
        </p:spPr>
        <p:txBody>
          <a:bodyPr/>
          <a:lstStyle>
            <a:lvl1pPr marL="0" indent="0">
              <a:buNone/>
              <a:defRPr sz="1700"/>
            </a:lvl1pPr>
            <a:lvl2pPr marL="228523" indent="0">
              <a:buNone/>
              <a:defRPr sz="1400"/>
            </a:lvl2pPr>
            <a:lvl3pPr marL="457045" indent="0">
              <a:buNone/>
              <a:defRPr sz="1200"/>
            </a:lvl3pPr>
            <a:lvl4pPr marL="685567" indent="0">
              <a:buNone/>
              <a:defRPr sz="1000"/>
            </a:lvl4pPr>
            <a:lvl5pPr marL="914089" indent="0">
              <a:buNone/>
              <a:defRPr sz="1000"/>
            </a:lvl5pPr>
            <a:lvl6pPr marL="1142612" indent="0">
              <a:buNone/>
              <a:defRPr sz="1000"/>
            </a:lvl6pPr>
            <a:lvl7pPr marL="1371134" indent="0">
              <a:buNone/>
              <a:defRPr sz="1000"/>
            </a:lvl7pPr>
            <a:lvl8pPr marL="1599656" indent="0">
              <a:buNone/>
              <a:defRPr sz="1000"/>
            </a:lvl8pPr>
            <a:lvl9pPr marL="1828178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4" y="2684913"/>
            <a:ext cx="2743200" cy="402617"/>
          </a:xfrm>
        </p:spPr>
        <p:txBody>
          <a:bodyPr/>
          <a:lstStyle>
            <a:lvl1pPr marL="0" indent="0">
              <a:buNone/>
              <a:defRPr sz="700"/>
            </a:lvl1pPr>
            <a:lvl2pPr marL="228523" indent="0">
              <a:buNone/>
              <a:defRPr sz="700"/>
            </a:lvl2pPr>
            <a:lvl3pPr marL="457045" indent="0">
              <a:buNone/>
              <a:defRPr sz="500"/>
            </a:lvl3pPr>
            <a:lvl4pPr marL="685567" indent="0">
              <a:buNone/>
              <a:defRPr sz="500"/>
            </a:lvl4pPr>
            <a:lvl5pPr marL="914089" indent="0">
              <a:buNone/>
              <a:defRPr sz="500"/>
            </a:lvl5pPr>
            <a:lvl6pPr marL="1142612" indent="0">
              <a:buNone/>
              <a:defRPr sz="500"/>
            </a:lvl6pPr>
            <a:lvl7pPr marL="1371134" indent="0">
              <a:buNone/>
              <a:defRPr sz="500"/>
            </a:lvl7pPr>
            <a:lvl8pPr marL="1599656" indent="0">
              <a:buNone/>
              <a:defRPr sz="500"/>
            </a:lvl8pPr>
            <a:lvl9pPr marL="1828178" indent="0">
              <a:buNone/>
              <a:defRPr sz="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89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4"/>
            <a:ext cx="4114800" cy="571765"/>
          </a:xfrm>
          <a:prstGeom prst="rect">
            <a:avLst/>
          </a:prstGeom>
        </p:spPr>
        <p:txBody>
          <a:bodyPr vert="horz" lIns="45705" tIns="22852" rIns="45705" bIns="22852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2"/>
            <a:ext cx="4114800" cy="2264030"/>
          </a:xfrm>
          <a:prstGeom prst="rect">
            <a:avLst/>
          </a:prstGeom>
        </p:spPr>
        <p:txBody>
          <a:bodyPr vert="horz" lIns="45705" tIns="22852" rIns="45705" bIns="22852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A5A0C-6EE6-4C53-A7D0-151740237538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05" tIns="22852" rIns="45705" bIns="22852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221B-8CEC-4760-9FFB-689AF77BE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59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45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2" indent="-171392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71349" indent="-142827" algn="l" defTabSz="457045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06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9828" indent="-114261" algn="l" defTabSz="457045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350" indent="-114261" algn="l" defTabSz="457045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6873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95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917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440" indent="-114261" algn="l" defTabSz="457045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23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45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67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89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612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134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656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178" algn="l" defTabSz="457045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16935" y="882572"/>
                <a:ext cx="190342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35" y="882572"/>
                <a:ext cx="190342" cy="184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484110" y="2098180"/>
                <a:ext cx="914900" cy="32314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kumimoji="1" lang="en-US" altLang="ja-JP" b="0" i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ja-JP" b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10" y="2098180"/>
                <a:ext cx="914900" cy="3231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70438" y="1328399"/>
                <a:ext cx="1321678" cy="2024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,…,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38" y="1328399"/>
                <a:ext cx="1321678" cy="202475"/>
              </a:xfrm>
              <a:prstGeom prst="rect">
                <a:avLst/>
              </a:prstGeom>
              <a:blipFill rotWithShape="1">
                <a:blip r:embed="rId4"/>
                <a:stretch>
                  <a:fillRect b="-294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59077" y="2652153"/>
                <a:ext cx="887777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077" y="2652153"/>
                <a:ext cx="887777" cy="18465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951545" y="882572"/>
                <a:ext cx="182327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5" y="882572"/>
                <a:ext cx="182327" cy="1846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798969" y="882572"/>
                <a:ext cx="198999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969" y="882572"/>
                <a:ext cx="198999" cy="184650"/>
              </a:xfrm>
              <a:prstGeom prst="rect">
                <a:avLst/>
              </a:prstGeom>
              <a:blipFill rotWithShape="1">
                <a:blip r:embed="rId7"/>
                <a:stretch>
                  <a:fillRect b="-967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518691" y="882572"/>
                <a:ext cx="191945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91" y="882572"/>
                <a:ext cx="191945" cy="184650"/>
              </a:xfrm>
              <a:prstGeom prst="rect">
                <a:avLst/>
              </a:prstGeom>
              <a:blipFill rotWithShape="1">
                <a:blip r:embed="rId8"/>
                <a:stretch>
                  <a:fillRect b="-967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19"/>
          <p:cNvCxnSpPr>
            <a:cxnSpLocks/>
            <a:endCxn id="9" idx="0"/>
          </p:cNvCxnSpPr>
          <p:nvPr/>
        </p:nvCxnSpPr>
        <p:spPr>
          <a:xfrm>
            <a:off x="1531277" y="1184317"/>
            <a:ext cx="0" cy="144082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  <a:stCxn id="9" idx="2"/>
            <a:endCxn id="33" idx="0"/>
          </p:cNvCxnSpPr>
          <p:nvPr/>
        </p:nvCxnSpPr>
        <p:spPr>
          <a:xfrm>
            <a:off x="1531277" y="1530874"/>
            <a:ext cx="5224" cy="157711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205880" y="1688585"/>
                <a:ext cx="661241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𝐵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kumimoji="1" lang="en-US" altLang="ja-JP" b="0" i="0">
                  <a:latin typeface="Cambria Math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1688585"/>
                <a:ext cx="661241" cy="184650"/>
              </a:xfrm>
              <a:prstGeom prst="rect">
                <a:avLst/>
              </a:prstGeom>
              <a:blipFill rotWithShape="1">
                <a:blip r:embed="rId9"/>
                <a:stretch>
                  <a:fillRect b="-967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54758" y="2167429"/>
                <a:ext cx="777940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a:rPr kumimoji="1" lang="en-US" altLang="ja-JP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ja-JP" altLang="en-US"/>
                  <a:t>の固有値</a:t>
                </a:r>
                <a:endParaRPr kumimoji="1" lang="en-US" altLang="ja-JP" b="0"/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8" y="2167429"/>
                <a:ext cx="777940" cy="184650"/>
              </a:xfrm>
              <a:prstGeom prst="rect">
                <a:avLst/>
              </a:prstGeom>
              <a:blipFill rotWithShape="1">
                <a:blip r:embed="rId10"/>
                <a:stretch>
                  <a:fillRect t="-9677" r="-3125" b="-1935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84485" y="2553102"/>
                <a:ext cx="750299" cy="3325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𝛾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=∑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𝛼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>
                  <a:latin typeface="Cambria Math"/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5" y="2553102"/>
                <a:ext cx="750299" cy="3325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84485" y="3054804"/>
                <a:ext cx="750299" cy="31667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←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𝛾</m:t>
                          </m:r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>
                  <a:latin typeface="Cambria Math"/>
                </a:endParaRPr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5" y="3054804"/>
                <a:ext cx="750299" cy="31667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1565920" y="3114820"/>
                <a:ext cx="1474091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𝛽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←(</m:t>
                      </m:r>
                      <m:r>
                        <a:rPr lang="en-US" altLang="ja-JP" i="1">
                          <a:latin typeface="Cambria Math"/>
                        </a:rPr>
                        <m:t>𝑁</m:t>
                      </m:r>
                      <m:r>
                        <a:rPr lang="en-US" altLang="ja-JP" i="1">
                          <a:latin typeface="Cambria Math"/>
                        </a:rPr>
                        <m:t>−</m:t>
                      </m:r>
                      <m:r>
                        <a:rPr lang="en-US" altLang="ja-JP" i="1">
                          <a:latin typeface="Cambria Math"/>
                        </a:rPr>
                        <m:t>𝛾</m:t>
                      </m:r>
                      <m:r>
                        <a:rPr lang="en-US" altLang="ja-JP" b="0" i="1" smtClean="0">
                          <a:latin typeface="Cambria Math"/>
                        </a:rPr>
                        <m:t>)/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3114820"/>
                <a:ext cx="1474091" cy="184650"/>
              </a:xfrm>
              <a:prstGeom prst="rect">
                <a:avLst/>
              </a:prstGeom>
              <a:blipFill rotWithShape="1">
                <a:blip r:embed="rId14"/>
                <a:stretch>
                  <a:fillRect b="-967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/>
          <p:cNvCxnSpPr>
            <a:stCxn id="10" idx="2"/>
            <a:endCxn id="133" idx="0"/>
          </p:cNvCxnSpPr>
          <p:nvPr/>
        </p:nvCxnSpPr>
        <p:spPr>
          <a:xfrm>
            <a:off x="2302966" y="2836803"/>
            <a:ext cx="0" cy="278017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/>
            <a:stCxn id="13" idx="2"/>
          </p:cNvCxnSpPr>
          <p:nvPr/>
        </p:nvCxnSpPr>
        <p:spPr>
          <a:xfrm flipH="1">
            <a:off x="2614662" y="1067222"/>
            <a:ext cx="2" cy="1565228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cxnSpLocks/>
            <a:endCxn id="133" idx="3"/>
          </p:cNvCxnSpPr>
          <p:nvPr/>
        </p:nvCxnSpPr>
        <p:spPr>
          <a:xfrm flipH="1">
            <a:off x="3040011" y="3207145"/>
            <a:ext cx="11008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cxnSpLocks/>
          </p:cNvCxnSpPr>
          <p:nvPr/>
        </p:nvCxnSpPr>
        <p:spPr>
          <a:xfrm>
            <a:off x="3150096" y="707182"/>
            <a:ext cx="0" cy="24999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/>
          </p:cNvCxnSpPr>
          <p:nvPr/>
        </p:nvCxnSpPr>
        <p:spPr>
          <a:xfrm flipH="1">
            <a:off x="2614663" y="707182"/>
            <a:ext cx="53543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cxnSpLocks/>
            <a:endCxn id="13" idx="0"/>
          </p:cNvCxnSpPr>
          <p:nvPr/>
        </p:nvCxnSpPr>
        <p:spPr>
          <a:xfrm>
            <a:off x="2614662" y="707181"/>
            <a:ext cx="2" cy="175391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cxnSpLocks/>
            <a:stCxn id="8" idx="2"/>
          </p:cNvCxnSpPr>
          <p:nvPr/>
        </p:nvCxnSpPr>
        <p:spPr>
          <a:xfrm>
            <a:off x="1941560" y="2421329"/>
            <a:ext cx="0" cy="230824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cxnSpLocks/>
          </p:cNvCxnSpPr>
          <p:nvPr/>
        </p:nvCxnSpPr>
        <p:spPr>
          <a:xfrm>
            <a:off x="404972" y="1070845"/>
            <a:ext cx="0" cy="1482257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cxnSpLocks/>
            <a:stCxn id="33" idx="2"/>
            <a:endCxn id="34" idx="0"/>
          </p:cNvCxnSpPr>
          <p:nvPr/>
        </p:nvCxnSpPr>
        <p:spPr>
          <a:xfrm flipH="1">
            <a:off x="843728" y="1873235"/>
            <a:ext cx="692773" cy="294194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cxnSpLocks/>
            <a:endCxn id="33" idx="3"/>
          </p:cNvCxnSpPr>
          <p:nvPr/>
        </p:nvCxnSpPr>
        <p:spPr>
          <a:xfrm flipH="1">
            <a:off x="1867121" y="1780910"/>
            <a:ext cx="747541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cxnSpLocks/>
            <a:stCxn id="33" idx="2"/>
            <a:endCxn id="8" idx="0"/>
          </p:cNvCxnSpPr>
          <p:nvPr/>
        </p:nvCxnSpPr>
        <p:spPr>
          <a:xfrm>
            <a:off x="1536501" y="1873235"/>
            <a:ext cx="405059" cy="224945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cxnSpLocks/>
          </p:cNvCxnSpPr>
          <p:nvPr/>
        </p:nvCxnSpPr>
        <p:spPr>
          <a:xfrm>
            <a:off x="403584" y="1671456"/>
            <a:ext cx="1091021" cy="588298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cxnSpLocks/>
            <a:endCxn id="7" idx="0"/>
          </p:cNvCxnSpPr>
          <p:nvPr/>
        </p:nvCxnSpPr>
        <p:spPr>
          <a:xfrm>
            <a:off x="412106" y="703559"/>
            <a:ext cx="0" cy="179013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cxnSpLocks/>
          </p:cNvCxnSpPr>
          <p:nvPr/>
        </p:nvCxnSpPr>
        <p:spPr>
          <a:xfrm flipH="1">
            <a:off x="268925" y="711182"/>
            <a:ext cx="14318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>
            <a:cxnSpLocks/>
          </p:cNvCxnSpPr>
          <p:nvPr/>
        </p:nvCxnSpPr>
        <p:spPr>
          <a:xfrm>
            <a:off x="268925" y="707181"/>
            <a:ext cx="0" cy="24999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cxnSpLocks/>
            <a:stCxn id="105" idx="1"/>
          </p:cNvCxnSpPr>
          <p:nvPr/>
        </p:nvCxnSpPr>
        <p:spPr>
          <a:xfrm flipH="1">
            <a:off x="268925" y="3213141"/>
            <a:ext cx="1155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/>
            <a:stCxn id="10" idx="2"/>
            <a:endCxn id="105" idx="3"/>
          </p:cNvCxnSpPr>
          <p:nvPr/>
        </p:nvCxnSpPr>
        <p:spPr>
          <a:xfrm flipH="1">
            <a:off x="1134784" y="2836803"/>
            <a:ext cx="1168182" cy="376338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840424" y="882572"/>
                <a:ext cx="165656" cy="18465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lIns="45705" tIns="22852" rIns="45705" bIns="22852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kumimoji="1" lang="en-US" altLang="ja-JP" b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424" y="882572"/>
                <a:ext cx="165656" cy="18465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/>
          <p:cNvCxnSpPr>
            <a:cxnSpLocks/>
            <a:stCxn id="39" idx="2"/>
          </p:cNvCxnSpPr>
          <p:nvPr/>
        </p:nvCxnSpPr>
        <p:spPr>
          <a:xfrm>
            <a:off x="2923252" y="1067222"/>
            <a:ext cx="0" cy="2047598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cxnSpLocks/>
            <a:endCxn id="10" idx="3"/>
          </p:cNvCxnSpPr>
          <p:nvPr/>
        </p:nvCxnSpPr>
        <p:spPr>
          <a:xfrm flipH="1">
            <a:off x="2746854" y="2744478"/>
            <a:ext cx="176398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cxnSpLocks/>
          </p:cNvCxnSpPr>
          <p:nvPr/>
        </p:nvCxnSpPr>
        <p:spPr>
          <a:xfrm flipH="1">
            <a:off x="1042708" y="1184317"/>
            <a:ext cx="8557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cxnSpLocks/>
            <a:stCxn id="11" idx="2"/>
          </p:cNvCxnSpPr>
          <p:nvPr/>
        </p:nvCxnSpPr>
        <p:spPr>
          <a:xfrm flipH="1">
            <a:off x="1042708" y="1067222"/>
            <a:ext cx="1" cy="1170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cxnSpLocks/>
            <a:stCxn id="12" idx="2"/>
          </p:cNvCxnSpPr>
          <p:nvPr/>
        </p:nvCxnSpPr>
        <p:spPr>
          <a:xfrm>
            <a:off x="1898469" y="1067222"/>
            <a:ext cx="0" cy="1170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cxnSpLocks/>
          </p:cNvCxnSpPr>
          <p:nvPr/>
        </p:nvCxnSpPr>
        <p:spPr>
          <a:xfrm>
            <a:off x="759634" y="2363366"/>
            <a:ext cx="0" cy="189736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cxnSpLocks/>
            <a:stCxn id="46" idx="2"/>
            <a:endCxn id="105" idx="0"/>
          </p:cNvCxnSpPr>
          <p:nvPr/>
        </p:nvCxnSpPr>
        <p:spPr>
          <a:xfrm>
            <a:off x="759635" y="2885677"/>
            <a:ext cx="0" cy="169127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0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  <a:round/>
          <a:tailEnd type="triangle" w="sm" len="sm"/>
        </a:ln>
      </a:spPr>
      <a:bodyPr rtlCol="0" anchor="ctr"/>
      <a:lstStyle>
        <a:defPPr algn="ctr">
          <a:defRPr kumimoji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126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18</cp:revision>
  <dcterms:created xsi:type="dcterms:W3CDTF">2011-04-27T01:26:43Z</dcterms:created>
  <dcterms:modified xsi:type="dcterms:W3CDTF">2017-04-30T06:30:22Z</dcterms:modified>
</cp:coreProperties>
</file>