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588" cy="1439863"/>
  <p:notesSz cx="6858000" cy="9144000"/>
  <p:defaultTextStyle>
    <a:defPPr>
      <a:defRPr lang="ja-JP"/>
    </a:defPPr>
    <a:lvl1pPr marL="0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1pPr>
    <a:lvl2pPr marL="102792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2pPr>
    <a:lvl3pPr marL="205586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3pPr>
    <a:lvl4pPr marL="308379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4pPr>
    <a:lvl5pPr marL="411171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5pPr>
    <a:lvl6pPr marL="513963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6pPr>
    <a:lvl7pPr marL="616756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7pPr>
    <a:lvl8pPr marL="719548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8pPr>
    <a:lvl9pPr marL="822341" algn="l" defTabSz="205586" rtl="0" eaLnBrk="1" latinLnBrk="0" hangingPunct="1">
      <a:defRPr kumimoji="1"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70" d="100"/>
          <a:sy n="270" d="100"/>
        </p:scale>
        <p:origin x="-3792" y="-1380"/>
      </p:cViewPr>
      <p:guideLst>
        <p:guide orient="horz" pos="454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7109-AD43-482C-B712-7C64A3671A0A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73BFC-07F7-41C6-A6F5-90AEBDBBC06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7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05655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11311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16966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822621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028276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233932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439586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645241" algn="l" defTabSz="411311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73BFC-07F7-41C6-A6F5-90AEBDBBC06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044" y="447292"/>
            <a:ext cx="1836500" cy="30863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4088" y="815923"/>
            <a:ext cx="1512412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3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6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9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66426" y="57661"/>
            <a:ext cx="486132" cy="122855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8030" y="57661"/>
            <a:ext cx="1422387" cy="12285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672" y="925246"/>
            <a:ext cx="1836500" cy="285973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0672" y="610276"/>
            <a:ext cx="1836500" cy="314970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10279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55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83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117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139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1675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195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2234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1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8029" y="335970"/>
            <a:ext cx="954260" cy="95024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8299" y="335970"/>
            <a:ext cx="954260" cy="95024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8030" y="322304"/>
            <a:ext cx="954635" cy="134321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792" indent="0">
              <a:buNone/>
              <a:defRPr sz="400" b="1"/>
            </a:lvl2pPr>
            <a:lvl3pPr marL="205586" indent="0">
              <a:buNone/>
              <a:defRPr sz="400" b="1"/>
            </a:lvl3pPr>
            <a:lvl4pPr marL="308379" indent="0">
              <a:buNone/>
              <a:defRPr sz="400" b="1"/>
            </a:lvl4pPr>
            <a:lvl5pPr marL="411171" indent="0">
              <a:buNone/>
              <a:defRPr sz="400" b="1"/>
            </a:lvl5pPr>
            <a:lvl6pPr marL="513963" indent="0">
              <a:buNone/>
              <a:defRPr sz="400" b="1"/>
            </a:lvl6pPr>
            <a:lvl7pPr marL="616756" indent="0">
              <a:buNone/>
              <a:defRPr sz="400" b="1"/>
            </a:lvl7pPr>
            <a:lvl8pPr marL="719548" indent="0">
              <a:buNone/>
              <a:defRPr sz="400" b="1"/>
            </a:lvl8pPr>
            <a:lvl9pPr marL="822341" indent="0">
              <a:buNone/>
              <a:defRPr sz="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030" y="456625"/>
            <a:ext cx="954635" cy="82958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97549" y="322304"/>
            <a:ext cx="955011" cy="134321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792" indent="0">
              <a:buNone/>
              <a:defRPr sz="400" b="1"/>
            </a:lvl2pPr>
            <a:lvl3pPr marL="205586" indent="0">
              <a:buNone/>
              <a:defRPr sz="400" b="1"/>
            </a:lvl3pPr>
            <a:lvl4pPr marL="308379" indent="0">
              <a:buNone/>
              <a:defRPr sz="400" b="1"/>
            </a:lvl4pPr>
            <a:lvl5pPr marL="411171" indent="0">
              <a:buNone/>
              <a:defRPr sz="400" b="1"/>
            </a:lvl5pPr>
            <a:lvl6pPr marL="513963" indent="0">
              <a:buNone/>
              <a:defRPr sz="400" b="1"/>
            </a:lvl6pPr>
            <a:lvl7pPr marL="616756" indent="0">
              <a:buNone/>
              <a:defRPr sz="400" b="1"/>
            </a:lvl7pPr>
            <a:lvl8pPr marL="719548" indent="0">
              <a:buNone/>
              <a:defRPr sz="400" b="1"/>
            </a:lvl8pPr>
            <a:lvl9pPr marL="822341" indent="0">
              <a:buNone/>
              <a:defRPr sz="4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7549" y="456625"/>
            <a:ext cx="955011" cy="829587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31" y="57329"/>
            <a:ext cx="710819" cy="243977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4731" y="57329"/>
            <a:ext cx="1207829" cy="122888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8031" y="301305"/>
            <a:ext cx="710819" cy="984907"/>
          </a:xfrm>
        </p:spPr>
        <p:txBody>
          <a:bodyPr/>
          <a:lstStyle>
            <a:lvl1pPr marL="0" indent="0">
              <a:buNone/>
              <a:defRPr sz="300"/>
            </a:lvl1pPr>
            <a:lvl2pPr marL="102792" indent="0">
              <a:buNone/>
              <a:defRPr sz="300"/>
            </a:lvl2pPr>
            <a:lvl3pPr marL="205586" indent="0">
              <a:buNone/>
              <a:defRPr sz="200"/>
            </a:lvl3pPr>
            <a:lvl4pPr marL="308379" indent="0">
              <a:buNone/>
              <a:defRPr sz="200"/>
            </a:lvl4pPr>
            <a:lvl5pPr marL="411171" indent="0">
              <a:buNone/>
              <a:defRPr sz="200"/>
            </a:lvl5pPr>
            <a:lvl6pPr marL="513963" indent="0">
              <a:buNone/>
              <a:defRPr sz="200"/>
            </a:lvl6pPr>
            <a:lvl7pPr marL="616756" indent="0">
              <a:buNone/>
              <a:defRPr sz="200"/>
            </a:lvl7pPr>
            <a:lvl8pPr marL="719548" indent="0">
              <a:buNone/>
              <a:defRPr sz="200"/>
            </a:lvl8pPr>
            <a:lvl9pPr marL="822341" indent="0">
              <a:buNone/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3491" y="1007906"/>
            <a:ext cx="1296353" cy="11898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3491" y="128655"/>
            <a:ext cx="1296353" cy="863918"/>
          </a:xfrm>
        </p:spPr>
        <p:txBody>
          <a:bodyPr/>
          <a:lstStyle>
            <a:lvl1pPr marL="0" indent="0">
              <a:buNone/>
              <a:defRPr sz="800"/>
            </a:lvl1pPr>
            <a:lvl2pPr marL="102792" indent="0">
              <a:buNone/>
              <a:defRPr sz="600"/>
            </a:lvl2pPr>
            <a:lvl3pPr marL="205586" indent="0">
              <a:buNone/>
              <a:defRPr sz="500"/>
            </a:lvl3pPr>
            <a:lvl4pPr marL="308379" indent="0">
              <a:buNone/>
              <a:defRPr sz="400"/>
            </a:lvl4pPr>
            <a:lvl5pPr marL="411171" indent="0">
              <a:buNone/>
              <a:defRPr sz="400"/>
            </a:lvl5pPr>
            <a:lvl6pPr marL="513963" indent="0">
              <a:buNone/>
              <a:defRPr sz="400"/>
            </a:lvl6pPr>
            <a:lvl7pPr marL="616756" indent="0">
              <a:buNone/>
              <a:defRPr sz="400"/>
            </a:lvl7pPr>
            <a:lvl8pPr marL="719548" indent="0">
              <a:buNone/>
              <a:defRPr sz="400"/>
            </a:lvl8pPr>
            <a:lvl9pPr marL="822341" indent="0">
              <a:buNone/>
              <a:defRPr sz="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23491" y="1126893"/>
            <a:ext cx="1296353" cy="168984"/>
          </a:xfrm>
        </p:spPr>
        <p:txBody>
          <a:bodyPr/>
          <a:lstStyle>
            <a:lvl1pPr marL="0" indent="0">
              <a:buNone/>
              <a:defRPr sz="300"/>
            </a:lvl1pPr>
            <a:lvl2pPr marL="102792" indent="0">
              <a:buNone/>
              <a:defRPr sz="300"/>
            </a:lvl2pPr>
            <a:lvl3pPr marL="205586" indent="0">
              <a:buNone/>
              <a:defRPr sz="200"/>
            </a:lvl3pPr>
            <a:lvl4pPr marL="308379" indent="0">
              <a:buNone/>
              <a:defRPr sz="200"/>
            </a:lvl4pPr>
            <a:lvl5pPr marL="411171" indent="0">
              <a:buNone/>
              <a:defRPr sz="200"/>
            </a:lvl5pPr>
            <a:lvl6pPr marL="513963" indent="0">
              <a:buNone/>
              <a:defRPr sz="200"/>
            </a:lvl6pPr>
            <a:lvl7pPr marL="616756" indent="0">
              <a:buNone/>
              <a:defRPr sz="200"/>
            </a:lvl7pPr>
            <a:lvl8pPr marL="719548" indent="0">
              <a:buNone/>
              <a:defRPr sz="200"/>
            </a:lvl8pPr>
            <a:lvl9pPr marL="822341" indent="0">
              <a:buNone/>
              <a:defRPr sz="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8031" y="57663"/>
            <a:ext cx="1944529" cy="239977"/>
          </a:xfrm>
          <a:prstGeom prst="rect">
            <a:avLst/>
          </a:prstGeom>
        </p:spPr>
        <p:txBody>
          <a:bodyPr vert="horz" lIns="20559" tIns="10279" rIns="20559" bIns="1027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8031" y="335970"/>
            <a:ext cx="1944529" cy="950243"/>
          </a:xfrm>
          <a:prstGeom prst="rect">
            <a:avLst/>
          </a:prstGeom>
        </p:spPr>
        <p:txBody>
          <a:bodyPr vert="horz" lIns="20559" tIns="10279" rIns="20559" bIns="1027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8030" y="1334540"/>
            <a:ext cx="504137" cy="76659"/>
          </a:xfrm>
          <a:prstGeom prst="rect">
            <a:avLst/>
          </a:prstGeom>
        </p:spPr>
        <p:txBody>
          <a:bodyPr vert="horz" lIns="20559" tIns="10279" rIns="20559" bIns="10279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A0C-6EE6-4C53-A7D0-151740237538}" type="datetimeFigureOut">
              <a:rPr kumimoji="1" lang="ja-JP" altLang="en-US" smtClean="0"/>
              <a:pPr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8201" y="1334540"/>
            <a:ext cx="684186" cy="76659"/>
          </a:xfrm>
          <a:prstGeom prst="rect">
            <a:avLst/>
          </a:prstGeom>
        </p:spPr>
        <p:txBody>
          <a:bodyPr vert="horz" lIns="20559" tIns="10279" rIns="20559" bIns="10279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48422" y="1334540"/>
            <a:ext cx="504137" cy="76659"/>
          </a:xfrm>
          <a:prstGeom prst="rect">
            <a:avLst/>
          </a:prstGeom>
        </p:spPr>
        <p:txBody>
          <a:bodyPr vert="horz" lIns="20559" tIns="10279" rIns="20559" bIns="10279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221B-8CEC-4760-9FFB-689AF77BE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586" rtl="0" eaLnBrk="1" latinLnBrk="0" hangingPunct="1">
        <a:spcBef>
          <a:spcPct val="0"/>
        </a:spcBef>
        <a:buNone/>
        <a:defRPr kumimoji="1"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094" indent="-77094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67038" indent="-64246" algn="l" defTabSz="205586" rtl="0" eaLnBrk="1" latinLnBrk="0" hangingPunct="1">
        <a:spcBef>
          <a:spcPct val="20000"/>
        </a:spcBef>
        <a:buFont typeface="Arial" pitchFamily="34" charset="0"/>
        <a:buChar char="–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56982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59774" indent="-51396" algn="l" defTabSz="205586" rtl="0" eaLnBrk="1" latinLnBrk="0" hangingPunct="1">
        <a:spcBef>
          <a:spcPct val="20000"/>
        </a:spcBef>
        <a:buFont typeface="Arial" pitchFamily="34" charset="0"/>
        <a:buChar char="–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62567" indent="-51396" algn="l" defTabSz="205586" rtl="0" eaLnBrk="1" latinLnBrk="0" hangingPunct="1">
        <a:spcBef>
          <a:spcPct val="20000"/>
        </a:spcBef>
        <a:buFont typeface="Arial" pitchFamily="34" charset="0"/>
        <a:buChar char="»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65360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68152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70944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73738" indent="-51396" algn="l" defTabSz="205586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92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5586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8379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171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13963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16756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9548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2341" algn="l" defTabSz="205586" rtl="0" eaLnBrk="1" latinLnBrk="0" hangingPunct="1"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962392" y="994601"/>
                <a:ext cx="198196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1000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92" y="994601"/>
                <a:ext cx="198196" cy="2462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88882" y="1178413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0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2" y="1178413"/>
                <a:ext cx="216024" cy="2462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42212" y="15247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1000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2" y="15247"/>
                <a:ext cx="216024" cy="2462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134300" y="159263"/>
                <a:ext cx="792088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𝑦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𝑓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(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𝑥</m:t>
                      </m:r>
                      <m:r>
                        <a:rPr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00" y="159263"/>
                <a:ext cx="792088" cy="246203"/>
              </a:xfrm>
              <a:prstGeom prst="rect">
                <a:avLst/>
              </a:prstGeom>
              <a:blipFill rotWithShape="1"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78316" y="1167375"/>
                <a:ext cx="216024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16" y="1167375"/>
                <a:ext cx="216024" cy="246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422332" y="1167375"/>
                <a:ext cx="504056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+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h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32" y="1167375"/>
                <a:ext cx="504056" cy="246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98196" y="663319"/>
                <a:ext cx="360040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𝑓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(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6" y="663319"/>
                <a:ext cx="360040" cy="246203"/>
              </a:xfrm>
              <a:prstGeom prst="rect">
                <a:avLst/>
              </a:prstGeom>
              <a:blipFill rotWithShape="1">
                <a:blip r:embed="rId9"/>
                <a:stretch>
                  <a:fillRect r="-13559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0" y="519303"/>
                <a:ext cx="702252" cy="246203"/>
              </a:xfrm>
              <a:prstGeom prst="rect">
                <a:avLst/>
              </a:prstGeom>
              <a:noFill/>
            </p:spPr>
            <p:txBody>
              <a:bodyPr wrap="square" lIns="91423" tIns="45711" rIns="91423" bIns="4571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𝑓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(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𝑎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+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h</m:t>
                      </m:r>
                      <m:r>
                        <a:rPr kumimoji="1" lang="en-US" altLang="ja-JP" sz="1000" b="0" i="1" smtClean="0">
                          <a:latin typeface="Cambria Math"/>
                          <a:ea typeface="Arial Unicode MS" pitchFamily="50" charset="-128"/>
                          <a:cs typeface="Arial Unicode MS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00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303"/>
                <a:ext cx="702252" cy="246203"/>
              </a:xfrm>
              <a:prstGeom prst="rect">
                <a:avLst/>
              </a:prstGeom>
              <a:blipFill rotWithShape="1"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 flipV="1">
            <a:off x="484005" y="1236004"/>
            <a:ext cx="1658407" cy="1548"/>
          </a:xfrm>
          <a:prstGeom prst="straightConnector1">
            <a:avLst/>
          </a:prstGeom>
          <a:ln w="3175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624071" y="159263"/>
            <a:ext cx="3962" cy="1142252"/>
          </a:xfrm>
          <a:prstGeom prst="straightConnector1">
            <a:avLst/>
          </a:prstGeom>
          <a:ln w="3175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/>
          <p:cNvSpPr/>
          <p:nvPr/>
        </p:nvSpPr>
        <p:spPr>
          <a:xfrm>
            <a:off x="652054" y="381777"/>
            <a:ext cx="1194090" cy="919740"/>
          </a:xfrm>
          <a:custGeom>
            <a:avLst/>
            <a:gdLst>
              <a:gd name="connsiteX0" fmla="*/ 0 w 1249926"/>
              <a:gd name="connsiteY0" fmla="*/ 1150374 h 1150374"/>
              <a:gd name="connsiteX1" fmla="*/ 202790 w 1249926"/>
              <a:gd name="connsiteY1" fmla="*/ 486697 h 1150374"/>
              <a:gd name="connsiteX2" fmla="*/ 711610 w 1249926"/>
              <a:gd name="connsiteY2" fmla="*/ 571500 h 1150374"/>
              <a:gd name="connsiteX3" fmla="*/ 1249926 w 1249926"/>
              <a:gd name="connsiteY3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926" h="1150374">
                <a:moveTo>
                  <a:pt x="0" y="1150374"/>
                </a:moveTo>
                <a:cubicBezTo>
                  <a:pt x="42094" y="866775"/>
                  <a:pt x="84188" y="583176"/>
                  <a:pt x="202790" y="486697"/>
                </a:cubicBezTo>
                <a:cubicBezTo>
                  <a:pt x="321392" y="390218"/>
                  <a:pt x="537087" y="652616"/>
                  <a:pt x="711610" y="571500"/>
                </a:cubicBezTo>
                <a:cubicBezTo>
                  <a:pt x="886133" y="490384"/>
                  <a:pt x="1068029" y="245192"/>
                  <a:pt x="1249926" y="0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1131" tIns="20565" rIns="41131" bIns="20565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584778" y="663319"/>
            <a:ext cx="0" cy="577485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628034" y="801936"/>
            <a:ext cx="793186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628034" y="663319"/>
            <a:ext cx="956744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912270" y="349912"/>
            <a:ext cx="1017900" cy="9040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422332" y="801936"/>
            <a:ext cx="0" cy="43406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2017-05-07T11:32:29Z</dcterms:created>
  <dcterms:modified xsi:type="dcterms:W3CDTF">2017-05-07T11:33:48Z</dcterms:modified>
</cp:coreProperties>
</file>