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3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A314-7B53-4184-AB41-712A9C86013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71BC-6042-4831-844F-C5D232E0E6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2B8AB74-940B-48AA-B33D-DDE05F670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AE4484-1805-4FA5-9F08-D0363E684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67CC8A-4DE0-4D6B-B58F-F60F31052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3DC1A3E-CB6E-4D06-9C72-23FE5E010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3167EDA-0D99-4BF5-BD69-CA69726D4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9E24DB6-2F44-48DE-BE7B-012FD2D630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7479D0E-0939-475D-AA87-8535A797C9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C0B430E-7E02-4449-AD78-EC882B190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CB062D1-6C2B-46D9-A319-96D892E0B9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F810D2-4C64-47ED-88E2-DFFF8BB96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CAA96A6-25F1-4E09-A658-428301BD6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74E49E3-9872-4966-8714-8FC6E419E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E2F0BB-E2CD-48F9-9502-EE721A2F0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76F227C-A168-4348-9DA3-3A09AFF6D3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5EB85-C77B-403E-8E05-AAD9009EB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AB34451-8C78-4D7B-B0E7-D3BD4CFF9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031C32A-FA30-4635-8390-DCC268A4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B42CB4-012E-47EE-A2ED-8E3DDC0BE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1598FF2-E2A7-4CDD-81AA-ADD9421264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66F216A-E081-4A99-A807-DF5B7D2CE3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74A8B2B-DDE6-4411-BC65-2B0B2902A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C32D64D-4937-42E6-899A-98C8D9CAE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LINKED LIST</a:t>
            </a:r>
          </a:p>
          <a:p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66148" y="3509963"/>
            <a:ext cx="9144000" cy="1655762"/>
          </a:xfrm>
        </p:spPr>
        <p:txBody>
          <a:bodyPr/>
          <a:lstStyle/>
          <a:p>
            <a:pPr algn="l"/>
            <a:r>
              <a:rPr lang="en-US" b="1"/>
              <a:t>DEFINITION</a:t>
            </a:r>
          </a:p>
          <a:p>
            <a:pPr algn="l"/>
            <a:r>
              <a:rPr lang="en-US" b="1"/>
              <a:t>A linked list is a linear data structure. Its elements can be traversed using pointers. Linked list is made up of nodes, Nodes represent those data elements, and links or pointers connect each node.</a:t>
            </a:r>
          </a:p>
          <a:p>
            <a:pPr algn="l"/>
            <a:endParaRPr lang="en-US" b="1"/>
          </a:p>
          <a:p>
            <a:pPr algn="l"/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41725" y="2103437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What are the benefits of a singly linked list?</a:t>
            </a:r>
            <a:endParaRPr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05934" y="353024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You can perform operations like insertion and deletion with ease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It is a dynamic data structure, i.e., it does not  have a fixed size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It doesn’t require the movement of needs for insertion and deletion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It doesn’t need elements to be  stored in consecutive memory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It doesn’t waste space as it uses space according to the requirement</a:t>
            </a:r>
          </a:p>
          <a:p>
            <a:pPr marL="514350" indent="-514350">
              <a:buFont typeface="+mj-lt"/>
              <a:buAutoNum type="arabicPeriod"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78555" y="16859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What are the limitations of a singly linked list?</a:t>
            </a:r>
            <a:endParaRPr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333269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/>
              <a:t>It requires more storage space because it also stores the next pointer with data.</a:t>
            </a:r>
          </a:p>
          <a:p>
            <a:pPr marL="514350" indent="-514350">
              <a:buFont typeface="+mj-lt"/>
              <a:buAutoNum type="arabicParenR"/>
            </a:pPr>
            <a:r>
              <a:rPr lang="en-US"/>
              <a:t>If you have to reach any node, then you have to go through every node before it.</a:t>
            </a:r>
          </a:p>
          <a:p>
            <a:pPr marL="514350" indent="-514350">
              <a:buFont typeface="+mj-lt"/>
              <a:buAutoNum type="arabicParenR"/>
            </a:pPr>
            <a:r>
              <a:rPr lang="en-US"/>
              <a:t>You can’t  traverse it from anywhere but the head node.</a:t>
            </a:r>
          </a:p>
          <a:p>
            <a:pPr marL="514350" indent="-514350">
              <a:buFont typeface="+mj-lt"/>
              <a:buAutoNum type="arabicParenR"/>
            </a:pPr>
            <a:r>
              <a:rPr lang="en-US"/>
              <a:t>It requires a different amount of time to access any elements</a:t>
            </a:r>
          </a:p>
          <a:p>
            <a:pPr marL="514350" indent="-514350">
              <a:buFont typeface="+mj-lt"/>
              <a:buAutoNum type="arabicParenR"/>
            </a:pPr>
            <a:r>
              <a:rPr lang="en-US"/>
              <a:t>Sorting is complex in this linked list.</a:t>
            </a:r>
          </a:p>
          <a:p>
            <a:pPr marL="0" indent="0">
              <a:buFont typeface="+mj-lt"/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4913712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DOUBLY LINKED LIST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2113844" y="4433359"/>
            <a:ext cx="10515600" cy="4351338"/>
          </a:xfrm>
        </p:spPr>
        <p:txBody>
          <a:bodyPr/>
          <a:lstStyle/>
          <a:p>
            <a:pPr marL="0" indent="0"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34264" y="3806203"/>
            <a:ext cx="8397978" cy="17291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1178" y="1999821"/>
            <a:ext cx="10515600" cy="954694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A Doubly linked List..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35000" y="31690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Doubly linked list is a linear data structure made up of nodes</a:t>
            </a:r>
          </a:p>
          <a:p>
            <a:pPr marL="0" indent="0" algn="ctr">
              <a:buNone/>
            </a:pPr>
            <a:r>
              <a:rPr lang=""/>
              <a:t> </a:t>
            </a:r>
            <a:r>
              <a:rPr lang="en-US"/>
              <a:t> We can traverse it in both directions. It nodes have three parts.</a:t>
            </a:r>
          </a:p>
          <a:p>
            <a:pPr marL="0" indent="0">
              <a:buNone/>
            </a:pPr>
            <a:endParaRPr lang="en-US"/>
          </a:p>
          <a:p>
            <a:r>
              <a:rPr lang="en-US" i="1"/>
              <a:t>DATA</a:t>
            </a:r>
          </a:p>
          <a:p>
            <a:r>
              <a:rPr lang="en-US" i="1"/>
              <a:t>Reference to the  next node</a:t>
            </a:r>
          </a:p>
          <a:p>
            <a:r>
              <a:rPr lang="en-US" i="1"/>
              <a:t>Reference  to the previous nod</a:t>
            </a:r>
            <a:r>
              <a:rPr lang="en-US"/>
              <a:t>e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64067" y="2318103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OPERATIONS OF A DOUBLY LINKED LIST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3936647"/>
            <a:ext cx="10515600" cy="2240316"/>
          </a:xfrm>
        </p:spPr>
        <p:txBody>
          <a:bodyPr/>
          <a:lstStyle/>
          <a:p>
            <a:pPr marL="0" indent="0">
              <a:buNone/>
            </a:pPr>
            <a:r>
              <a:rPr lang="en-US" i="1"/>
              <a:t>TRAVERSAL</a:t>
            </a:r>
          </a:p>
          <a:p>
            <a:pPr marL="0" indent="0">
              <a:buNone/>
            </a:pPr>
            <a:r>
              <a:rPr lang="en-US" i="1"/>
              <a:t>INSERTION</a:t>
            </a:r>
          </a:p>
          <a:p>
            <a:pPr marL="0" indent="0">
              <a:buNone/>
            </a:pPr>
            <a:r>
              <a:rPr lang="en-US" i="1"/>
              <a:t>DELETION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5683075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TRAVERSAL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736600" y="37673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/>
              <a:t>Normal traversal</a:t>
            </a:r>
          </a:p>
          <a:p>
            <a:pPr marL="0" indent="0">
              <a:buNone/>
            </a:pPr>
            <a:r>
              <a:rPr lang=""/>
              <a:t>    </a:t>
            </a:r>
            <a:r>
              <a:rPr lang="en-US"/>
              <a:t>From head node</a:t>
            </a:r>
            <a:r>
              <a:rPr lang=""/>
              <a:t> </a:t>
            </a:r>
            <a:r>
              <a:rPr lang="en-US"/>
              <a:t>to</a:t>
            </a:r>
            <a:r>
              <a:rPr lang=""/>
              <a:t> </a:t>
            </a:r>
            <a:r>
              <a:rPr lang="en-US"/>
              <a:t>tail</a:t>
            </a:r>
            <a:r>
              <a:rPr lang=""/>
              <a:t> </a:t>
            </a:r>
            <a:r>
              <a:rPr lang="en-US"/>
              <a:t>nodes.</a:t>
            </a:r>
          </a:p>
          <a:p>
            <a:pPr marL="0" indent="0">
              <a:buNone/>
            </a:pPr>
            <a:r>
              <a:rPr lang="en-US" b="1" i="1"/>
              <a:t>Reverse traversal</a:t>
            </a:r>
          </a:p>
          <a:p>
            <a:pPr marL="0" indent="0">
              <a:buNone/>
            </a:pPr>
            <a:r>
              <a:rPr lang=""/>
              <a:t>    </a:t>
            </a:r>
            <a:r>
              <a:rPr lang="en-US"/>
              <a:t>From</a:t>
            </a:r>
            <a:r>
              <a:rPr lang=""/>
              <a:t> </a:t>
            </a:r>
            <a:r>
              <a:rPr lang="en-US"/>
              <a:t>the</a:t>
            </a:r>
            <a:r>
              <a:rPr lang=""/>
              <a:t> </a:t>
            </a:r>
            <a:r>
              <a:rPr lang="en-US"/>
              <a:t>tail</a:t>
            </a:r>
            <a:r>
              <a:rPr lang=""/>
              <a:t> </a:t>
            </a:r>
            <a:r>
              <a:rPr lang="en-US"/>
              <a:t>node</a:t>
            </a:r>
            <a:r>
              <a:rPr lang=""/>
              <a:t> </a:t>
            </a:r>
            <a:r>
              <a:rPr lang="en-US"/>
              <a:t>to</a:t>
            </a:r>
            <a:r>
              <a:rPr lang=""/>
              <a:t> </a:t>
            </a:r>
            <a:r>
              <a:rPr lang="en-US"/>
              <a:t>the</a:t>
            </a:r>
            <a:r>
              <a:rPr lang=""/>
              <a:t> </a:t>
            </a:r>
            <a:r>
              <a:rPr lang="en-US"/>
              <a:t>head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6361" y="1793952"/>
            <a:ext cx="11519277" cy="32700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652086"/>
            <a:ext cx="10515600" cy="2194552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INSERTION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4284708"/>
            <a:ext cx="10515600" cy="4351338"/>
          </a:xfrm>
        </p:spPr>
        <p:txBody>
          <a:bodyPr/>
          <a:lstStyle/>
          <a:p>
            <a:pPr marL="0" indent="0"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2998493"/>
            <a:ext cx="8921765" cy="29593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075267" y="134725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DELETION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17222" y="3609270"/>
            <a:ext cx="10515600" cy="4351338"/>
          </a:xfrm>
        </p:spPr>
        <p:txBody>
          <a:bodyPr/>
          <a:lstStyle/>
          <a:p>
            <a:pPr marL="0" indent="0"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2419748"/>
            <a:ext cx="10355716" cy="2869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24242" y="1787348"/>
            <a:ext cx="10515600" cy="142716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What are the benefits of doubly linked list?</a:t>
            </a:r>
          </a:p>
          <a:p>
            <a:endParaRPr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854829" y="3032908"/>
            <a:ext cx="10515600" cy="4351338"/>
          </a:xfrm>
        </p:spPr>
        <p:txBody>
          <a:bodyPr/>
          <a:lstStyle/>
          <a:p>
            <a:r>
              <a:rPr lang="en-US"/>
              <a:t>It is easy to reverse this linked list.</a:t>
            </a:r>
          </a:p>
          <a:p>
            <a:r>
              <a:rPr lang="en-US"/>
              <a:t>It is easier to delete a node from this linked list as compared to a singly linked list.</a:t>
            </a:r>
          </a:p>
          <a:p>
            <a:r>
              <a:rPr lang="en-US"/>
              <a:t>During its execution, it can easily assign or reassign memory.</a:t>
            </a:r>
          </a:p>
          <a:p>
            <a:r>
              <a:rPr lang="en-US"/>
              <a:t>Reverse traversal is faster in this linked list.</a:t>
            </a:r>
          </a:p>
          <a:p>
            <a:r>
              <a:rPr lang="en-US"/>
              <a:t>You can implement complex data structures like stacks and binary trees.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607648" y="2205214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What are the limitations of a doubly linked list?</a:t>
            </a:r>
          </a:p>
          <a:p/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202266" y="3429000"/>
            <a:ext cx="10515600" cy="4351338"/>
          </a:xfrm>
        </p:spPr>
        <p:txBody>
          <a:bodyPr/>
          <a:lstStyle/>
          <a:p>
            <a:r>
              <a:rPr lang="en-US"/>
              <a:t>It requires more space for each node because these nodes have an extra pointer.</a:t>
            </a:r>
          </a:p>
          <a:p>
            <a:r>
              <a:rPr lang="en-US"/>
              <a:t>Its insertion and deletion operations are slower than singly-linked lists as it requires more steps.</a:t>
            </a:r>
          </a:p>
          <a:p>
            <a:r>
              <a:rPr lang="en-US"/>
              <a:t>Because of random storage in memory, elements need to be accessed sequentially.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4642046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CONCLUSION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465361" y="3332691"/>
            <a:ext cx="10515600" cy="4351338"/>
          </a:xfrm>
        </p:spPr>
        <p:txBody>
          <a:bodyPr/>
          <a:lstStyle/>
          <a:p>
            <a:r>
              <a:rPr lang="en-US"/>
              <a:t>Doubly linked list is a dynamic data structure</a:t>
            </a:r>
          </a:p>
          <a:p>
            <a:r>
              <a:rPr lang="en-US"/>
              <a:t>Doubly linked list are faster at insertion and  deletion</a:t>
            </a:r>
          </a:p>
          <a:p>
            <a:r>
              <a:rPr lang="en-US"/>
              <a:t>Doubly linked list is a bidirectional linked list i.e. , They can be done  in both directions.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44407" y="1493484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 linked List</a:t>
            </a:r>
            <a:endParaRPr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2819047"/>
            <a:ext cx="10515600" cy="4351338"/>
          </a:xfrm>
        </p:spPr>
        <p:txBody>
          <a:bodyPr/>
          <a:lstStyle/>
          <a:p>
            <a:r>
              <a:rPr lang="en-US"/>
              <a:t>The last node contains null in its second field because it will point to no node.</a:t>
            </a:r>
          </a:p>
          <a:p>
            <a:r>
              <a:rPr lang="en-US"/>
              <a:t>A linked list can grow and shrink its size, as per the requirement.</a:t>
            </a:r>
          </a:p>
          <a:p>
            <a:r>
              <a:rPr lang="en-US"/>
              <a:t>It does not waste memory space.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TYPES OF LINKED LIST</a:t>
            </a:r>
            <a:endParaRPr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"/>
              <a:t>        </a:t>
            </a:r>
            <a:r>
              <a:rPr lang="en-US"/>
              <a:t>There are four types of   linked  list:</a:t>
            </a:r>
          </a:p>
          <a:p>
            <a:pPr marL="0" indent="0">
              <a:buNone/>
            </a:pPr>
            <a:endParaRPr lang="en-US"/>
          </a:p>
          <a:p>
            <a:r>
              <a:rPr lang="en-US" i="1"/>
              <a:t>Singly linked list</a:t>
            </a:r>
          </a:p>
          <a:p>
            <a:r>
              <a:rPr lang="en-US" i="1"/>
              <a:t>Doubly linked list</a:t>
            </a:r>
          </a:p>
          <a:p>
            <a:r>
              <a:rPr lang="en-US" i="1"/>
              <a:t>Circular linked list </a:t>
            </a:r>
          </a:p>
          <a:p>
            <a:r>
              <a:rPr lang="en-US" i="1"/>
              <a:t>Circular doubly linked list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36600" y="737658"/>
            <a:ext cx="10515600" cy="3549475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SINGLY LINKED LIST</a:t>
            </a:r>
            <a:endParaRPr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668867" y="3429000"/>
            <a:ext cx="10515600" cy="4351338"/>
          </a:xfrm>
        </p:spPr>
        <p:txBody>
          <a:bodyPr/>
          <a:lstStyle/>
          <a:p>
            <a:r>
              <a:rPr lang="en-US"/>
              <a:t>Singly linked list is a linear data structure made up of nodes. These nodes have two parts which include;</a:t>
            </a:r>
          </a:p>
          <a:p>
            <a:r>
              <a:rPr lang="en-US"/>
              <a:t>Data</a:t>
            </a:r>
          </a:p>
          <a:p>
            <a:r>
              <a:rPr lang="en-US"/>
              <a:t>Reference of next node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5307" y="2425569"/>
            <a:ext cx="10431952" cy="29602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05933" y="1477082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OPERATIONS OF SINGLY LINKED LIST</a:t>
            </a:r>
            <a:endParaRPr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210734" y="2886780"/>
            <a:ext cx="10515600" cy="257898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INSERTION</a:t>
            </a:r>
          </a:p>
          <a:p>
            <a:pPr marL="0" indent="0">
              <a:buNone/>
            </a:pPr>
            <a:r>
              <a:rPr lang="en-US" b="1"/>
              <a:t>DELETION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At the beginning</a:t>
            </a:r>
          </a:p>
          <a:p>
            <a:pPr marL="0" indent="0">
              <a:buNone/>
            </a:pPr>
            <a:r>
              <a:rPr lang="en-US" b="1"/>
              <a:t>At the last</a:t>
            </a:r>
          </a:p>
          <a:p>
            <a:pPr marL="0" indent="0">
              <a:buNone/>
            </a:pPr>
            <a:r>
              <a:rPr lang="en-US" b="1"/>
              <a:t>At a specific position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3391429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INSERTION</a:t>
            </a:r>
            <a:endParaRPr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2631726"/>
            <a:ext cx="10515600" cy="40239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Dg.insertion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38200" y="2373213"/>
            <a:ext cx="9238520" cy="27666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3340630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DELETION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18822" y="3429000"/>
            <a:ext cx="10515600" cy="4351338"/>
          </a:xfrm>
        </p:spPr>
        <p:txBody>
          <a:bodyPr/>
          <a:lstStyle/>
          <a:p/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09638" y="2877093"/>
            <a:ext cx="7913045" cy="2475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2017-06-21T13:57:27Z</dcterms:created>
  <dcterms:modified xsi:type="dcterms:W3CDTF">2023-11-19T23:11:05Z</dcterms:modified>
</cp:coreProperties>
</file>