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8" r:id="rId2"/>
    <p:sldId id="283" r:id="rId3"/>
    <p:sldId id="284" r:id="rId4"/>
    <p:sldId id="269" r:id="rId5"/>
    <p:sldId id="268" r:id="rId6"/>
    <p:sldId id="270" r:id="rId7"/>
    <p:sldId id="272" r:id="rId8"/>
    <p:sldId id="276" r:id="rId9"/>
    <p:sldId id="280" r:id="rId10"/>
    <p:sldId id="277" r:id="rId11"/>
    <p:sldId id="281" r:id="rId12"/>
    <p:sldId id="278" r:id="rId13"/>
    <p:sldId id="282" r:id="rId14"/>
    <p:sldId id="279" r:id="rId15"/>
    <p:sldId id="273" r:id="rId16"/>
    <p:sldId id="274" r:id="rId17"/>
    <p:sldId id="275" r:id="rId18"/>
    <p:sldId id="285" r:id="rId19"/>
    <p:sldId id="262" r:id="rId20"/>
  </p:sldIdLst>
  <p:sldSz cx="9144000" cy="5143500" type="screen16x9"/>
  <p:notesSz cx="6858000" cy="9144000"/>
  <p:embeddedFontLst>
    <p:embeddedFont>
      <p:font typeface="Source Sans Pro" panose="020B0604020202020204" charset="0"/>
      <p:regular r:id="rId22"/>
      <p:bold r:id="rId23"/>
      <p:italic r:id="rId24"/>
      <p:boldItalic r:id="rId25"/>
    </p:embeddedFont>
    <p:embeddedFont>
      <p:font typeface="Constantia" panose="02030602050306030303" pitchFamily="18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12/29/2017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Team Name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" dirty="0"/>
              <a:t>RoboCup Rescue Simulation League</a:t>
            </a:r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DC4-1CD3-43AD-BCFD-10DD5BBB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Police Force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1ED5-E2D0-447F-B6E7-7D2ADF4A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police office target allocation implementation and strategy</a:t>
            </a:r>
          </a:p>
        </p:txBody>
      </p:sp>
    </p:spTree>
    <p:extLst>
      <p:ext uri="{BB962C8B-B14F-4D97-AF65-F5344CB8AC3E}">
        <p14:creationId xmlns:p14="http://schemas.microsoft.com/office/powerpoint/2010/main" val="17569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99C3-7746-41D5-8B2F-2C506DCE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Ambulance Center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B072B-B91A-4E36-96D0-88097E93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ambulance center target allocation implementation and strategy</a:t>
            </a:r>
          </a:p>
          <a:p>
            <a:r>
              <a:rPr lang="en-US" dirty="0"/>
              <a:t>Remove this slide if ambulance center is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312743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ADB3-75FE-4B6C-8289-7898BD4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Ambulance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582A-13E7-47C3-86CE-96DEBE1B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ambulance team target allocation implementation and strategy</a:t>
            </a:r>
          </a:p>
        </p:txBody>
      </p:sp>
    </p:spTree>
    <p:extLst>
      <p:ext uri="{BB962C8B-B14F-4D97-AF65-F5344CB8AC3E}">
        <p14:creationId xmlns:p14="http://schemas.microsoft.com/office/powerpoint/2010/main" val="27868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D481-E842-4848-A68B-F8CE486D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Station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D7352-9B38-4EFA-8B99-B5DA7347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fire station target allocation implementation and strategy</a:t>
            </a:r>
          </a:p>
          <a:p>
            <a:r>
              <a:rPr lang="en-US" dirty="0"/>
              <a:t>Remove this slide if fire station is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279072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B31D-5FD9-47D3-B974-0936241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Brigade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2E888-8F0D-4C6C-9A6A-E4F070FD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fire brigade target allocation implementation and strategy</a:t>
            </a:r>
          </a:p>
        </p:txBody>
      </p:sp>
    </p:spTree>
    <p:extLst>
      <p:ext uri="{BB962C8B-B14F-4D97-AF65-F5344CB8AC3E}">
        <p14:creationId xmlns:p14="http://schemas.microsoft.com/office/powerpoint/2010/main" val="88596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BA28C-806E-4E55-87A5-34C6429B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94DE4-CB0E-4B04-9A90-E2CCC3DEE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73BA5-8D9D-4875-BC34-E6BED6C9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08D46B-6AB0-4757-B8D0-E321DE572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62296"/>
              </p:ext>
            </p:extLst>
          </p:nvPr>
        </p:nvGraphicFramePr>
        <p:xfrm>
          <a:off x="457200" y="1450975"/>
          <a:ext cx="82296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383911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718212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5154658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0099354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Team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Maps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79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Kobe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Paris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Berlin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8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8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3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C2EA-4B6D-4F98-9AD2-82B23480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AE50-5C42-419E-851E-FD9480CB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main contributions and conclusions,  and provide some ideas for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69444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67E7EB-D693-4AFC-AE45-425E1F72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DE474-033D-431E-875E-2C54B253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bibliographic references used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59474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EDB4-AF0C-4D4C-8447-0F050322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A453-0B20-44C3-B7DC-0B941B10E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12EC-B4F0-4963-8DD5-2CE982FB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1D7F-92AC-45D4-880A-4BCC212C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Introduce and motivate the strategies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8876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6F8E-1328-4270-A611-EC67A0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3AE0-A5E2-4DB4-9BF3-B9AB2FEE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Describe the main improvements highlighting how it may scientifically improve the research on natural disaster response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1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5A4C5-1F70-486C-A47D-D58E855D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64471-83BC-4E5D-93C5-531DCE058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072-CCF8-4F36-B66A-ADF8084D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71D4-E4CD-457E-9442-753EBEB0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clustering algorithm implemented highlighting the main features</a:t>
            </a:r>
          </a:p>
        </p:txBody>
      </p:sp>
    </p:spTree>
    <p:extLst>
      <p:ext uri="{BB962C8B-B14F-4D97-AF65-F5344CB8AC3E}">
        <p14:creationId xmlns:p14="http://schemas.microsoft.com/office/powerpoint/2010/main" val="41608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05BC-0941-48C7-A985-20AB641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7C19-CB04-4F06-91F4-488BF1BB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path planning algorithm implemented highlighting the main features</a:t>
            </a:r>
          </a:p>
        </p:txBody>
      </p:sp>
    </p:spTree>
    <p:extLst>
      <p:ext uri="{BB962C8B-B14F-4D97-AF65-F5344CB8AC3E}">
        <p14:creationId xmlns:p14="http://schemas.microsoft.com/office/powerpoint/2010/main" val="27667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A0D6-B453-4E58-BBE6-758FCE8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D967-13BC-4F64-AC5E-62AE1EFC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communication algorithm implemented highlighting the main features</a:t>
            </a:r>
          </a:p>
        </p:txBody>
      </p:sp>
    </p:spTree>
    <p:extLst>
      <p:ext uri="{BB962C8B-B14F-4D97-AF65-F5344CB8AC3E}">
        <p14:creationId xmlns:p14="http://schemas.microsoft.com/office/powerpoint/2010/main" val="148595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5488E-F9A2-4C7E-823D-2F908AE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9F26B-FA55-4AE7-9266-533EE70CA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A44E-1657-408C-B1A9-3AFF721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Office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5F3E1-6F43-4822-AAF6-FA1C115B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police office target allocation implementation and strategy</a:t>
            </a:r>
          </a:p>
          <a:p>
            <a:r>
              <a:rPr lang="en-US" dirty="0"/>
              <a:t>Remove this slide if police office is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8909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1331</TotalTime>
  <Words>200</Words>
  <Application>Microsoft Office PowerPoint</Application>
  <PresentationFormat>On-screen Show (16:9)</PresentationFormat>
  <Paragraphs>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Source Sans Pro</vt:lpstr>
      <vt:lpstr>Constantia</vt:lpstr>
      <vt:lpstr>Wingdings 2</vt:lpstr>
      <vt:lpstr>Arial</vt:lpstr>
      <vt:lpstr>Calibri</vt:lpstr>
      <vt:lpstr>Flow</vt:lpstr>
      <vt:lpstr>Team Name</vt:lpstr>
      <vt:lpstr>Introduction</vt:lpstr>
      <vt:lpstr>Improvements</vt:lpstr>
      <vt:lpstr>Modules</vt:lpstr>
      <vt:lpstr>Clustering</vt:lpstr>
      <vt:lpstr>Path Planning</vt:lpstr>
      <vt:lpstr>Communication</vt:lpstr>
      <vt:lpstr>Strategies</vt:lpstr>
      <vt:lpstr>Police Office</vt:lpstr>
      <vt:lpstr>Police Force</vt:lpstr>
      <vt:lpstr>Ambulance Center</vt:lpstr>
      <vt:lpstr>Ambulance Team</vt:lpstr>
      <vt:lpstr>Fire Station</vt:lpstr>
      <vt:lpstr>Fire Brigade</vt:lpstr>
      <vt:lpstr>Evaluation</vt:lpstr>
      <vt:lpstr>Results</vt:lpstr>
      <vt:lpstr>Conclusions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cp:lastModifiedBy>Luis Gustavo Nardin</cp:lastModifiedBy>
  <cp:revision>13</cp:revision>
  <dcterms:modified xsi:type="dcterms:W3CDTF">2017-12-29T15:04:15Z</dcterms:modified>
</cp:coreProperties>
</file>