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C7F09-9B6D-7249-ACCC-2C5D1F64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D219A-6E59-7933-F8B8-DF25F403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A55B9-C266-5547-5EBD-4EE0A67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2070F-8DF4-F792-3FEA-B21BEC2A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19851-E1A1-C2CA-D185-6F265567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461E6-964E-3020-B4A6-C92F195B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E5C02B-F5CD-8F4C-2B2B-BE69A255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25F19-D48D-7223-1880-5CD4B96D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B4CAD-0908-1FCE-4FDF-75DB5438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1496A-C75A-49DE-D169-1993F8B3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B5728-5428-5A7A-5A41-4F4620DB5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FF461F-BDF3-9761-4756-08D43330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24253-07B8-6744-569B-BA893A5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3EE19-6221-78F5-212F-40F3C95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3AC0-EF57-FA9C-4196-9F745A32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01C0-9475-014E-139B-2BF69E79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71D96-E207-AF64-15CE-5187D73D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D2702-0368-E21A-1AEA-EF148E63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F5D7F-B9E1-008C-654E-4676C617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6F49D-1147-064B-0AAB-82984801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1ADC-4560-2EC5-0EC0-5F513E12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42701-968E-F7A5-5015-E4DB4D2D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DF9AB-3356-EFBD-C9E5-0833D87D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A30C-0896-4ACA-75C3-E075607B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70876-4F4A-5912-A102-54FD5DC4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E12AD-6455-C3D0-7D79-8D563C77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59D19-91C3-92F1-C671-F9C015F41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48A08-9002-6F80-9F83-A398FF91C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4E30F-2AB5-A764-A08C-E72B2FA3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360F4-B1DA-EDE3-FE79-E9B8042B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C460D-F594-3A64-16E3-8960835E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7786-97F4-92AF-B5CE-6FF5ADE2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CF17B-BDD9-F833-ACAA-3F1E29FB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CA5AD-682D-6B35-07C4-BB8334442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B6B86-AFDC-D90B-DAEF-9296A06EB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8FF0C-84DA-3CB0-5BA6-D69D26DF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1EAAE-1737-9F6C-43CD-30C08B9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52C3B9-78F4-84E2-FEEC-A6EFA0B3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2F5F6D-EB00-FE41-9E86-8EC6135B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DCB7-5630-A538-4846-0EE49F7A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ED4911-DC01-11B8-35D6-16CE679E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F9650-FC9D-268B-B731-20B42F7D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B191A-5638-D87E-95A0-FFF777FA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3DD33-FDD0-D122-2C81-02348FB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A5645-9055-9C6B-B66C-955CD95A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46D768-4BC0-237F-0EBF-AA52FF88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4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5D661-168F-FF29-B5DB-76A47601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1E669-C562-4744-0BD1-7A238869F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8EDFC-8C79-8475-2049-09053933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E2107-3E67-F9BC-6BFA-41DE7D9D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7DDA9-333F-7D7D-9427-7E475D88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C9A37-3246-8248-637D-755D8A5E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6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00D6D-3337-41D5-409E-9574531C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A47910-7C0D-9DB6-7C87-8D77BA5E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E3E1F-A2F6-04C2-C259-F5B7127D8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E4D65-A8E8-3B29-0C30-52C856E8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BCAB7-5834-EC83-77E3-9F09BA3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9B6BF-E374-464E-CDDE-1306D1A0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2934E-B374-6001-4A5D-164AFA3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90B0F-1924-38D9-716B-F5FE9DE9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A11F7-4077-02CB-2F72-1A153409D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885A-86FF-4BFE-9581-99318E30BAA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DFD9E-3A82-41FA-8201-534A2BB36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6F1DB-E48D-DE18-AE8F-8B04D96F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6F9C-A492-4E8E-8E00-11C6E3522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0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E03EFB-6604-7515-4CE4-14FC358D9CCC}"/>
              </a:ext>
            </a:extLst>
          </p:cNvPr>
          <p:cNvSpPr/>
          <p:nvPr/>
        </p:nvSpPr>
        <p:spPr>
          <a:xfrm>
            <a:off x="3838303" y="2534194"/>
            <a:ext cx="1349829" cy="22642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32D9B-3A7B-9108-32C8-1E6FDF1671C8}"/>
              </a:ext>
            </a:extLst>
          </p:cNvPr>
          <p:cNvSpPr/>
          <p:nvPr/>
        </p:nvSpPr>
        <p:spPr>
          <a:xfrm>
            <a:off x="3838303" y="2760618"/>
            <a:ext cx="1349829" cy="1432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uid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pwd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noto"/>
              </a:rPr>
              <a:t>authority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posts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0BA965-CA2D-34B1-CF4A-0F929D7E448B}"/>
              </a:ext>
            </a:extLst>
          </p:cNvPr>
          <p:cNvSpPr/>
          <p:nvPr/>
        </p:nvSpPr>
        <p:spPr>
          <a:xfrm>
            <a:off x="6431280" y="2534194"/>
            <a:ext cx="1349829" cy="22642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42C30F-7B8C-A2B8-9B7B-6A1ED1959B77}"/>
              </a:ext>
            </a:extLst>
          </p:cNvPr>
          <p:cNvSpPr/>
          <p:nvPr/>
        </p:nvSpPr>
        <p:spPr>
          <a:xfrm>
            <a:off x="6431280" y="2760617"/>
            <a:ext cx="1349829" cy="11756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title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writer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hearts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739E49-C891-A126-78AC-9A356F76DDC5}"/>
              </a:ext>
            </a:extLst>
          </p:cNvPr>
          <p:cNvCxnSpPr>
            <a:cxnSpLocks/>
          </p:cNvCxnSpPr>
          <p:nvPr/>
        </p:nvCxnSpPr>
        <p:spPr>
          <a:xfrm flipV="1">
            <a:off x="5188132" y="3758292"/>
            <a:ext cx="1243148" cy="30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10E546-E98E-4211-1EB6-51199D6F596D}"/>
              </a:ext>
            </a:extLst>
          </p:cNvPr>
          <p:cNvCxnSpPr>
            <a:cxnSpLocks/>
          </p:cNvCxnSpPr>
          <p:nvPr/>
        </p:nvCxnSpPr>
        <p:spPr>
          <a:xfrm flipH="1">
            <a:off x="5188132" y="3563438"/>
            <a:ext cx="1243148" cy="30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109C63-FC10-1929-9082-F2C8F83CD104}"/>
              </a:ext>
            </a:extLst>
          </p:cNvPr>
          <p:cNvSpPr txBox="1"/>
          <p:nvPr/>
        </p:nvSpPr>
        <p:spPr>
          <a:xfrm>
            <a:off x="6180890" y="3371578"/>
            <a:ext cx="234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*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01542-D8E6-5EE3-321E-0F5B0A3C6A0D}"/>
              </a:ext>
            </a:extLst>
          </p:cNvPr>
          <p:cNvSpPr txBox="1"/>
          <p:nvPr/>
        </p:nvSpPr>
        <p:spPr>
          <a:xfrm>
            <a:off x="5185956" y="4059126"/>
            <a:ext cx="234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*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33B97-89D6-FB69-6C54-D1DEAC330E10}"/>
              </a:ext>
            </a:extLst>
          </p:cNvPr>
          <p:cNvSpPr txBox="1"/>
          <p:nvPr/>
        </p:nvSpPr>
        <p:spPr>
          <a:xfrm>
            <a:off x="5176338" y="359077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729D4-3224-372F-AF0A-244E1FF9F5EC}"/>
              </a:ext>
            </a:extLst>
          </p:cNvPr>
          <p:cNvSpPr txBox="1"/>
          <p:nvPr/>
        </p:nvSpPr>
        <p:spPr>
          <a:xfrm>
            <a:off x="6166010" y="382403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5450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창규</dc:creator>
  <cp:lastModifiedBy>윤 창규</cp:lastModifiedBy>
  <cp:revision>1</cp:revision>
  <dcterms:created xsi:type="dcterms:W3CDTF">2023-02-07T00:39:07Z</dcterms:created>
  <dcterms:modified xsi:type="dcterms:W3CDTF">2023-02-07T00:39:16Z</dcterms:modified>
</cp:coreProperties>
</file>