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9561-B1CB-4972-A91F-514DCFE91CA3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360D-A97A-404C-BB38-2A1DD17C8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4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9561-B1CB-4972-A91F-514DCFE91CA3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360D-A97A-404C-BB38-2A1DD17C8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24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9561-B1CB-4972-A91F-514DCFE91CA3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360D-A97A-404C-BB38-2A1DD17C8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29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9561-B1CB-4972-A91F-514DCFE91CA3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360D-A97A-404C-BB38-2A1DD17C8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25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9561-B1CB-4972-A91F-514DCFE91CA3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360D-A97A-404C-BB38-2A1DD17C8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73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9561-B1CB-4972-A91F-514DCFE91CA3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360D-A97A-404C-BB38-2A1DD17C8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22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9561-B1CB-4972-A91F-514DCFE91CA3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360D-A97A-404C-BB38-2A1DD17C8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5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9561-B1CB-4972-A91F-514DCFE91CA3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360D-A97A-404C-BB38-2A1DD17C8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46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9561-B1CB-4972-A91F-514DCFE91CA3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360D-A97A-404C-BB38-2A1DD17C8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16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9561-B1CB-4972-A91F-514DCFE91CA3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360D-A97A-404C-BB38-2A1DD17C8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44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9561-B1CB-4972-A91F-514DCFE91CA3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360D-A97A-404C-BB38-2A1DD17C8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0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9561-B1CB-4972-A91F-514DCFE91CA3}" type="datetimeFigureOut">
              <a:rPr lang="ru-RU" smtClean="0"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A360D-A97A-404C-BB38-2A1DD17C80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07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 думаю </a:t>
            </a:r>
            <a:r>
              <a:rPr lang="ru-RU" smtClean="0"/>
              <a:t>что получится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7611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Я думаю что получится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 думаю что получится</dc:title>
  <dc:creator>Трапезников</dc:creator>
  <cp:lastModifiedBy>Трапезников</cp:lastModifiedBy>
  <cp:revision>1</cp:revision>
  <dcterms:created xsi:type="dcterms:W3CDTF">2024-01-31T11:27:55Z</dcterms:created>
  <dcterms:modified xsi:type="dcterms:W3CDTF">2024-01-31T11:28:50Z</dcterms:modified>
</cp:coreProperties>
</file>