
<file path=[Content_Types].xml><?xml version="1.0" encoding="utf-8"?>
<Types xmlns="http://schemas.openxmlformats.org/package/2006/content-types">
  <Default ContentType="image/jpeg" Extension="jpeg"/>
  <Default ContentType="application/xml" Extension="xml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</Types>
</file>

<file path=_rels/.rels><?xml version="1.0" encoding="UTF-8" standalone="no" ?>
<Relationships xmlns="http://schemas.openxmlformats.org/package/2006/relationships">
  <Relationship Id="rId1" Target="ppt/presentation.xml" Type="http://schemas.openxmlformats.org/officeDocument/2006/relationships/officeDocument"/>
  <Relationship Id="rId2" Target="docProps/app.xml" Type="http://schemas.openxmlformats.org/officeDocument/2006/relationships/extended-properties"/>
  <Relationship Id="rId3" Target="docProps/core.xml" Type="http://schemas.openxmlformats.org/package/2006/relationships/metadata/core-properties"/>
</Relationships>

</file>

<file path=ppt/presentation.xml><?xml version="1.0" encoding="utf-8"?>
<p:presentation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5" cy="5143683"/>
  <p:notesSz cx="5143683" cy="9144005"/>
  <p:defaultTextStyle>
    <a:defPPr/>
    <a:lvl1pPr lvl="0" marL="0">
      <a:defRPr sz="1600">
        <a:latin typeface="+mn-lt"/>
        <a:ea typeface="+mn-ea"/>
        <a:cs typeface="+mn-cs"/>
      </a:defRPr>
    </a:lvl1pPr>
    <a:lvl2pPr lvl="1" marL="457200">
      <a:defRPr sz="1600">
        <a:latin typeface="+mn-lt"/>
        <a:ea typeface="+mn-ea"/>
        <a:cs typeface="+mn-cs"/>
      </a:defRPr>
    </a:lvl2pPr>
    <a:lvl3pPr lvl="2" marL="914400">
      <a:defRPr sz="1600">
        <a:latin typeface="+mn-lt"/>
        <a:ea typeface="+mn-ea"/>
        <a:cs typeface="+mn-cs"/>
      </a:defRPr>
    </a:lvl3pPr>
    <a:lvl4pPr lvl="3" marL="1371600">
      <a:defRPr sz="1600">
        <a:latin typeface="+mn-lt"/>
        <a:ea typeface="+mn-ea"/>
        <a:cs typeface="+mn-cs"/>
      </a:defRPr>
    </a:lvl4pPr>
    <a:lvl5pPr lvl="4" marL="1828800">
      <a:defRPr sz="1600">
        <a:latin typeface="+mn-lt"/>
        <a:ea typeface="+mn-ea"/>
        <a:cs typeface="+mn-cs"/>
      </a:defRPr>
    </a:lvl5pPr>
    <a:lvl6pPr lvl="5" marL="2286000">
      <a:defRPr sz="1600">
        <a:latin typeface="+mn-lt"/>
        <a:ea typeface="+mn-ea"/>
        <a:cs typeface="+mn-cs"/>
      </a:defRPr>
    </a:lvl6pPr>
    <a:lvl7pPr lvl="6" marL="2743200">
      <a:defRPr sz="1600">
        <a:latin typeface="+mn-lt"/>
        <a:ea typeface="+mn-ea"/>
        <a:cs typeface="+mn-cs"/>
      </a:defRPr>
    </a:lvl7pPr>
    <a:lvl8pPr lvl="7" marL="3200400">
      <a:defRPr sz="1600">
        <a:latin typeface="+mn-lt"/>
        <a:ea typeface="+mn-ea"/>
        <a:cs typeface="+mn-cs"/>
      </a:defRPr>
    </a:lvl8pPr>
    <a:lvl9pPr lvl="8" marL="3657600">
      <a:defRPr sz="1600">
        <a:latin typeface="+mn-lt"/>
        <a:ea typeface="+mn-ea"/>
        <a:cs typeface="+mn-cs"/>
      </a:defRPr>
    </a:lvl9pPr>
  </p:defaultTextStyle>
</p:presentation>
</file>

<file path=ppt/tableStyles.xml><?xml version="1.0" encoding="utf-8"?>
<a:tblStyleLs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def="{5C22544A-7EE6-4342-B048-85BDC9FD1C3A}"/>
</file>

<file path=ppt/_rels/presentation.xml.rels><?xml version="1.0" encoding="UTF-8" standalone="no" ?>
<Relationships xmlns="http://schemas.openxmlformats.org/package/2006/relationships">
  <Relationship Id="rId6" Target="slides/slide4.xml" Type="http://schemas.openxmlformats.org/officeDocument/2006/relationships/slide"/>
  <Relationship Id="rId1" Target="theme/theme1.xml" Type="http://schemas.openxmlformats.org/officeDocument/2006/relationships/theme"/>
  <Relationship Id="rId10" Target="tableStyles.xml" Type="http://schemas.openxmlformats.org/officeDocument/2006/relationships/tableStyles"/>
  <Relationship Id="rId2" Target="slideMasters/slideMaster1.xml" Type="http://schemas.openxmlformats.org/officeDocument/2006/relationships/slideMaster"/>
  <Relationship Id="rId3" Target="slides/slide1.xml" Type="http://schemas.openxmlformats.org/officeDocument/2006/relationships/slide"/>
  <Relationship Id="rId8" Target="slides/slide6.xml" Type="http://schemas.openxmlformats.org/officeDocument/2006/relationships/slide"/>
  <Relationship Id="rId4" Target="slides/slide2.xml" Type="http://schemas.openxmlformats.org/officeDocument/2006/relationships/slide"/>
  <Relationship Id="rId9" Target="slides/slide7.xml" Type="http://schemas.openxmlformats.org/officeDocument/2006/relationships/slide"/>
  <Relationship Id="rId7" Target="slides/slide5.xml" Type="http://schemas.openxmlformats.org/officeDocument/2006/relationships/slide"/>
  <Relationship Id="rId5" Target="slides/slide3.xml" Type="http://schemas.openxmlformats.org/officeDocument/2006/relationships/slide"/>
</Relationships>

</file>

<file path=ppt/slideLayouts/_rels/slideLayout1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 ?>
<Relationships xmlns="http://schemas.openxmlformats.org/package/2006/relationships">
  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title">
  <p:cSld name="Title">
    <p:spTree>
      <p:nvGrpSpPr>
        <p:cNvPr hidden="false" id="17" name="GroupShape 17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8" name="Shape 18"/>
          <p:cNvSpPr txBox="true"/>
          <p:nvPr isPhoto="false">
            <p:ph idx="0" type="title"/>
          </p:nvPr>
        </p:nvSpPr>
        <p:spPr>
          <a:xfrm flipH="false" flipV="false" rot="0">
            <a:off x="1143000" y="841801"/>
            <a:ext cx="6858004" cy="3458823"/>
          </a:xfrm>
          <a:prstGeom prst="rect">
            <a:avLst/>
          </a:prstGeom>
        </p:spPr>
        <p:txBody>
          <a:bodyPr bIns="45000" lIns="90000" rIns="90000" tIns="45000">
            <a:noAutofit/>
          </a:bodyPr>
          <a:lstStyle>
            <a:defPPr/>
            <a:lvl1pPr algn="ctr" indent="0" lvl="0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/>
              <a:buNone/>
              <a:defRPr sz="4000"/>
            </a:lvl1pPr>
            <a:lvl2pPr algn="ctr" indent="0" lvl="1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/>
              <a:buNone/>
              <a:defRPr sz="4000"/>
            </a:lvl2pPr>
            <a:lvl3pPr algn="ctr" indent="0" lvl="2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/>
              <a:buNone/>
              <a:defRPr sz="4000"/>
            </a:lvl3pPr>
            <a:lvl4pPr algn="ctr" indent="0" lvl="3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/>
              <a:buNone/>
              <a:defRPr sz="4000"/>
            </a:lvl4pPr>
            <a:lvl5pPr algn="ctr" indent="0" lvl="4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/>
              <a:buNone/>
              <a:defRPr sz="4000"/>
            </a:lvl5pPr>
            <a:lvl6pPr algn="ctr" indent="0" lvl="5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/>
              <a:buNone/>
              <a:defRPr sz="4000"/>
            </a:lvl6pPr>
            <a:lvl7pPr algn="ctr" indent="0" lvl="6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/>
              <a:buNone/>
              <a:defRPr sz="4000"/>
            </a:lvl7pPr>
            <a:lvl8pPr algn="ctr" indent="0" lvl="7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/>
              <a:buNone/>
              <a:defRPr sz="4000"/>
            </a:lvl8pPr>
            <a:lvl9pPr algn="ctr" indent="0" lvl="8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/>
              <a:buNone/>
              <a:defRPr sz="4000"/>
            </a:lvl9pPr>
          </a:lstStyle>
          <a:p/>
        </p:txBody>
      </p:sp>
    </p:spTree>
  </p:cSld>
</p:sldLayout>
</file>

<file path=ppt/slideLayouts/slideLayout2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obj">
  <p:cSld name="Title and Content">
    <p:spTree>
      <p:nvGrpSpPr>
        <p:cNvPr hidden="false" id="8" name="GroupShape 8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9" name="Shape 9"/>
          <p:cNvSpPr txBox="true"/>
          <p:nvPr isPhoto="false">
            <p:ph idx="0" type="title"/>
          </p:nvPr>
        </p:nvSpPr>
        <p:spPr>
          <a:prstGeom prst="rect">
            <a:avLst/>
          </a:prstGeom>
        </p:spPr>
        <p:txBody>
          <a:bodyPr bIns="45000" lIns="90000" rIns="90000" tIns="45000">
            <a:noAutofit/>
          </a:bodyPr>
          <a:lstStyle>
            <a:defPPr/>
            <a:lvl1pPr lvl="0"/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/>
        </p:txBody>
      </p:sp>
      <p:sp>
        <p:nvSpPr>
          <p:cNvPr hidden="false" id="10" name="Shape 10"/>
          <p:cNvSpPr txBox="true"/>
          <p:nvPr isPhoto="false">
            <p:ph idx="1" type="body"/>
          </p:nvPr>
        </p:nvSpPr>
        <p:spPr>
          <a:prstGeom prst="rect">
            <a:avLst/>
          </a:prstGeom>
        </p:spPr>
        <p:txBody>
          <a:bodyPr bIns="45000" lIns="90000" rIns="90000" tIns="45000">
            <a:noAutofit/>
          </a:bodyPr>
          <a:lstStyle>
            <a:defPPr/>
            <a:lvl1pPr lvl="0"/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/>
        </p:txBody>
      </p:sp>
    </p:spTree>
  </p:cSld>
</p:sldLayout>
</file>

<file path=ppt/slideLayouts/slideLayout3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secHead">
  <p:cSld name="Title and Subtitle">
    <p:spTree>
      <p:nvGrpSpPr>
        <p:cNvPr hidden="false" id="4" name="GroupShape 4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5" name="Shape 5"/>
          <p:cNvSpPr txBox="true"/>
          <p:nvPr isPhoto="false">
            <p:ph idx="0" type="title"/>
          </p:nvPr>
        </p:nvSpPr>
        <p:spPr>
          <a:xfrm flipH="false" flipV="false" rot="0">
            <a:off x="1143000" y="841802"/>
            <a:ext cx="6858004" cy="1790764"/>
          </a:xfrm>
          <a:prstGeom prst="rect">
            <a:avLst/>
          </a:prstGeom>
        </p:spPr>
        <p:txBody>
          <a:bodyPr anchor="b" bIns="45000" lIns="90000" rIns="90000" tIns="45000">
            <a:noAutofit/>
          </a:bodyPr>
          <a:lstStyle>
            <a:defPPr/>
            <a:lvl1pPr algn="ctr" indent="0" lvl="0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/>
              <a:buNone/>
              <a:defRPr sz="4000"/>
            </a:lvl1pPr>
            <a:lvl2pPr algn="ctr" indent="0" lvl="1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/>
              <a:buNone/>
              <a:defRPr sz="4000"/>
            </a:lvl2pPr>
            <a:lvl3pPr algn="ctr" indent="0" lvl="2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/>
              <a:buNone/>
              <a:defRPr sz="4000"/>
            </a:lvl3pPr>
            <a:lvl4pPr algn="ctr" indent="0" lvl="3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/>
              <a:buNone/>
              <a:defRPr sz="4000"/>
            </a:lvl4pPr>
            <a:lvl5pPr algn="ctr" indent="0" lvl="4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/>
              <a:buNone/>
              <a:defRPr sz="4000"/>
            </a:lvl5pPr>
            <a:lvl6pPr algn="ctr" indent="0" lvl="5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/>
              <a:buNone/>
              <a:defRPr sz="4000"/>
            </a:lvl6pPr>
            <a:lvl7pPr algn="ctr" indent="0" lvl="6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/>
              <a:buNone/>
              <a:defRPr sz="4000"/>
            </a:lvl7pPr>
            <a:lvl8pPr algn="ctr" indent="0" lvl="7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/>
              <a:buNone/>
              <a:defRPr sz="4000"/>
            </a:lvl8pPr>
            <a:lvl9pPr algn="ctr" indent="0" lvl="8" marL="0" marR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mbol"/>
              <a:buNone/>
              <a:defRPr sz="4000"/>
            </a:lvl9pPr>
          </a:lstStyle>
          <a:p/>
        </p:txBody>
      </p:sp>
      <p:sp>
        <p:nvSpPr>
          <p:cNvPr hidden="false" id="6" name="Shape 6"/>
          <p:cNvSpPr txBox="true"/>
          <p:nvPr isPhoto="false">
            <p:ph idx="2" type="subTitle"/>
          </p:nvPr>
        </p:nvSpPr>
        <p:spPr>
          <a:xfrm flipH="false" flipV="false" rot="0">
            <a:off x="1143000" y="2701624"/>
            <a:ext cx="6858004" cy="1241865"/>
          </a:xfrm>
          <a:prstGeom prst="rect">
            <a:avLst/>
          </a:prstGeom>
        </p:spPr>
        <p:txBody>
          <a:bodyPr anchor="t" bIns="45000" lIns="90000" rIns="90000" tIns="45000">
            <a:noAutofit/>
          </a:bodyPr>
          <a:lstStyle>
            <a:defPPr/>
            <a:lvl1pPr algn="ctr" indent="0" lvl="0" marL="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Symbol"/>
              <a:buNone/>
              <a:defRPr sz="1600"/>
            </a:lvl1pPr>
            <a:lvl2pPr algn="ctr" indent="0" lvl="1" marL="45720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Symbol"/>
              <a:buNone/>
              <a:defRPr sz="1600"/>
            </a:lvl2pPr>
            <a:lvl3pPr algn="ctr" indent="0" lvl="2" marL="91440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Symbol"/>
              <a:buNone/>
              <a:defRPr sz="1600"/>
            </a:lvl3pPr>
            <a:lvl4pPr algn="ctr" indent="0" lvl="3" marL="137160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Symbol"/>
              <a:buNone/>
              <a:defRPr sz="1600"/>
            </a:lvl4pPr>
            <a:lvl5pPr algn="ctr" indent="0" lvl="4" marL="182880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Symbol"/>
              <a:buNone/>
              <a:defRPr sz="1600"/>
            </a:lvl5pPr>
            <a:lvl6pPr algn="ctr" indent="0" lvl="5" marL="228600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Symbol"/>
              <a:buNone/>
              <a:defRPr sz="1600"/>
            </a:lvl6pPr>
            <a:lvl7pPr algn="ctr" indent="0" lvl="6" marL="274320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Symbol"/>
              <a:buNone/>
              <a:defRPr sz="1600"/>
            </a:lvl7pPr>
            <a:lvl8pPr algn="ctr" indent="0" lvl="7" marL="320040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Symbol"/>
              <a:buNone/>
              <a:defRPr sz="1600"/>
            </a:lvl8pPr>
            <a:lvl9pPr algn="ctr" indent="0" lvl="8" marL="3657600" marR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Font typeface="Symbol"/>
              <a:buNone/>
              <a:defRPr sz="1600"/>
            </a:lvl9pPr>
          </a:lstStyle>
          <a:p/>
        </p:txBody>
      </p:sp>
    </p:spTree>
  </p:cSld>
</p:sldLayout>
</file>

<file path=ppt/slideLayouts/slideLayout4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titleOnly">
  <p:cSld name="Slide Title">
    <p:spTree>
      <p:nvGrpSpPr>
        <p:cNvPr hidden="false" id="15" name="GroupShape 15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6" name="Shape 16"/>
          <p:cNvSpPr txBox="true"/>
          <p:nvPr isPhoto="false">
            <p:ph idx="0" type="title"/>
          </p:nvPr>
        </p:nvSpPr>
        <p:spPr>
          <a:prstGeom prst="rect">
            <a:avLst/>
          </a:prstGeom>
        </p:spPr>
        <p:txBody>
          <a:bodyPr bIns="45000" lIns="90000" rIns="90000" tIns="45000">
            <a:noAutofit/>
          </a:bodyPr>
          <a:lstStyle>
            <a:defPPr/>
            <a:lvl1pPr lvl="0"/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/>
        </p:txBody>
      </p:sp>
    </p:spTree>
  </p:cSld>
</p:sldLayout>
</file>

<file path=ppt/slideLayouts/slideLayout5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twoObj">
  <p:cSld name="Title and Two Columns">
    <p:spTree>
      <p:nvGrpSpPr>
        <p:cNvPr hidden="false" id="11" name="GroupShape 11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12" name="Shape 12"/>
          <p:cNvSpPr txBox="true"/>
          <p:nvPr isPhoto="false">
            <p:ph idx="0" type="title"/>
          </p:nvPr>
        </p:nvSpPr>
        <p:spPr>
          <a:prstGeom prst="rect">
            <a:avLst/>
          </a:prstGeom>
        </p:spPr>
        <p:txBody>
          <a:bodyPr bIns="45000" lIns="90000" rIns="90000" tIns="45000">
            <a:noAutofit/>
          </a:bodyPr>
          <a:lstStyle>
            <a:defPPr/>
            <a:lvl1pPr lvl="0"/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/>
        </p:txBody>
      </p:sp>
      <p:sp>
        <p:nvSpPr>
          <p:cNvPr hidden="false" id="13" name="Shape 13"/>
          <p:cNvSpPr txBox="true"/>
          <p:nvPr isPhoto="false">
            <p:ph idx="1" type="body"/>
          </p:nvPr>
        </p:nvSpPr>
        <p:spPr>
          <a:xfrm flipH="false" flipV="false" rot="0">
            <a:off x="628650" y="1369267"/>
            <a:ext cx="3886202" cy="3263619"/>
          </a:xfrm>
          <a:prstGeom prst="rect">
            <a:avLst/>
          </a:prstGeom>
        </p:spPr>
        <p:txBody>
          <a:bodyPr bIns="45000" lIns="90000" rIns="90000" tIns="45000">
            <a:noAutofit/>
          </a:bodyPr>
          <a:lstStyle>
            <a:defPPr/>
            <a:lvl1pPr lvl="0"/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/>
        </p:txBody>
      </p:sp>
      <p:sp>
        <p:nvSpPr>
          <p:cNvPr hidden="false" id="14" name="Shape 14"/>
          <p:cNvSpPr txBox="true"/>
          <p:nvPr isPhoto="false">
            <p:ph idx="3" type="body"/>
          </p:nvPr>
        </p:nvSpPr>
        <p:spPr>
          <a:xfrm flipH="false" flipV="false" rot="0">
            <a:off x="4629152" y="1369267"/>
            <a:ext cx="3886202" cy="3263619"/>
          </a:xfrm>
          <a:prstGeom prst="rect">
            <a:avLst/>
          </a:prstGeom>
        </p:spPr>
        <p:txBody>
          <a:bodyPr bIns="45000" lIns="90000" rIns="90000" tIns="45000">
            <a:noAutofit/>
          </a:bodyPr>
          <a:lstStyle>
            <a:defPPr/>
            <a:lvl1pPr lvl="0"/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/>
        </p:txBody>
      </p:sp>
    </p:spTree>
  </p:cSld>
</p:sldLayout>
</file>

<file path=ppt/slideLayouts/slideLayout6.xml><?xml version="1.0" encoding="utf-8"?>
<p:sldLayout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MasterSp="true" type="blank">
  <p:cSld name="Blank">
    <p:spTree>
      <p:nvGrpSpPr>
        <p:cNvPr hidden="false" id="7" name="GroupShape 7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no" ?>
<Relationships xmlns="http://schemas.openxmlformats.org/package/2006/relationships">
  <Relationship Id="rId6" Target="../slideLayouts/slideLayout5.xml" Type="http://schemas.openxmlformats.org/officeDocument/2006/relationships/slideLayout"/>
  <Relationship Id="rId1" Target="../theme/theme1.xml" Type="http://schemas.openxmlformats.org/officeDocument/2006/relationships/theme"/>
  <Relationship Id="rId2" Target="../slideLayouts/slideLayout1.xml" Type="http://schemas.openxmlformats.org/officeDocument/2006/relationships/slideLayout"/>
  <Relationship Id="rId3" Target="../slideLayouts/slideLayout2.xml" Type="http://schemas.openxmlformats.org/officeDocument/2006/relationships/slideLayout"/>
  <Relationship Id="rId4" Target="../slideLayouts/slideLayout3.xml" Type="http://schemas.openxmlformats.org/officeDocument/2006/relationships/slideLayout"/>
  <Relationship Id="rId7" Target="../slideLayouts/slideLayout6.xml" Type="http://schemas.openxmlformats.org/officeDocument/2006/relationships/slideLayout"/>
  <Relationship Id="rId5" Target="../slideLayouts/slideLayout4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>
  <p:cSld name="">
    <p:bg>
      <p:bgPr>
        <a:solidFill>
          <a:schemeClr val="bg1"/>
        </a:solidFill>
      </p:bgPr>
    </p:bg>
    <p:spTree>
      <p:nvGrpSpPr>
        <p:cNvPr hidden="false" id="1" name="GroupShape 1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2" name="Shape 2"/>
          <p:cNvSpPr txBox="true"/>
          <p:nvPr isPhoto="false">
            <p:ph idx="0" type="title"/>
          </p:nvPr>
        </p:nvSpPr>
        <p:spPr>
          <a:xfrm flipH="false" flipV="false" rot="0">
            <a:off x="628650" y="273853"/>
            <a:ext cx="7886704" cy="994207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anchor="ctr" bIns="45000" lIns="90000" rIns="90000" tIns="45000">
            <a:normAutofit fontScale="100%" lnSpcReduction="0%"/>
          </a:bodyPr>
          <a:p/>
        </p:txBody>
      </p:sp>
      <p:sp>
        <p:nvSpPr>
          <p:cNvPr hidden="false" id="3" name="Shape 3"/>
          <p:cNvSpPr txBox="true"/>
          <p:nvPr isPhoto="false">
            <p:ph idx="1" type="body"/>
          </p:nvPr>
        </p:nvSpPr>
        <p:spPr>
          <a:xfrm flipH="false" flipV="false" rot="0">
            <a:off x="628650" y="1369267"/>
            <a:ext cx="7886704" cy="3263619"/>
          </a:xfrm>
          <a:prstGeom prst="rect">
            <a:avLst/>
          </a:prstGeom>
          <a:noFill/>
          <a:ln>
            <a:noFill/>
            <a:headEnd type="none"/>
            <a:tailEnd type="none"/>
          </a:ln>
        </p:spPr>
        <p:txBody>
          <a:bodyPr anchor="t" bIns="45000" lIns="90000" rIns="90000" tIns="45000">
            <a:normAutofit fontScale="100%" lnSpcReduction="0%"/>
          </a:bodyPr>
          <a:p/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defPPr/>
      <a:lvl1pPr algn="l" indent="0" lvl="0" marL="0" marR="0">
        <a:lnSpc>
          <a:spcPct val="90000"/>
        </a:lnSpc>
        <a:spcBef>
          <a:spcPts val="0"/>
        </a:spcBef>
        <a:spcAft>
          <a:spcPts val="0"/>
        </a:spcAft>
        <a:buFont typeface="Symbol"/>
        <a:buNone/>
        <a:defRPr sz="3000">
          <a:latin typeface="+mj-lt"/>
          <a:ea typeface="+mj-ea"/>
          <a:cs typeface="+mj-cs"/>
        </a:defRPr>
      </a:lvl1pPr>
      <a:lvl2pPr algn="l" indent="0" lvl="1" marL="0" marR="0">
        <a:lnSpc>
          <a:spcPct val="90000"/>
        </a:lnSpc>
        <a:spcBef>
          <a:spcPts val="0"/>
        </a:spcBef>
        <a:spcAft>
          <a:spcPts val="0"/>
        </a:spcAft>
        <a:buFont typeface="Symbol"/>
        <a:buNone/>
        <a:defRPr sz="3000">
          <a:latin typeface="+mj-lt"/>
          <a:ea typeface="+mj-ea"/>
          <a:cs typeface="+mj-cs"/>
        </a:defRPr>
      </a:lvl2pPr>
      <a:lvl3pPr algn="l" indent="0" lvl="2" marL="0" marR="0">
        <a:lnSpc>
          <a:spcPct val="90000"/>
        </a:lnSpc>
        <a:spcBef>
          <a:spcPts val="0"/>
        </a:spcBef>
        <a:spcAft>
          <a:spcPts val="0"/>
        </a:spcAft>
        <a:buFont typeface="Symbol"/>
        <a:buNone/>
        <a:defRPr sz="3000">
          <a:latin typeface="+mj-lt"/>
          <a:ea typeface="+mj-ea"/>
          <a:cs typeface="+mj-cs"/>
        </a:defRPr>
      </a:lvl3pPr>
      <a:lvl4pPr algn="l" indent="0" lvl="3" marL="0" marR="0">
        <a:lnSpc>
          <a:spcPct val="90000"/>
        </a:lnSpc>
        <a:spcBef>
          <a:spcPts val="0"/>
        </a:spcBef>
        <a:spcAft>
          <a:spcPts val="0"/>
        </a:spcAft>
        <a:buFont typeface="Symbol"/>
        <a:buNone/>
        <a:defRPr sz="3000">
          <a:latin typeface="+mj-lt"/>
          <a:ea typeface="+mj-ea"/>
          <a:cs typeface="+mj-cs"/>
        </a:defRPr>
      </a:lvl4pPr>
      <a:lvl5pPr algn="l" indent="0" lvl="4" marL="0" marR="0">
        <a:lnSpc>
          <a:spcPct val="90000"/>
        </a:lnSpc>
        <a:spcBef>
          <a:spcPts val="0"/>
        </a:spcBef>
        <a:spcAft>
          <a:spcPts val="0"/>
        </a:spcAft>
        <a:buFont typeface="Symbol"/>
        <a:buNone/>
        <a:defRPr sz="3000">
          <a:latin typeface="+mj-lt"/>
          <a:ea typeface="+mj-ea"/>
          <a:cs typeface="+mj-cs"/>
        </a:defRPr>
      </a:lvl5pPr>
      <a:lvl6pPr algn="l" indent="0" lvl="5" marL="0" marR="0">
        <a:lnSpc>
          <a:spcPct val="90000"/>
        </a:lnSpc>
        <a:spcBef>
          <a:spcPts val="0"/>
        </a:spcBef>
        <a:spcAft>
          <a:spcPts val="0"/>
        </a:spcAft>
        <a:buFont typeface="Symbol"/>
        <a:buNone/>
        <a:defRPr sz="3000">
          <a:latin typeface="+mj-lt"/>
          <a:ea typeface="+mj-ea"/>
          <a:cs typeface="+mj-cs"/>
        </a:defRPr>
      </a:lvl6pPr>
      <a:lvl7pPr algn="l" indent="0" lvl="6" marL="0" marR="0">
        <a:lnSpc>
          <a:spcPct val="90000"/>
        </a:lnSpc>
        <a:spcBef>
          <a:spcPts val="0"/>
        </a:spcBef>
        <a:spcAft>
          <a:spcPts val="0"/>
        </a:spcAft>
        <a:buFont typeface="Symbol"/>
        <a:buNone/>
        <a:defRPr sz="3000">
          <a:latin typeface="+mj-lt"/>
          <a:ea typeface="+mj-ea"/>
          <a:cs typeface="+mj-cs"/>
        </a:defRPr>
      </a:lvl7pPr>
      <a:lvl8pPr algn="l" indent="0" lvl="7" marL="0" marR="0">
        <a:lnSpc>
          <a:spcPct val="90000"/>
        </a:lnSpc>
        <a:spcBef>
          <a:spcPts val="0"/>
        </a:spcBef>
        <a:spcAft>
          <a:spcPts val="0"/>
        </a:spcAft>
        <a:buFont typeface="Symbol"/>
        <a:buNone/>
        <a:defRPr sz="3000">
          <a:latin typeface="+mj-lt"/>
          <a:ea typeface="+mj-ea"/>
          <a:cs typeface="+mj-cs"/>
        </a:defRPr>
      </a:lvl8pPr>
      <a:lvl9pPr algn="l" indent="0" lvl="8" marL="0" marR="0">
        <a:lnSpc>
          <a:spcPct val="90000"/>
        </a:lnSpc>
        <a:spcBef>
          <a:spcPts val="0"/>
        </a:spcBef>
        <a:spcAft>
          <a:spcPts val="0"/>
        </a:spcAft>
        <a:buFont typeface="Symbol"/>
        <a:buNone/>
        <a:defRPr sz="3000">
          <a:latin typeface="+mj-lt"/>
          <a:ea typeface="+mj-ea"/>
          <a:cs typeface="+mj-cs"/>
        </a:defRPr>
      </a:lvl9pPr>
    </p:titleStyle>
    <p:bodyStyle>
      <a:defPPr/>
      <a:lvl1pPr algn="l" indent="-314325" lvl="0" marL="314325" marR="0">
        <a:lnSpc>
          <a:spcPct val="90000"/>
        </a:lnSpc>
        <a:spcBef>
          <a:spcPts val="750"/>
        </a:spcBef>
        <a:spcAft>
          <a:spcPts val="0"/>
        </a:spcAft>
        <a:buFont typeface="Symbol"/>
        <a:buChar char=""/>
        <a:defRPr sz="1800">
          <a:latin typeface="+mn-lt"/>
          <a:ea typeface="+mn-ea"/>
          <a:cs typeface="+mn-cs"/>
        </a:defRPr>
      </a:lvl1pPr>
      <a:lvl2pPr algn="l" indent="-279400" lvl="1" marL="736600" marR="0">
        <a:lnSpc>
          <a:spcPct val="90000"/>
        </a:lnSpc>
        <a:spcBef>
          <a:spcPts val="750"/>
        </a:spcBef>
        <a:spcAft>
          <a:spcPts val="0"/>
        </a:spcAft>
        <a:buFont typeface="Symbol"/>
        <a:buChar char=""/>
        <a:defRPr sz="1600">
          <a:latin typeface="+mn-lt"/>
          <a:ea typeface="+mn-ea"/>
          <a:cs typeface="+mn-cs"/>
        </a:defRPr>
      </a:lvl2pPr>
      <a:lvl3pPr algn="l" indent="-244475" lvl="2" marL="1158875" marR="0">
        <a:lnSpc>
          <a:spcPct val="90000"/>
        </a:lnSpc>
        <a:spcBef>
          <a:spcPts val="750"/>
        </a:spcBef>
        <a:spcAft>
          <a:spcPts val="0"/>
        </a:spcAft>
        <a:buFont typeface="Symbol"/>
        <a:buChar char=""/>
        <a:defRPr sz="1400">
          <a:latin typeface="+mn-lt"/>
          <a:ea typeface="+mn-ea"/>
          <a:cs typeface="+mn-cs"/>
        </a:defRPr>
      </a:lvl3pPr>
      <a:lvl4pPr algn="l" indent="-244475" lvl="3" marL="1616075" marR="0">
        <a:lnSpc>
          <a:spcPct val="90000"/>
        </a:lnSpc>
        <a:spcBef>
          <a:spcPts val="750"/>
        </a:spcBef>
        <a:spcAft>
          <a:spcPts val="0"/>
        </a:spcAft>
        <a:buFont typeface="Symbol"/>
        <a:buChar char=""/>
        <a:defRPr sz="1400">
          <a:latin typeface="+mn-lt"/>
          <a:ea typeface="+mn-ea"/>
          <a:cs typeface="+mn-cs"/>
        </a:defRPr>
      </a:lvl4pPr>
      <a:lvl5pPr algn="l" indent="-244475" lvl="4" marL="2073275" marR="0">
        <a:lnSpc>
          <a:spcPct val="90000"/>
        </a:lnSpc>
        <a:spcBef>
          <a:spcPts val="750"/>
        </a:spcBef>
        <a:spcAft>
          <a:spcPts val="0"/>
        </a:spcAft>
        <a:buFont typeface="Symbol"/>
        <a:buChar char=""/>
        <a:defRPr sz="1400">
          <a:latin typeface="+mn-lt"/>
          <a:ea typeface="+mn-ea"/>
          <a:cs typeface="+mn-cs"/>
        </a:defRPr>
      </a:lvl5pPr>
      <a:lvl6pPr algn="l" indent="-244475" lvl="5" marL="2530475" marR="0">
        <a:lnSpc>
          <a:spcPct val="90000"/>
        </a:lnSpc>
        <a:spcBef>
          <a:spcPts val="750"/>
        </a:spcBef>
        <a:spcAft>
          <a:spcPts val="0"/>
        </a:spcAft>
        <a:buFont typeface="Symbol"/>
        <a:buChar char=""/>
        <a:defRPr sz="1400">
          <a:latin typeface="+mn-lt"/>
          <a:ea typeface="+mn-ea"/>
          <a:cs typeface="+mn-cs"/>
        </a:defRPr>
      </a:lvl6pPr>
      <a:lvl7pPr algn="l" indent="-244475" lvl="6" marL="2987675" marR="0">
        <a:lnSpc>
          <a:spcPct val="90000"/>
        </a:lnSpc>
        <a:spcBef>
          <a:spcPts val="750"/>
        </a:spcBef>
        <a:spcAft>
          <a:spcPts val="0"/>
        </a:spcAft>
        <a:buFont typeface="Symbol"/>
        <a:buChar char=""/>
        <a:defRPr sz="1400">
          <a:latin typeface="+mn-lt"/>
          <a:ea typeface="+mn-ea"/>
          <a:cs typeface="+mn-cs"/>
        </a:defRPr>
      </a:lvl7pPr>
      <a:lvl8pPr algn="l" indent="-244475" lvl="7" marL="3444875" marR="0">
        <a:lnSpc>
          <a:spcPct val="90000"/>
        </a:lnSpc>
        <a:spcBef>
          <a:spcPts val="750"/>
        </a:spcBef>
        <a:spcAft>
          <a:spcPts val="0"/>
        </a:spcAft>
        <a:buFont typeface="Symbol"/>
        <a:buChar char=""/>
        <a:defRPr sz="1400">
          <a:latin typeface="+mn-lt"/>
          <a:ea typeface="+mn-ea"/>
          <a:cs typeface="+mn-cs"/>
        </a:defRPr>
      </a:lvl8pPr>
      <a:lvl9pPr algn="l" indent="-244475" lvl="8" marL="3902075" marR="0">
        <a:lnSpc>
          <a:spcPct val="90000"/>
        </a:lnSpc>
        <a:spcBef>
          <a:spcPts val="750"/>
        </a:spcBef>
        <a:spcAft>
          <a:spcPts val="0"/>
        </a:spcAft>
        <a:buFont typeface="Symbol"/>
        <a:buChar char=""/>
        <a:defRPr sz="1400">
          <a:latin typeface="+mn-lt"/>
          <a:ea typeface="+mn-ea"/>
          <a:cs typeface="+mn-cs"/>
        </a:defRPr>
      </a:lvl9pPr>
    </p:bodyStyle>
    <p:otherStyle>
      <a:defPPr/>
      <a:lvl1pPr lvl="0">
        <a:defRPr sz="1600">
          <a:latin typeface="+mn-lt"/>
          <a:ea typeface="+mn-ea"/>
          <a:cs typeface="+mn-cs"/>
        </a:defRPr>
      </a:lvl1pPr>
      <a:lvl2pPr lvl="1">
        <a:defRPr sz="1600">
          <a:latin typeface="+mn-lt"/>
          <a:ea typeface="+mn-ea"/>
          <a:cs typeface="+mn-cs"/>
        </a:defRPr>
      </a:lvl2pPr>
      <a:lvl3pPr lvl="2">
        <a:defRPr sz="1600">
          <a:latin typeface="+mn-lt"/>
          <a:ea typeface="+mn-ea"/>
          <a:cs typeface="+mn-cs"/>
        </a:defRPr>
      </a:lvl3pPr>
      <a:lvl4pPr lvl="3">
        <a:defRPr sz="1600">
          <a:latin typeface="+mn-lt"/>
          <a:ea typeface="+mn-ea"/>
          <a:cs typeface="+mn-cs"/>
        </a:defRPr>
      </a:lvl4pPr>
      <a:lvl5pPr lvl="4">
        <a:defRPr sz="1600">
          <a:latin typeface="+mn-lt"/>
          <a:ea typeface="+mn-ea"/>
          <a:cs typeface="+mn-cs"/>
        </a:defRPr>
      </a:lvl5pPr>
      <a:lvl6pPr lvl="5">
        <a:defRPr sz="1600">
          <a:latin typeface="+mn-lt"/>
          <a:ea typeface="+mn-ea"/>
          <a:cs typeface="+mn-cs"/>
        </a:defRPr>
      </a:lvl6pPr>
      <a:lvl7pPr lvl="6">
        <a:defRPr sz="1600">
          <a:latin typeface="+mn-lt"/>
          <a:ea typeface="+mn-ea"/>
          <a:cs typeface="+mn-cs"/>
        </a:defRPr>
      </a:lvl7pPr>
      <a:lvl8pPr lvl="7">
        <a:defRPr sz="1600">
          <a:latin typeface="+mn-lt"/>
          <a:ea typeface="+mn-ea"/>
          <a:cs typeface="+mn-cs"/>
        </a:defRPr>
      </a:lvl8pPr>
      <a:lvl9pPr lvl="8">
        <a:defRPr sz="1600"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 ?>
<Relationships xmlns="http://schemas.openxmlformats.org/package/2006/relationships">
  <Relationship Id="rId1" Target="../media/1.jpeg" Type="http://schemas.openxmlformats.org/officeDocument/2006/relationships/image"/>
  <Relationship Id="rId2" Target="../slideLayouts/slideLayout1.xml" Type="http://schemas.openxmlformats.org/officeDocument/2006/relationships/slideLayout"/>
</Relationships>

</file>

<file path=ppt/slides/_rels/slide2.xml.rels><?xml version="1.0" encoding="UTF-8" standalone="no" ?>
<Relationships xmlns="http://schemas.openxmlformats.org/package/2006/relationships">
  <Relationship Id="rId1" Target="../media/2.jpeg" Type="http://schemas.openxmlformats.org/officeDocument/2006/relationships/image"/>
  <Relationship Id="rId2" Target="../slideLayouts/slideLayout2.xml" Type="http://schemas.openxmlformats.org/officeDocument/2006/relationships/slideLayout"/>
</Relationships>

</file>

<file path=ppt/slides/_rels/slide3.xml.rels><?xml version="1.0" encoding="UTF-8" standalone="no" ?>
<Relationships xmlns="http://schemas.openxmlformats.org/package/2006/relationships">
  <Relationship Id="rId1" Target="../media/3.jpeg" Type="http://schemas.openxmlformats.org/officeDocument/2006/relationships/image"/>
  <Relationship Id="rId2" Target="../slideLayouts/slideLayout2.xml" Type="http://schemas.openxmlformats.org/officeDocument/2006/relationships/slideLayout"/>
</Relationships>

</file>

<file path=ppt/slides/_rels/slide4.xml.rels><?xml version="1.0" encoding="UTF-8" standalone="no" ?>
<Relationships xmlns="http://schemas.openxmlformats.org/package/2006/relationships">
  <Relationship Id="rId1" Target="../media/4.jpeg" Type="http://schemas.openxmlformats.org/officeDocument/2006/relationships/image"/>
  <Relationship Id="rId2" Target="../slideLayouts/slideLayout2.xml" Type="http://schemas.openxmlformats.org/officeDocument/2006/relationships/slideLayout"/>
</Relationships>

</file>

<file path=ppt/slides/_rels/slide5.xml.rels><?xml version="1.0" encoding="UTF-8" standalone="no" ?>
<Relationships xmlns="http://schemas.openxmlformats.org/package/2006/relationships">
  <Relationship Id="rId1" Target="../media/5.jpeg" Type="http://schemas.openxmlformats.org/officeDocument/2006/relationships/image"/>
  <Relationship Id="rId2" Target="../slideLayouts/slideLayout2.xml" Type="http://schemas.openxmlformats.org/officeDocument/2006/relationships/slideLayout"/>
</Relationships>

</file>

<file path=ppt/slides/_rels/slide6.xml.rels><?xml version="1.0" encoding="UTF-8" standalone="no" ?>
<Relationships xmlns="http://schemas.openxmlformats.org/package/2006/relationships">
  <Relationship Id="rId1" Target="../media/6.jpeg" Type="http://schemas.openxmlformats.org/officeDocument/2006/relationships/image"/>
  <Relationship Id="rId2" Target="../slideLayouts/slideLayout2.xml" Type="http://schemas.openxmlformats.org/officeDocument/2006/relationships/slideLayout"/>
</Relationships>

</file>

<file path=ppt/slides/_rels/slide7.xml.rels><?xml version="1.0" encoding="UTF-8" standalone="no" ?>
<Relationships xmlns="http://schemas.openxmlformats.org/package/2006/relationships">
  <Relationship Id="rId1" Target="../media/7.jpeg" Type="http://schemas.openxmlformats.org/officeDocument/2006/relationships/image"/>
  <Relationship Id="rId2" Target="../slideLayouts/slideLayout2.xml" Type="http://schemas.openxmlformats.org/officeDocument/2006/relationships/slideLayout"/>
</Relationships>

</file>

<file path=ppt/slides/slide1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bg>
      <p:bgPr>
        <a:blipFill>
          <a:blip r:embed="rId1"/>
          <a:stretch/>
        </a:blipFill>
      </p:bgPr>
    </p:bg>
    <p:spTree>
      <p:nvGrpSpPr>
        <p:cNvPr hidden="false" id="19" name="GroupShape 19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20" name="Shape 20"/>
          <p:cNvSpPr txBox="true"/>
          <p:nvPr isPhoto="false">
            <p:ph idx="0" type="title"/>
          </p:nvPr>
        </p:nvSpPr>
        <p:spPr>
          <a:prstGeom prst="rect">
            <a:avLst/>
          </a:prstGeom>
        </p:spPr>
      </p:sp>
    </p:spTree>
  </p:cSld>
</p:sld>
</file>

<file path=ppt/slides/slide2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bg>
      <p:bgPr>
        <a:blipFill>
          <a:blip r:embed="rId1"/>
          <a:stretch/>
        </a:blipFill>
      </p:bgPr>
    </p:bg>
    <p:spTree>
      <p:nvGrpSpPr>
        <p:cNvPr hidden="false" id="21" name="GroupShape 21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22" name="Shape 22"/>
          <p:cNvSpPr txBox="true"/>
          <p:nvPr isPhoto="false">
            <p:ph idx="0" type="title"/>
          </p:nvPr>
        </p:nvSpPr>
        <p:spPr>
          <a:prstGeom prst="rect">
            <a:avLst/>
          </a:prstGeom>
        </p:spPr>
      </p:sp>
      <p:sp>
        <p:nvSpPr>
          <p:cNvPr hidden="false" id="23" name="Shape 23"/>
          <p:cNvSpPr txBox="true"/>
          <p:nvPr isPhoto="false">
            <p:ph idx="1" type="body"/>
          </p:nvPr>
        </p:nvSpPr>
        <p:spPr>
          <a:prstGeom prst="rect">
            <a:avLst/>
          </a:prstGeom>
        </p:spPr>
      </p:sp>
    </p:spTree>
  </p:cSld>
</p:sld>
</file>

<file path=ppt/slides/slide3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bg>
      <p:bgPr>
        <a:blipFill>
          <a:blip r:embed="rId1"/>
          <a:stretch/>
        </a:blipFill>
      </p:bgPr>
    </p:bg>
    <p:spTree>
      <p:nvGrpSpPr>
        <p:cNvPr hidden="false" id="24" name="GroupShape 24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25" name="Shape 25"/>
          <p:cNvSpPr txBox="true"/>
          <p:nvPr isPhoto="false">
            <p:ph idx="0" type="title"/>
          </p:nvPr>
        </p:nvSpPr>
        <p:spPr>
          <a:prstGeom prst="rect">
            <a:avLst/>
          </a:prstGeom>
        </p:spPr>
      </p:sp>
      <p:sp>
        <p:nvSpPr>
          <p:cNvPr hidden="false" id="26" name="Shape 26"/>
          <p:cNvSpPr txBox="true"/>
          <p:nvPr isPhoto="false">
            <p:ph idx="1" type="body"/>
          </p:nvPr>
        </p:nvSpPr>
        <p:spPr>
          <a:prstGeom prst="rect">
            <a:avLst/>
          </a:prstGeom>
        </p:spPr>
      </p:sp>
    </p:spTree>
  </p:cSld>
</p:sld>
</file>

<file path=ppt/slides/slide4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bg>
      <p:bgPr>
        <a:blipFill>
          <a:blip r:embed="rId1"/>
          <a:stretch/>
        </a:blipFill>
      </p:bgPr>
    </p:bg>
    <p:spTree>
      <p:nvGrpSpPr>
        <p:cNvPr hidden="false" id="27" name="GroupShape 27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28" name="Shape 28"/>
          <p:cNvSpPr txBox="true"/>
          <p:nvPr isPhoto="false">
            <p:ph idx="0" type="title"/>
          </p:nvPr>
        </p:nvSpPr>
        <p:spPr>
          <a:prstGeom prst="rect">
            <a:avLst/>
          </a:prstGeom>
        </p:spPr>
      </p:sp>
      <p:sp>
        <p:nvSpPr>
          <p:cNvPr hidden="false" id="29" name="Shape 29"/>
          <p:cNvSpPr txBox="true"/>
          <p:nvPr isPhoto="false">
            <p:ph idx="1" type="body"/>
          </p:nvPr>
        </p:nvSpPr>
        <p:spPr>
          <a:prstGeom prst="rect">
            <a:avLst/>
          </a:prstGeom>
        </p:spPr>
      </p:sp>
    </p:spTree>
  </p:cSld>
</p:sld>
</file>

<file path=ppt/slides/slide5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bg>
      <p:bgPr>
        <a:blipFill>
          <a:blip r:embed="rId1"/>
          <a:stretch/>
        </a:blipFill>
      </p:bgPr>
    </p:bg>
    <p:spTree>
      <p:nvGrpSpPr>
        <p:cNvPr hidden="false" id="30" name="GroupShape 30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31" name="Shape 31"/>
          <p:cNvSpPr txBox="true"/>
          <p:nvPr isPhoto="false">
            <p:ph idx="0" type="title"/>
          </p:nvPr>
        </p:nvSpPr>
        <p:spPr>
          <a:prstGeom prst="rect">
            <a:avLst/>
          </a:prstGeom>
        </p:spPr>
      </p:sp>
      <p:sp>
        <p:nvSpPr>
          <p:cNvPr hidden="false" id="32" name="Shape 32"/>
          <p:cNvSpPr txBox="true"/>
          <p:nvPr isPhoto="false">
            <p:ph idx="1" type="body"/>
          </p:nvPr>
        </p:nvSpPr>
        <p:spPr>
          <a:prstGeom prst="rect">
            <a:avLst/>
          </a:prstGeom>
        </p:spPr>
      </p:sp>
    </p:spTree>
  </p:cSld>
</p:sld>
</file>

<file path=ppt/slides/slide6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bg>
      <p:bgPr>
        <a:blipFill>
          <a:blip r:embed="rId1"/>
          <a:stretch/>
        </a:blipFill>
      </p:bgPr>
    </p:bg>
    <p:spTree>
      <p:nvGrpSpPr>
        <p:cNvPr hidden="false" id="33" name="GroupShape 33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34" name="Shape 34"/>
          <p:cNvSpPr txBox="true"/>
          <p:nvPr isPhoto="false">
            <p:ph idx="0" type="title"/>
          </p:nvPr>
        </p:nvSpPr>
        <p:spPr>
          <a:prstGeom prst="rect">
            <a:avLst/>
          </a:prstGeom>
        </p:spPr>
      </p:sp>
      <p:sp>
        <p:nvSpPr>
          <p:cNvPr hidden="false" id="35" name="Shape 35"/>
          <p:cNvSpPr txBox="true"/>
          <p:nvPr isPhoto="false">
            <p:ph idx="1" type="body"/>
          </p:nvPr>
        </p:nvSpPr>
        <p:spPr>
          <a:prstGeom prst="rect">
            <a:avLst/>
          </a:prstGeom>
        </p:spPr>
      </p:sp>
    </p:spTree>
  </p:cSld>
</p:sld>
</file>

<file path=ppt/slides/slide7.xml><?xml version="1.0" encoding="utf-8"?>
<p:sld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mc:Ignorable="co co-ooxml w14 x14 w15" show="true" showMasterSp="true">
  <p:cSld name="">
    <p:bg>
      <p:bgPr>
        <a:blipFill>
          <a:blip r:embed="rId1"/>
          <a:stretch/>
        </a:blipFill>
      </p:bgPr>
    </p:bg>
    <p:spTree>
      <p:nvGrpSpPr>
        <p:cNvPr hidden="false" id="36" name="GroupShape 36"/>
        <p:cNvGrpSpPr/>
        <p:nvPr isPhoto="false"/>
      </p:nvGrpSpPr>
      <p:grpSpPr>
        <a:xfrm flipH="false" flipV="false" rot="0">
          <a:off x="0" y="0"/>
          <a:ext cx="0" cy="0"/>
          <a:chOff x="0" y="0"/>
          <a:chExt cx="0" cy="0"/>
        </a:xfrm>
      </p:grpSpPr>
      <p:sp>
        <p:nvSpPr>
          <p:cNvPr hidden="false" id="37" name="Shape 37"/>
          <p:cNvSpPr txBox="true"/>
          <p:nvPr isPhoto="false">
            <p:ph idx="0" type="title"/>
          </p:nvPr>
        </p:nvSpPr>
        <p:spPr>
          <a:prstGeom prst="rect">
            <a:avLst/>
          </a:prstGeom>
        </p:spPr>
      </p:sp>
      <p:sp>
        <p:nvSpPr>
          <p:cNvPr hidden="false" id="38" name="Shape 38"/>
          <p:cNvSpPr txBox="true"/>
          <p:nvPr isPhoto="false">
            <p:ph idx="1" type="body"/>
          </p:nvPr>
        </p:nvSpPr>
        <p:spPr>
          <a:prstGeom prst="rect">
            <a:avLst/>
          </a:prstGeom>
        </p:spPr>
      </p:sp>
    </p:spTree>
  </p:cSld>
</p:sld>
</file>

<file path=ppt/theme/theme1.xml><?xml version="1.0" encoding="utf-8"?>
<a:theme xmlns:a="http://schemas.openxmlformats.org/drawingml/2006/main" xmlns:a15="http://schemas.microsoft.com/office/drawing/2012/main" xmlns:asvg="http://schemas.microsoft.com/office/drawing/2016/SVG/main" xmlns:c="http://schemas.openxmlformats.org/drawingml/2006/chart" xmlns:co="http://ncloudtech.com" xmlns:co-ooxml="http://ncloudtech.com/ooxml" xmlns:m="http://schemas.openxmlformats.org/officeDocument/2006/math" xmlns:mc="http://schemas.openxmlformats.org/markup-compatibility/2006" xmlns:o="urn:schemas-microsoft-com:office:office" xmlns:p="http://schemas.openxmlformats.org/presentationml/2006/main" xmlns:pic="http://schemas.openxmlformats.org/drawingml/2006/picture" xmlns:r="http://schemas.openxmlformats.org/officeDocument/2006/relationships" xmlns:s="http://schemas.openxmlformats.org/officeDocument/2006/sharedTypes" xmlns:sl="http://schemas.openxmlformats.org/schemaLibrary/2006/main" xmlns:v="urn:schemas-microsoft-com:vml" xmlns:w="http://schemas.openxmlformats.org/wordprocessingml/2006/main" xmlns:w10="urn:schemas-microsoft-com:office:word" xmlns:w14="http://schemas.microsoft.com/office/word/2010/wordml" xmlns:w15="http://schemas.microsoft.com/office/word/2012/wordml" xmlns:wp="http://schemas.openxmlformats.org/drawingml/2006/wordprocessingDrawing" xmlns:wpg="http://schemas.microsoft.com/office/word/2010/wordprocessingGroup" xmlns:wps="http://schemas.microsoft.com/office/word/2010/wordprocessingShape" xmlns:x="urn:schemas-microsoft-com:office:excel" xmlns:x12ac="http://schemas.microsoft.com/office/spreadsheetml/2011/1/ac" xmlns:x14="http://schemas.microsoft.com/office/spreadsheetml/2009/9/main" xmlns:xdr="http://schemas.openxmlformats.org/drawingml/2006/spreadsheetDrawing" xmlns:xm="http://schemas.microsoft.com/office/excel/2006/main" name="Basic">
  <a:themeElements>
    <a:clrScheme name="Office">
      <a:dk1>
        <a:srgbClr val="000000"/>
      </a:dk1>
      <a:lt1>
        <a:srgbClr val="FFFFFF"/>
      </a:lt1>
      <a:dk2>
        <a:srgbClr val="3D5166"/>
      </a:dk2>
      <a:lt2>
        <a:srgbClr val="E5E6E7"/>
      </a:lt2>
      <a:accent1>
        <a:srgbClr val="D15757"/>
      </a:accent1>
      <a:accent2>
        <a:srgbClr val="E8B448"/>
      </a:accent2>
      <a:accent3>
        <a:srgbClr val="91C25F"/>
      </a:accent3>
      <a:accent4>
        <a:srgbClr val="3EB07E"/>
      </a:accent4>
      <a:accent5>
        <a:srgbClr val="36A6D6"/>
      </a:accent5>
      <a:accent6>
        <a:srgbClr val="367FCB"/>
      </a:accent6>
      <a:hlink>
        <a:srgbClr val="367FCB"/>
      </a:hlink>
      <a:folHlink>
        <a:srgbClr val="965E99"/>
      </a:folHlink>
    </a:clrScheme>
    <a:fontScheme name="Office">
      <a:majorFont>
        <a:latin typeface="XO Oriel"/>
        <a:ea typeface=""/>
        <a:cs typeface=""/>
      </a:majorFont>
      <a:minorFont>
        <a:latin typeface="XO Oriel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</a:gradFill>
      </a:fillStyleLst>
      <a:lnStyleLst>
        <a:ln w="6350">
          <a:solidFill>
            <a:schemeClr val="phClr">
              <a:shade val="95000"/>
              <a:satMod val="105000"/>
            </a:schemeClr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</a:gradFill>
      </a:bgFillStyleLst>
    </a:fmtScheme>
  </a:themeElements>
</a:theme>
</file>

<file path=docProps/app.xml><?xml version="1.0" encoding="utf-8"?>
<Properties xmlns="http://schemas.openxmlformats.org/officeDocument/2006/extended-properties">
  <Template>Normal.dotm</Template>
  <TotalTime>0</TotalTime>
  <DocSecurity>0</DocSecurity>
  <ScaleCrop>false</ScaleCrop>
  <Application>MyOffice-CoreFramework-Android/32-1208.815.9166.836.1@e219c1f5f8b37096339e1b5349806f7128392a05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2024-02-29T09:05:12Z</dcterms:modified>
</cp:coreProperties>
</file>