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1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7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5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9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FB91-E0EA-4B9C-B919-FFF35B335A94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6BDF-B34E-4E65-8CBE-E05D303A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34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19137"/>
            <a:ext cx="105251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2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12" y="493775"/>
            <a:ext cx="6173655" cy="52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49" y="813815"/>
            <a:ext cx="8069383" cy="52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071562"/>
            <a:ext cx="67151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23862"/>
            <a:ext cx="107251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55" y="614025"/>
            <a:ext cx="6693789" cy="52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1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2019-04-06T06:16:49Z</dcterms:created>
  <dcterms:modified xsi:type="dcterms:W3CDTF">2019-04-06T07:04:40Z</dcterms:modified>
</cp:coreProperties>
</file>