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32"/>
  </p:notesMasterIdLst>
  <p:sldIdLst>
    <p:sldId id="256" r:id="rId5"/>
    <p:sldId id="257" r:id="rId6"/>
    <p:sldId id="282" r:id="rId7"/>
    <p:sldId id="281" r:id="rId8"/>
    <p:sldId id="284" r:id="rId9"/>
    <p:sldId id="285" r:id="rId10"/>
    <p:sldId id="260" r:id="rId11"/>
    <p:sldId id="261" r:id="rId12"/>
    <p:sldId id="271" r:id="rId13"/>
    <p:sldId id="277" r:id="rId14"/>
    <p:sldId id="263" r:id="rId15"/>
    <p:sldId id="279" r:id="rId16"/>
    <p:sldId id="278" r:id="rId17"/>
    <p:sldId id="288" r:id="rId18"/>
    <p:sldId id="287" r:id="rId19"/>
    <p:sldId id="289" r:id="rId20"/>
    <p:sldId id="280" r:id="rId21"/>
    <p:sldId id="262" r:id="rId22"/>
    <p:sldId id="276" r:id="rId23"/>
    <p:sldId id="275" r:id="rId24"/>
    <p:sldId id="291" r:id="rId25"/>
    <p:sldId id="294" r:id="rId26"/>
    <p:sldId id="292" r:id="rId27"/>
    <p:sldId id="293" r:id="rId28"/>
    <p:sldId id="283" r:id="rId29"/>
    <p:sldId id="295" r:id="rId30"/>
    <p:sldId id="2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87BB396-7A2A-6D25-E9B2-8F5FD627096B}" name="Sparks, Willow (Student)" initials="S(" userId="S::sparkss@lancaster.ac.uk::f736e02e-ce0f-42d2-b371-2359346a8be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B15FD-B45C-4704-BAD5-D1F2BA9064E1}" v="478" dt="2023-03-16T17:01:32.918"/>
    <p1510:client id="{23374266-7890-534E-9989-DE9907078551}" v="9" vWet="19" dt="2023-03-17T13:22:20.924"/>
    <p1510:client id="{34130A72-F5C7-CFF3-3667-8429B087571D}" v="571" dt="2023-03-17T02:35:20.630"/>
    <p1510:client id="{4B90D8FD-00FA-4A54-A67B-57E1039BA701}" v="457" dt="2023-03-16T18:49:04.480"/>
    <p1510:client id="{60A1D586-9F9B-4FFD-AE83-AEDDEBF7BE45}" v="724" dt="2023-03-16T18:07:28.615"/>
    <p1510:client id="{78C0EC19-58CB-4945-956A-AA4FA6D0431E}" v="220" dt="2023-03-16T18:30:47.844"/>
    <p1510:client id="{7C00DF03-5F13-47DB-B3AB-12246F92D686}" v="912" dt="2023-03-17T14:07:15.564"/>
    <p1510:client id="{9B84B6F8-70B3-4085-87A4-C0BE60B01810}" v="1294" dt="2023-03-17T13:52:58.697"/>
    <p1510:client id="{EFAF09CA-5C58-4FC3-B1AA-47A889142D65}" v="15" dt="2023-03-17T14:28:58.209"/>
    <p1510:client id="{F6744912-9E25-4785-95A1-20B5B3B96873}" v="9" dt="2023-03-17T14:28:22.773"/>
    <p1510:client id="{FCC6A1F3-3009-4EB6-A7EA-9C40659FB96F}" v="3353" dt="2023-03-17T14:18:37.699"/>
    <p1510:client id="{FF8D3E9D-0746-4A4E-987F-E851DDD52D6D}" v="4" dt="2023-03-17T00:38:57.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de, Sam (Student)" userId="S::wades2@lancaster.ac.uk::adce9110-48c8-4440-bb86-4e5c4f444388" providerId="AD" clId="Web-{FF8D3E9D-0746-4A4E-987F-E851DDD52D6D}"/>
    <pc:docChg chg="delSld modSld">
      <pc:chgData name="Wade, Sam (Student)" userId="S::wades2@lancaster.ac.uk::adce9110-48c8-4440-bb86-4e5c4f444388" providerId="AD" clId="Web-{FF8D3E9D-0746-4A4E-987F-E851DDD52D6D}" dt="2023-03-17T00:38:57.345" v="4" actId="20577"/>
      <pc:docMkLst>
        <pc:docMk/>
      </pc:docMkLst>
      <pc:sldChg chg="del">
        <pc:chgData name="Wade, Sam (Student)" userId="S::wades2@lancaster.ac.uk::adce9110-48c8-4440-bb86-4e5c4f444388" providerId="AD" clId="Web-{FF8D3E9D-0746-4A4E-987F-E851DDD52D6D}" dt="2023-03-17T00:38:44.532" v="0"/>
        <pc:sldMkLst>
          <pc:docMk/>
          <pc:sldMk cId="966952660" sldId="272"/>
        </pc:sldMkLst>
      </pc:sldChg>
      <pc:sldChg chg="modSp">
        <pc:chgData name="Wade, Sam (Student)" userId="S::wades2@lancaster.ac.uk::adce9110-48c8-4440-bb86-4e5c4f444388" providerId="AD" clId="Web-{FF8D3E9D-0746-4A4E-987F-E851DDD52D6D}" dt="2023-03-17T00:38:57.345" v="4" actId="20577"/>
        <pc:sldMkLst>
          <pc:docMk/>
          <pc:sldMk cId="2543565350" sldId="273"/>
        </pc:sldMkLst>
        <pc:spChg chg="mod">
          <ac:chgData name="Wade, Sam (Student)" userId="S::wades2@lancaster.ac.uk::adce9110-48c8-4440-bb86-4e5c4f444388" providerId="AD" clId="Web-{FF8D3E9D-0746-4A4E-987F-E851DDD52D6D}" dt="2023-03-17T00:38:57.345" v="4" actId="20577"/>
          <ac:spMkLst>
            <pc:docMk/>
            <pc:sldMk cId="2543565350" sldId="273"/>
            <ac:spMk id="2" creationId="{F72A61BA-CD27-55C5-9996-553CAF0B2F05}"/>
          </ac:spMkLst>
        </pc:spChg>
      </pc:sldChg>
    </pc:docChg>
  </pc:docChgLst>
  <pc:docChgLst>
    <pc:chgData name="Sparks, Willow (Student)" userId="S::sparkss@lancaster.ac.uk::f736e02e-ce0f-42d2-b371-2359346a8bea" providerId="AD" clId="Web-{03EDA493-6FFD-4991-B6C6-C18ADA75F318}"/>
    <pc:docChg chg="addSld modSld sldOrd">
      <pc:chgData name="Sparks, Willow (Student)" userId="S::sparkss@lancaster.ac.uk::f736e02e-ce0f-42d2-b371-2359346a8bea" providerId="AD" clId="Web-{03EDA493-6FFD-4991-B6C6-C18ADA75F318}" dt="2023-02-04T21:08:45.644" v="362" actId="20577"/>
      <pc:docMkLst>
        <pc:docMk/>
      </pc:docMkLst>
      <pc:sldChg chg="modSp">
        <pc:chgData name="Sparks, Willow (Student)" userId="S::sparkss@lancaster.ac.uk::f736e02e-ce0f-42d2-b371-2359346a8bea" providerId="AD" clId="Web-{03EDA493-6FFD-4991-B6C6-C18ADA75F318}" dt="2023-02-04T21:08:45.644" v="362" actId="20577"/>
        <pc:sldMkLst>
          <pc:docMk/>
          <pc:sldMk cId="3408339642" sldId="260"/>
        </pc:sldMkLst>
        <pc:spChg chg="mod">
          <ac:chgData name="Sparks, Willow (Student)" userId="S::sparkss@lancaster.ac.uk::f736e02e-ce0f-42d2-b371-2359346a8bea" providerId="AD" clId="Web-{03EDA493-6FFD-4991-B6C6-C18ADA75F318}" dt="2023-02-04T21:08:45.644" v="362" actId="20577"/>
          <ac:spMkLst>
            <pc:docMk/>
            <pc:sldMk cId="3408339642" sldId="260"/>
            <ac:spMk id="3" creationId="{A2F6722D-37CE-AF79-67DA-DC9621A4CFC7}"/>
          </ac:spMkLst>
        </pc:spChg>
      </pc:sldChg>
      <pc:sldChg chg="addSp modSp new ord">
        <pc:chgData name="Sparks, Willow (Student)" userId="S::sparkss@lancaster.ac.uk::f736e02e-ce0f-42d2-b371-2359346a8bea" providerId="AD" clId="Web-{03EDA493-6FFD-4991-B6C6-C18ADA75F318}" dt="2023-02-04T20:57:12.572" v="77" actId="14100"/>
        <pc:sldMkLst>
          <pc:docMk/>
          <pc:sldMk cId="664564382" sldId="268"/>
        </pc:sldMkLst>
        <pc:spChg chg="mod">
          <ac:chgData name="Sparks, Willow (Student)" userId="S::sparkss@lancaster.ac.uk::f736e02e-ce0f-42d2-b371-2359346a8bea" providerId="AD" clId="Web-{03EDA493-6FFD-4991-B6C6-C18ADA75F318}" dt="2023-02-04T20:53:40.512" v="5" actId="20577"/>
          <ac:spMkLst>
            <pc:docMk/>
            <pc:sldMk cId="664564382" sldId="268"/>
            <ac:spMk id="2" creationId="{BB62BA45-6273-DB60-1320-F51CD8F7493C}"/>
          </ac:spMkLst>
        </pc:spChg>
        <pc:spChg chg="mod">
          <ac:chgData name="Sparks, Willow (Student)" userId="S::sparkss@lancaster.ac.uk::f736e02e-ce0f-42d2-b371-2359346a8bea" providerId="AD" clId="Web-{03EDA493-6FFD-4991-B6C6-C18ADA75F318}" dt="2023-02-04T20:56:45.195" v="74" actId="20577"/>
          <ac:spMkLst>
            <pc:docMk/>
            <pc:sldMk cId="664564382" sldId="268"/>
            <ac:spMk id="3" creationId="{13510162-7DEA-F998-34AE-19DC701ADDE7}"/>
          </ac:spMkLst>
        </pc:spChg>
        <pc:picChg chg="add mod">
          <ac:chgData name="Sparks, Willow (Student)" userId="S::sparkss@lancaster.ac.uk::f736e02e-ce0f-42d2-b371-2359346a8bea" providerId="AD" clId="Web-{03EDA493-6FFD-4991-B6C6-C18ADA75F318}" dt="2023-02-04T20:57:12.572" v="77" actId="14100"/>
          <ac:picMkLst>
            <pc:docMk/>
            <pc:sldMk cId="664564382" sldId="268"/>
            <ac:picMk id="4" creationId="{165A57DA-E6DE-643A-7F6E-5337994F2BBC}"/>
          </ac:picMkLst>
        </pc:picChg>
      </pc:sldChg>
      <pc:sldChg chg="addSp delSp modSp new">
        <pc:chgData name="Sparks, Willow (Student)" userId="S::sparkss@lancaster.ac.uk::f736e02e-ce0f-42d2-b371-2359346a8bea" providerId="AD" clId="Web-{03EDA493-6FFD-4991-B6C6-C18ADA75F318}" dt="2023-02-04T21:00:44.945" v="197" actId="20577"/>
        <pc:sldMkLst>
          <pc:docMk/>
          <pc:sldMk cId="1887778527" sldId="269"/>
        </pc:sldMkLst>
        <pc:spChg chg="mod">
          <ac:chgData name="Sparks, Willow (Student)" userId="S::sparkss@lancaster.ac.uk::f736e02e-ce0f-42d2-b371-2359346a8bea" providerId="AD" clId="Web-{03EDA493-6FFD-4991-B6C6-C18ADA75F318}" dt="2023-02-04T20:57:45.934" v="81" actId="20577"/>
          <ac:spMkLst>
            <pc:docMk/>
            <pc:sldMk cId="1887778527" sldId="269"/>
            <ac:spMk id="2" creationId="{EB092C20-61CE-DE4D-5B92-00B92B406336}"/>
          </ac:spMkLst>
        </pc:spChg>
        <pc:spChg chg="mod">
          <ac:chgData name="Sparks, Willow (Student)" userId="S::sparkss@lancaster.ac.uk::f736e02e-ce0f-42d2-b371-2359346a8bea" providerId="AD" clId="Web-{03EDA493-6FFD-4991-B6C6-C18ADA75F318}" dt="2023-02-04T21:00:44.945" v="197" actId="20577"/>
          <ac:spMkLst>
            <pc:docMk/>
            <pc:sldMk cId="1887778527" sldId="269"/>
            <ac:spMk id="3" creationId="{EA08B216-7CCF-06CD-6D68-7F915BB7DA50}"/>
          </ac:spMkLst>
        </pc:spChg>
        <pc:inkChg chg="add del">
          <ac:chgData name="Sparks, Willow (Student)" userId="S::sparkss@lancaster.ac.uk::f736e02e-ce0f-42d2-b371-2359346a8bea" providerId="AD" clId="Web-{03EDA493-6FFD-4991-B6C6-C18ADA75F318}" dt="2023-02-04T20:58:42.922" v="101"/>
          <ac:inkMkLst>
            <pc:docMk/>
            <pc:sldMk cId="1887778527" sldId="269"/>
            <ac:inkMk id="4" creationId="{6AF694C9-B34A-C1BC-87A7-C8B553124DF3}"/>
          </ac:inkMkLst>
        </pc:inkChg>
        <pc:inkChg chg="add del">
          <ac:chgData name="Sparks, Willow (Student)" userId="S::sparkss@lancaster.ac.uk::f736e02e-ce0f-42d2-b371-2359346a8bea" providerId="AD" clId="Web-{03EDA493-6FFD-4991-B6C6-C18ADA75F318}" dt="2023-02-04T20:59:29.253" v="121"/>
          <ac:inkMkLst>
            <pc:docMk/>
            <pc:sldMk cId="1887778527" sldId="269"/>
            <ac:inkMk id="5" creationId="{55F46B58-EB7C-6FA4-D858-F03261443F31}"/>
          </ac:inkMkLst>
        </pc:inkChg>
        <pc:inkChg chg="add del">
          <ac:chgData name="Sparks, Willow (Student)" userId="S::sparkss@lancaster.ac.uk::f736e02e-ce0f-42d2-b371-2359346a8bea" providerId="AD" clId="Web-{03EDA493-6FFD-4991-B6C6-C18ADA75F318}" dt="2023-02-04T20:59:29.253" v="120"/>
          <ac:inkMkLst>
            <pc:docMk/>
            <pc:sldMk cId="1887778527" sldId="269"/>
            <ac:inkMk id="6" creationId="{BF8E59A8-7B94-7071-EDFF-EBA614412748}"/>
          </ac:inkMkLst>
        </pc:inkChg>
        <pc:inkChg chg="add del">
          <ac:chgData name="Sparks, Willow (Student)" userId="S::sparkss@lancaster.ac.uk::f736e02e-ce0f-42d2-b371-2359346a8bea" providerId="AD" clId="Web-{03EDA493-6FFD-4991-B6C6-C18ADA75F318}" dt="2023-02-04T20:59:29.253" v="119"/>
          <ac:inkMkLst>
            <pc:docMk/>
            <pc:sldMk cId="1887778527" sldId="269"/>
            <ac:inkMk id="7" creationId="{D0D589EB-97F0-F290-EE69-A3600F455201}"/>
          </ac:inkMkLst>
        </pc:inkChg>
        <pc:inkChg chg="add del">
          <ac:chgData name="Sparks, Willow (Student)" userId="S::sparkss@lancaster.ac.uk::f736e02e-ce0f-42d2-b371-2359346a8bea" providerId="AD" clId="Web-{03EDA493-6FFD-4991-B6C6-C18ADA75F318}" dt="2023-02-04T20:59:29.253" v="118"/>
          <ac:inkMkLst>
            <pc:docMk/>
            <pc:sldMk cId="1887778527" sldId="269"/>
            <ac:inkMk id="8" creationId="{2F8602B4-8C76-2ECD-3B53-F0F3DA9FAC37}"/>
          </ac:inkMkLst>
        </pc:inkChg>
        <pc:inkChg chg="add del">
          <ac:chgData name="Sparks, Willow (Student)" userId="S::sparkss@lancaster.ac.uk::f736e02e-ce0f-42d2-b371-2359346a8bea" providerId="AD" clId="Web-{03EDA493-6FFD-4991-B6C6-C18ADA75F318}" dt="2023-02-04T20:59:29.253" v="117"/>
          <ac:inkMkLst>
            <pc:docMk/>
            <pc:sldMk cId="1887778527" sldId="269"/>
            <ac:inkMk id="9" creationId="{DD8666B0-B851-6A0B-6971-0EC1E0A255A9}"/>
          </ac:inkMkLst>
        </pc:inkChg>
        <pc:inkChg chg="add del">
          <ac:chgData name="Sparks, Willow (Student)" userId="S::sparkss@lancaster.ac.uk::f736e02e-ce0f-42d2-b371-2359346a8bea" providerId="AD" clId="Web-{03EDA493-6FFD-4991-B6C6-C18ADA75F318}" dt="2023-02-04T20:59:29.253" v="116"/>
          <ac:inkMkLst>
            <pc:docMk/>
            <pc:sldMk cId="1887778527" sldId="269"/>
            <ac:inkMk id="10" creationId="{302AF34E-BD6F-063D-712B-5759FA665FB6}"/>
          </ac:inkMkLst>
        </pc:inkChg>
        <pc:inkChg chg="add del">
          <ac:chgData name="Sparks, Willow (Student)" userId="S::sparkss@lancaster.ac.uk::f736e02e-ce0f-42d2-b371-2359346a8bea" providerId="AD" clId="Web-{03EDA493-6FFD-4991-B6C6-C18ADA75F318}" dt="2023-02-04T20:59:29.253" v="115"/>
          <ac:inkMkLst>
            <pc:docMk/>
            <pc:sldMk cId="1887778527" sldId="269"/>
            <ac:inkMk id="11" creationId="{6CFB4820-C8AD-D714-BCF3-4DF0CC232EFD}"/>
          </ac:inkMkLst>
        </pc:inkChg>
        <pc:inkChg chg="add del">
          <ac:chgData name="Sparks, Willow (Student)" userId="S::sparkss@lancaster.ac.uk::f736e02e-ce0f-42d2-b371-2359346a8bea" providerId="AD" clId="Web-{03EDA493-6FFD-4991-B6C6-C18ADA75F318}" dt="2023-02-04T20:59:29.253" v="114"/>
          <ac:inkMkLst>
            <pc:docMk/>
            <pc:sldMk cId="1887778527" sldId="269"/>
            <ac:inkMk id="12" creationId="{28D4C275-7091-7C0A-CABE-8A666C2A3E34}"/>
          </ac:inkMkLst>
        </pc:inkChg>
        <pc:inkChg chg="add del">
          <ac:chgData name="Sparks, Willow (Student)" userId="S::sparkss@lancaster.ac.uk::f736e02e-ce0f-42d2-b371-2359346a8bea" providerId="AD" clId="Web-{03EDA493-6FFD-4991-B6C6-C18ADA75F318}" dt="2023-02-04T20:59:29.253" v="113"/>
          <ac:inkMkLst>
            <pc:docMk/>
            <pc:sldMk cId="1887778527" sldId="269"/>
            <ac:inkMk id="13" creationId="{328DAD94-D913-061B-F254-343D4CC848E9}"/>
          </ac:inkMkLst>
        </pc:inkChg>
        <pc:inkChg chg="add del">
          <ac:chgData name="Sparks, Willow (Student)" userId="S::sparkss@lancaster.ac.uk::f736e02e-ce0f-42d2-b371-2359346a8bea" providerId="AD" clId="Web-{03EDA493-6FFD-4991-B6C6-C18ADA75F318}" dt="2023-02-04T20:59:21.268" v="112"/>
          <ac:inkMkLst>
            <pc:docMk/>
            <pc:sldMk cId="1887778527" sldId="269"/>
            <ac:inkMk id="14" creationId="{1824D25D-6E07-ECC8-7A5A-2C0433FB48ED}"/>
          </ac:inkMkLst>
        </pc:inkChg>
      </pc:sldChg>
      <pc:sldChg chg="modSp new">
        <pc:chgData name="Sparks, Willow (Student)" userId="S::sparkss@lancaster.ac.uk::f736e02e-ce0f-42d2-b371-2359346a8bea" providerId="AD" clId="Web-{03EDA493-6FFD-4991-B6C6-C18ADA75F318}" dt="2023-02-04T21:06:02.706" v="346" actId="14100"/>
        <pc:sldMkLst>
          <pc:docMk/>
          <pc:sldMk cId="1608861808" sldId="270"/>
        </pc:sldMkLst>
        <pc:spChg chg="mod">
          <ac:chgData name="Sparks, Willow (Student)" userId="S::sparkss@lancaster.ac.uk::f736e02e-ce0f-42d2-b371-2359346a8bea" providerId="AD" clId="Web-{03EDA493-6FFD-4991-B6C6-C18ADA75F318}" dt="2023-02-04T21:01:45.190" v="202" actId="20577"/>
          <ac:spMkLst>
            <pc:docMk/>
            <pc:sldMk cId="1608861808" sldId="270"/>
            <ac:spMk id="2" creationId="{997E30BB-E368-CA00-5974-7FA7711A4095}"/>
          </ac:spMkLst>
        </pc:spChg>
        <pc:spChg chg="mod">
          <ac:chgData name="Sparks, Willow (Student)" userId="S::sparkss@lancaster.ac.uk::f736e02e-ce0f-42d2-b371-2359346a8bea" providerId="AD" clId="Web-{03EDA493-6FFD-4991-B6C6-C18ADA75F318}" dt="2023-02-04T21:06:02.706" v="346" actId="14100"/>
          <ac:spMkLst>
            <pc:docMk/>
            <pc:sldMk cId="1608861808" sldId="270"/>
            <ac:spMk id="3" creationId="{3288E2A9-6AF6-BEA4-3231-D8F0FC7A1536}"/>
          </ac:spMkLst>
        </pc:spChg>
      </pc:sldChg>
    </pc:docChg>
  </pc:docChgLst>
  <pc:docChgLst>
    <pc:chgData name="Sparks, Willow (Student)" userId="S::sparkss@lancaster.ac.uk::f736e02e-ce0f-42d2-b371-2359346a8bea" providerId="AD" clId="Web-{9D147DC3-5FB4-41E2-BF5A-AF83706E38FF}"/>
    <pc:docChg chg="modSld sldOrd">
      <pc:chgData name="Sparks, Willow (Student)" userId="S::sparkss@lancaster.ac.uk::f736e02e-ce0f-42d2-b371-2359346a8bea" providerId="AD" clId="Web-{9D147DC3-5FB4-41E2-BF5A-AF83706E38FF}" dt="2023-02-05T15:51:40.428" v="4"/>
      <pc:docMkLst>
        <pc:docMk/>
      </pc:docMkLst>
      <pc:sldChg chg="modSp">
        <pc:chgData name="Sparks, Willow (Student)" userId="S::sparkss@lancaster.ac.uk::f736e02e-ce0f-42d2-b371-2359346a8bea" providerId="AD" clId="Web-{9D147DC3-5FB4-41E2-BF5A-AF83706E38FF}" dt="2023-02-05T15:51:29.694" v="3" actId="1076"/>
        <pc:sldMkLst>
          <pc:docMk/>
          <pc:sldMk cId="3607009764" sldId="263"/>
        </pc:sldMkLst>
        <pc:picChg chg="mod">
          <ac:chgData name="Sparks, Willow (Student)" userId="S::sparkss@lancaster.ac.uk::f736e02e-ce0f-42d2-b371-2359346a8bea" providerId="AD" clId="Web-{9D147DC3-5FB4-41E2-BF5A-AF83706E38FF}" dt="2023-02-05T15:51:29.694" v="3" actId="1076"/>
          <ac:picMkLst>
            <pc:docMk/>
            <pc:sldMk cId="3607009764" sldId="263"/>
            <ac:picMk id="5" creationId="{B7F89F7C-D82D-5F32-B41C-2799A5B6333D}"/>
          </ac:picMkLst>
        </pc:picChg>
      </pc:sldChg>
      <pc:sldChg chg="ord">
        <pc:chgData name="Sparks, Willow (Student)" userId="S::sparkss@lancaster.ac.uk::f736e02e-ce0f-42d2-b371-2359346a8bea" providerId="AD" clId="Web-{9D147DC3-5FB4-41E2-BF5A-AF83706E38FF}" dt="2023-02-05T15:51:40.428" v="4"/>
        <pc:sldMkLst>
          <pc:docMk/>
          <pc:sldMk cId="689302168" sldId="271"/>
        </pc:sldMkLst>
      </pc:sldChg>
    </pc:docChg>
  </pc:docChgLst>
  <pc:docChgLst>
    <pc:chgData name="Villarrubia Palacin, Ana (Student)" userId="0978f85d-9638-4306-8c71-7a5d3717313a" providerId="ADAL" clId="{E388AE55-9358-324E-8464-18D2FEBE03AD}"/>
    <pc:docChg chg="undo custSel addSld delSld modSld addMainMaster delMainMaster">
      <pc:chgData name="Villarrubia Palacin, Ana (Student)" userId="0978f85d-9638-4306-8c71-7a5d3717313a" providerId="ADAL" clId="{E388AE55-9358-324E-8464-18D2FEBE03AD}" dt="2023-02-07T11:51:44.662" v="2005" actId="2696"/>
      <pc:docMkLst>
        <pc:docMk/>
      </pc:docMkLst>
      <pc:sldChg chg="addSp delSp modSp mod setBg modClrScheme setClrOvrMap chgLayout">
        <pc:chgData name="Villarrubia Palacin, Ana (Student)" userId="0978f85d-9638-4306-8c71-7a5d3717313a" providerId="ADAL" clId="{E388AE55-9358-324E-8464-18D2FEBE03AD}" dt="2023-02-03T11:16:17.967" v="1229" actId="26606"/>
        <pc:sldMkLst>
          <pc:docMk/>
          <pc:sldMk cId="3577496695" sldId="256"/>
        </pc:sldMkLst>
        <pc:spChg chg="mod">
          <ac:chgData name="Villarrubia Palacin, Ana (Student)" userId="0978f85d-9638-4306-8c71-7a5d3717313a" providerId="ADAL" clId="{E388AE55-9358-324E-8464-18D2FEBE03AD}" dt="2023-02-03T11:16:17.967" v="1229" actId="26606"/>
          <ac:spMkLst>
            <pc:docMk/>
            <pc:sldMk cId="3577496695" sldId="256"/>
            <ac:spMk id="2" creationId="{666B3CCA-E605-B70B-2522-F387268BF69B}"/>
          </ac:spMkLst>
        </pc:spChg>
        <pc:spChg chg="mod">
          <ac:chgData name="Villarrubia Palacin, Ana (Student)" userId="0978f85d-9638-4306-8c71-7a5d3717313a" providerId="ADAL" clId="{E388AE55-9358-324E-8464-18D2FEBE03AD}" dt="2023-02-03T11:16:17.967" v="1229" actId="26606"/>
          <ac:spMkLst>
            <pc:docMk/>
            <pc:sldMk cId="3577496695" sldId="256"/>
            <ac:spMk id="3" creationId="{BEAFBD47-764D-0F4B-871D-2CA7E5060595}"/>
          </ac:spMkLst>
        </pc:spChg>
        <pc:spChg chg="add del">
          <ac:chgData name="Villarrubia Palacin, Ana (Student)" userId="0978f85d-9638-4306-8c71-7a5d3717313a" providerId="ADAL" clId="{E388AE55-9358-324E-8464-18D2FEBE03AD}" dt="2023-02-03T11:16:17.967" v="1229" actId="26606"/>
          <ac:spMkLst>
            <pc:docMk/>
            <pc:sldMk cId="3577496695" sldId="256"/>
            <ac:spMk id="9" creationId="{14F048CC-17C9-B246-BF2A-29E51AD1C6EA}"/>
          </ac:spMkLst>
        </pc:spChg>
        <pc:spChg chg="add del">
          <ac:chgData name="Villarrubia Palacin, Ana (Student)" userId="0978f85d-9638-4306-8c71-7a5d3717313a" providerId="ADAL" clId="{E388AE55-9358-324E-8464-18D2FEBE03AD}" dt="2023-02-03T11:16:17.967" v="1229" actId="26606"/>
          <ac:spMkLst>
            <pc:docMk/>
            <pc:sldMk cId="3577496695" sldId="256"/>
            <ac:spMk id="11" creationId="{53C4D10E-16D3-5D49-A995-1FD27619A96C}"/>
          </ac:spMkLst>
        </pc:spChg>
        <pc:spChg chg="add del">
          <ac:chgData name="Villarrubia Palacin, Ana (Student)" userId="0978f85d-9638-4306-8c71-7a5d3717313a" providerId="ADAL" clId="{E388AE55-9358-324E-8464-18D2FEBE03AD}" dt="2023-02-03T11:16:17.967" v="1229" actId="26606"/>
          <ac:spMkLst>
            <pc:docMk/>
            <pc:sldMk cId="3577496695" sldId="256"/>
            <ac:spMk id="13" creationId="{24124FF1-775D-AC4A-81D0-73FC0F54A682}"/>
          </ac:spMkLst>
        </pc:spChg>
        <pc:spChg chg="add del">
          <ac:chgData name="Villarrubia Palacin, Ana (Student)" userId="0978f85d-9638-4306-8c71-7a5d3717313a" providerId="ADAL" clId="{E388AE55-9358-324E-8464-18D2FEBE03AD}" dt="2023-02-03T11:16:17.967" v="1229" actId="26606"/>
          <ac:spMkLst>
            <pc:docMk/>
            <pc:sldMk cId="3577496695" sldId="256"/>
            <ac:spMk id="15" creationId="{C53E2C7F-F4FF-A94D-ACAE-82823EC88FEC}"/>
          </ac:spMkLst>
        </pc:spChg>
        <pc:spChg chg="add del">
          <ac:chgData name="Villarrubia Palacin, Ana (Student)" userId="0978f85d-9638-4306-8c71-7a5d3717313a" providerId="ADAL" clId="{E388AE55-9358-324E-8464-18D2FEBE03AD}" dt="2023-02-03T11:16:15.522" v="1226" actId="26606"/>
          <ac:spMkLst>
            <pc:docMk/>
            <pc:sldMk cId="3577496695" sldId="256"/>
            <ac:spMk id="20" creationId="{14F048CC-17C9-B246-BF2A-29E51AD1C6EA}"/>
          </ac:spMkLst>
        </pc:spChg>
        <pc:spChg chg="add del">
          <ac:chgData name="Villarrubia Palacin, Ana (Student)" userId="0978f85d-9638-4306-8c71-7a5d3717313a" providerId="ADAL" clId="{E388AE55-9358-324E-8464-18D2FEBE03AD}" dt="2023-02-03T11:16:15.522" v="1226" actId="26606"/>
          <ac:spMkLst>
            <pc:docMk/>
            <pc:sldMk cId="3577496695" sldId="256"/>
            <ac:spMk id="22" creationId="{53C4D10E-16D3-5D49-A995-1FD27619A96C}"/>
          </ac:spMkLst>
        </pc:spChg>
        <pc:spChg chg="add del">
          <ac:chgData name="Villarrubia Palacin, Ana (Student)" userId="0978f85d-9638-4306-8c71-7a5d3717313a" providerId="ADAL" clId="{E388AE55-9358-324E-8464-18D2FEBE03AD}" dt="2023-02-03T11:16:15.522" v="1226" actId="26606"/>
          <ac:spMkLst>
            <pc:docMk/>
            <pc:sldMk cId="3577496695" sldId="256"/>
            <ac:spMk id="24" creationId="{24124FF1-775D-AC4A-81D0-73FC0F54A682}"/>
          </ac:spMkLst>
        </pc:spChg>
        <pc:spChg chg="add del">
          <ac:chgData name="Villarrubia Palacin, Ana (Student)" userId="0978f85d-9638-4306-8c71-7a5d3717313a" providerId="ADAL" clId="{E388AE55-9358-324E-8464-18D2FEBE03AD}" dt="2023-02-03T11:16:15.522" v="1226" actId="26606"/>
          <ac:spMkLst>
            <pc:docMk/>
            <pc:sldMk cId="3577496695" sldId="256"/>
            <ac:spMk id="26" creationId="{EBCE363F-7361-A345-BB3D-2E8D88197227}"/>
          </ac:spMkLst>
        </pc:spChg>
        <pc:spChg chg="add del">
          <ac:chgData name="Villarrubia Palacin, Ana (Student)" userId="0978f85d-9638-4306-8c71-7a5d3717313a" providerId="ADAL" clId="{E388AE55-9358-324E-8464-18D2FEBE03AD}" dt="2023-02-03T11:16:17.961" v="1228" actId="26606"/>
          <ac:spMkLst>
            <pc:docMk/>
            <pc:sldMk cId="3577496695" sldId="256"/>
            <ac:spMk id="28" creationId="{14F048CC-17C9-B246-BF2A-29E51AD1C6EA}"/>
          </ac:spMkLst>
        </pc:spChg>
        <pc:spChg chg="add del">
          <ac:chgData name="Villarrubia Palacin, Ana (Student)" userId="0978f85d-9638-4306-8c71-7a5d3717313a" providerId="ADAL" clId="{E388AE55-9358-324E-8464-18D2FEBE03AD}" dt="2023-02-03T11:16:17.961" v="1228" actId="26606"/>
          <ac:spMkLst>
            <pc:docMk/>
            <pc:sldMk cId="3577496695" sldId="256"/>
            <ac:spMk id="29" creationId="{86E439A5-A7E3-5047-A686-06C27A818DD0}"/>
          </ac:spMkLst>
        </pc:spChg>
        <pc:spChg chg="add del">
          <ac:chgData name="Villarrubia Palacin, Ana (Student)" userId="0978f85d-9638-4306-8c71-7a5d3717313a" providerId="ADAL" clId="{E388AE55-9358-324E-8464-18D2FEBE03AD}" dt="2023-02-03T11:16:17.961" v="1228" actId="26606"/>
          <ac:spMkLst>
            <pc:docMk/>
            <pc:sldMk cId="3577496695" sldId="256"/>
            <ac:spMk id="30" creationId="{24124FF1-775D-AC4A-81D0-73FC0F54A682}"/>
          </ac:spMkLst>
        </pc:spChg>
        <pc:spChg chg="add del">
          <ac:chgData name="Villarrubia Palacin, Ana (Student)" userId="0978f85d-9638-4306-8c71-7a5d3717313a" providerId="ADAL" clId="{E388AE55-9358-324E-8464-18D2FEBE03AD}" dt="2023-02-03T11:16:17.961" v="1228" actId="26606"/>
          <ac:spMkLst>
            <pc:docMk/>
            <pc:sldMk cId="3577496695" sldId="256"/>
            <ac:spMk id="31" creationId="{C53E2C7F-F4FF-A94D-ACAE-82823EC88FEC}"/>
          </ac:spMkLst>
        </pc:spChg>
        <pc:spChg chg="add">
          <ac:chgData name="Villarrubia Palacin, Ana (Student)" userId="0978f85d-9638-4306-8c71-7a5d3717313a" providerId="ADAL" clId="{E388AE55-9358-324E-8464-18D2FEBE03AD}" dt="2023-02-03T11:16:17.967" v="1229" actId="26606"/>
          <ac:spMkLst>
            <pc:docMk/>
            <pc:sldMk cId="3577496695" sldId="256"/>
            <ac:spMk id="33" creationId="{14F048CC-17C9-B246-BF2A-29E51AD1C6EA}"/>
          </ac:spMkLst>
        </pc:spChg>
        <pc:spChg chg="add">
          <ac:chgData name="Villarrubia Palacin, Ana (Student)" userId="0978f85d-9638-4306-8c71-7a5d3717313a" providerId="ADAL" clId="{E388AE55-9358-324E-8464-18D2FEBE03AD}" dt="2023-02-03T11:16:17.967" v="1229" actId="26606"/>
          <ac:spMkLst>
            <pc:docMk/>
            <pc:sldMk cId="3577496695" sldId="256"/>
            <ac:spMk id="34" creationId="{86E439A5-A7E3-5047-A686-06C27A818DD0}"/>
          </ac:spMkLst>
        </pc:spChg>
        <pc:spChg chg="add">
          <ac:chgData name="Villarrubia Palacin, Ana (Student)" userId="0978f85d-9638-4306-8c71-7a5d3717313a" providerId="ADAL" clId="{E388AE55-9358-324E-8464-18D2FEBE03AD}" dt="2023-02-03T11:16:17.967" v="1229" actId="26606"/>
          <ac:spMkLst>
            <pc:docMk/>
            <pc:sldMk cId="3577496695" sldId="256"/>
            <ac:spMk id="35" creationId="{24124FF1-775D-AC4A-81D0-73FC0F54A682}"/>
          </ac:spMkLst>
        </pc:spChg>
        <pc:spChg chg="add">
          <ac:chgData name="Villarrubia Palacin, Ana (Student)" userId="0978f85d-9638-4306-8c71-7a5d3717313a" providerId="ADAL" clId="{E388AE55-9358-324E-8464-18D2FEBE03AD}" dt="2023-02-03T11:16:17.967" v="1229" actId="26606"/>
          <ac:spMkLst>
            <pc:docMk/>
            <pc:sldMk cId="3577496695" sldId="256"/>
            <ac:spMk id="36" creationId="{C53E2C7F-F4FF-A94D-ACAE-82823EC88FEC}"/>
          </ac:spMkLst>
        </pc:spChg>
        <pc:picChg chg="add mod">
          <ac:chgData name="Villarrubia Palacin, Ana (Student)" userId="0978f85d-9638-4306-8c71-7a5d3717313a" providerId="ADAL" clId="{E388AE55-9358-324E-8464-18D2FEBE03AD}" dt="2023-02-03T11:16:17.967" v="1229" actId="26606"/>
          <ac:picMkLst>
            <pc:docMk/>
            <pc:sldMk cId="3577496695" sldId="256"/>
            <ac:picMk id="4" creationId="{B9C287BF-2FC4-579A-2DFE-70817610EF1D}"/>
          </ac:picMkLst>
        </pc:picChg>
      </pc:sldChg>
      <pc:sldChg chg="addSp delSp modSp new mod setBg">
        <pc:chgData name="Villarrubia Palacin, Ana (Student)" userId="0978f85d-9638-4306-8c71-7a5d3717313a" providerId="ADAL" clId="{E388AE55-9358-324E-8464-18D2FEBE03AD}" dt="2023-02-03T11:15:51.322" v="1224" actId="26606"/>
        <pc:sldMkLst>
          <pc:docMk/>
          <pc:sldMk cId="616582346" sldId="257"/>
        </pc:sldMkLst>
        <pc:spChg chg="mod">
          <ac:chgData name="Villarrubia Palacin, Ana (Student)" userId="0978f85d-9638-4306-8c71-7a5d3717313a" providerId="ADAL" clId="{E388AE55-9358-324E-8464-18D2FEBE03AD}" dt="2023-02-03T11:15:51.322" v="1224" actId="26606"/>
          <ac:spMkLst>
            <pc:docMk/>
            <pc:sldMk cId="616582346" sldId="257"/>
            <ac:spMk id="2" creationId="{04949D04-5979-10BC-3C17-1B3B79F43577}"/>
          </ac:spMkLst>
        </pc:spChg>
        <pc:spChg chg="del mod">
          <ac:chgData name="Villarrubia Palacin, Ana (Student)" userId="0978f85d-9638-4306-8c71-7a5d3717313a" providerId="ADAL" clId="{E388AE55-9358-324E-8464-18D2FEBE03AD}" dt="2023-02-03T11:15:51.322" v="1224" actId="26606"/>
          <ac:spMkLst>
            <pc:docMk/>
            <pc:sldMk cId="616582346" sldId="257"/>
            <ac:spMk id="3" creationId="{A2F6722D-37CE-AF79-67DA-DC9621A4CFC7}"/>
          </ac:spMkLst>
        </pc:spChg>
        <pc:spChg chg="add">
          <ac:chgData name="Villarrubia Palacin, Ana (Student)" userId="0978f85d-9638-4306-8c71-7a5d3717313a" providerId="ADAL" clId="{E388AE55-9358-324E-8464-18D2FEBE03AD}" dt="2023-02-03T11:15:51.322" v="1224" actId="26606"/>
          <ac:spMkLst>
            <pc:docMk/>
            <pc:sldMk cId="616582346" sldId="257"/>
            <ac:spMk id="9" creationId="{579E3846-8D0B-B14A-817A-7FAC9DDAB4D8}"/>
          </ac:spMkLst>
        </pc:spChg>
        <pc:spChg chg="add">
          <ac:chgData name="Villarrubia Palacin, Ana (Student)" userId="0978f85d-9638-4306-8c71-7a5d3717313a" providerId="ADAL" clId="{E388AE55-9358-324E-8464-18D2FEBE03AD}" dt="2023-02-03T11:15:51.322" v="1224" actId="26606"/>
          <ac:spMkLst>
            <pc:docMk/>
            <pc:sldMk cId="616582346" sldId="257"/>
            <ac:spMk id="11" creationId="{882E6E09-FCB0-5F41-8BAE-C0581D54B5FD}"/>
          </ac:spMkLst>
        </pc:spChg>
        <pc:spChg chg="add">
          <ac:chgData name="Villarrubia Palacin, Ana (Student)" userId="0978f85d-9638-4306-8c71-7a5d3717313a" providerId="ADAL" clId="{E388AE55-9358-324E-8464-18D2FEBE03AD}" dt="2023-02-03T11:15:51.322" v="1224" actId="26606"/>
          <ac:spMkLst>
            <pc:docMk/>
            <pc:sldMk cId="616582346" sldId="257"/>
            <ac:spMk id="13" creationId="{BE8B9AAF-3BFF-3546-915C-8BDE34AD7C89}"/>
          </ac:spMkLst>
        </pc:spChg>
        <pc:spChg chg="add">
          <ac:chgData name="Villarrubia Palacin, Ana (Student)" userId="0978f85d-9638-4306-8c71-7a5d3717313a" providerId="ADAL" clId="{E388AE55-9358-324E-8464-18D2FEBE03AD}" dt="2023-02-03T11:15:51.322" v="1224" actId="26606"/>
          <ac:spMkLst>
            <pc:docMk/>
            <pc:sldMk cId="616582346" sldId="257"/>
            <ac:spMk id="15" creationId="{90012D5C-1270-714B-AFB4-7E632827BA5B}"/>
          </ac:spMkLst>
        </pc:spChg>
        <pc:graphicFrameChg chg="add">
          <ac:chgData name="Villarrubia Palacin, Ana (Student)" userId="0978f85d-9638-4306-8c71-7a5d3717313a" providerId="ADAL" clId="{E388AE55-9358-324E-8464-18D2FEBE03AD}" dt="2023-02-03T11:15:51.322" v="1224" actId="26606"/>
          <ac:graphicFrameMkLst>
            <pc:docMk/>
            <pc:sldMk cId="616582346" sldId="257"/>
            <ac:graphicFrameMk id="5" creationId="{D0CE7F0A-C5C6-8707-1485-2DCA1AF5FA31}"/>
          </ac:graphicFrameMkLst>
        </pc:graphicFrameChg>
      </pc:sldChg>
      <pc:sldChg chg="modSp del mod">
        <pc:chgData name="Villarrubia Palacin, Ana (Student)" userId="0978f85d-9638-4306-8c71-7a5d3717313a" providerId="ADAL" clId="{E388AE55-9358-324E-8464-18D2FEBE03AD}" dt="2023-02-02T14:49:49.731" v="660" actId="2696"/>
        <pc:sldMkLst>
          <pc:docMk/>
          <pc:sldMk cId="2618200573" sldId="258"/>
        </pc:sldMkLst>
        <pc:spChg chg="mod">
          <ac:chgData name="Villarrubia Palacin, Ana (Student)" userId="0978f85d-9638-4306-8c71-7a5d3717313a" providerId="ADAL" clId="{E388AE55-9358-324E-8464-18D2FEBE03AD}" dt="2023-02-02T14:49:45.034" v="658" actId="20577"/>
          <ac:spMkLst>
            <pc:docMk/>
            <pc:sldMk cId="2618200573" sldId="258"/>
            <ac:spMk id="2" creationId="{88A1ADA1-F836-0969-BDF8-FF770F20D323}"/>
          </ac:spMkLst>
        </pc:spChg>
      </pc:sldChg>
      <pc:sldChg chg="addSp modSp add mod">
        <pc:chgData name="Villarrubia Palacin, Ana (Student)" userId="0978f85d-9638-4306-8c71-7a5d3717313a" providerId="ADAL" clId="{E388AE55-9358-324E-8464-18D2FEBE03AD}" dt="2023-02-02T14:58:33.425" v="1071" actId="123"/>
        <pc:sldMkLst>
          <pc:docMk/>
          <pc:sldMk cId="309074929" sldId="259"/>
        </pc:sldMkLst>
        <pc:spChg chg="mod">
          <ac:chgData name="Villarrubia Palacin, Ana (Student)" userId="0978f85d-9638-4306-8c71-7a5d3717313a" providerId="ADAL" clId="{E388AE55-9358-324E-8464-18D2FEBE03AD}" dt="2023-02-02T14:58:33.425" v="1071" actId="123"/>
          <ac:spMkLst>
            <pc:docMk/>
            <pc:sldMk cId="309074929" sldId="259"/>
            <ac:spMk id="3" creationId="{A2F6722D-37CE-AF79-67DA-DC9621A4CFC7}"/>
          </ac:spMkLst>
        </pc:spChg>
        <pc:picChg chg="add mod modCrop">
          <ac:chgData name="Villarrubia Palacin, Ana (Student)" userId="0978f85d-9638-4306-8c71-7a5d3717313a" providerId="ADAL" clId="{E388AE55-9358-324E-8464-18D2FEBE03AD}" dt="2023-02-02T14:52:12.031" v="761" actId="14100"/>
          <ac:picMkLst>
            <pc:docMk/>
            <pc:sldMk cId="309074929" sldId="259"/>
            <ac:picMk id="5" creationId="{88273A8E-3034-8FBE-3977-A10D93ECEBB6}"/>
          </ac:picMkLst>
        </pc:picChg>
      </pc:sldChg>
      <pc:sldChg chg="addSp delSp modSp add mod setBg">
        <pc:chgData name="Villarrubia Palacin, Ana (Student)" userId="0978f85d-9638-4306-8c71-7a5d3717313a" providerId="ADAL" clId="{E388AE55-9358-324E-8464-18D2FEBE03AD}" dt="2023-02-03T11:15:42.609" v="1223" actId="26606"/>
        <pc:sldMkLst>
          <pc:docMk/>
          <pc:sldMk cId="3408339642" sldId="260"/>
        </pc:sldMkLst>
        <pc:spChg chg="mod">
          <ac:chgData name="Villarrubia Palacin, Ana (Student)" userId="0978f85d-9638-4306-8c71-7a5d3717313a" providerId="ADAL" clId="{E388AE55-9358-324E-8464-18D2FEBE03AD}" dt="2023-02-03T11:15:42.609" v="1223" actId="26606"/>
          <ac:spMkLst>
            <pc:docMk/>
            <pc:sldMk cId="3408339642" sldId="260"/>
            <ac:spMk id="2" creationId="{04949D04-5979-10BC-3C17-1B3B79F43577}"/>
          </ac:spMkLst>
        </pc:spChg>
        <pc:spChg chg="mod">
          <ac:chgData name="Villarrubia Palacin, Ana (Student)" userId="0978f85d-9638-4306-8c71-7a5d3717313a" providerId="ADAL" clId="{E388AE55-9358-324E-8464-18D2FEBE03AD}" dt="2023-02-03T11:15:42.609" v="1223" actId="26606"/>
          <ac:spMkLst>
            <pc:docMk/>
            <pc:sldMk cId="3408339642" sldId="260"/>
            <ac:spMk id="3" creationId="{A2F6722D-37CE-AF79-67DA-DC9621A4CFC7}"/>
          </ac:spMkLst>
        </pc:spChg>
        <pc:spChg chg="add">
          <ac:chgData name="Villarrubia Palacin, Ana (Student)" userId="0978f85d-9638-4306-8c71-7a5d3717313a" providerId="ADAL" clId="{E388AE55-9358-324E-8464-18D2FEBE03AD}" dt="2023-02-03T11:15:42.609" v="1223" actId="26606"/>
          <ac:spMkLst>
            <pc:docMk/>
            <pc:sldMk cId="3408339642" sldId="260"/>
            <ac:spMk id="8" creationId="{579E3846-8D0B-B14A-817A-7FAC9DDAB4D8}"/>
          </ac:spMkLst>
        </pc:spChg>
        <pc:spChg chg="add">
          <ac:chgData name="Villarrubia Palacin, Ana (Student)" userId="0978f85d-9638-4306-8c71-7a5d3717313a" providerId="ADAL" clId="{E388AE55-9358-324E-8464-18D2FEBE03AD}" dt="2023-02-03T11:15:42.609" v="1223" actId="26606"/>
          <ac:spMkLst>
            <pc:docMk/>
            <pc:sldMk cId="3408339642" sldId="260"/>
            <ac:spMk id="10" creationId="{DCA5172B-100A-154D-8648-280629D67DD0}"/>
          </ac:spMkLst>
        </pc:spChg>
        <pc:spChg chg="add">
          <ac:chgData name="Villarrubia Palacin, Ana (Student)" userId="0978f85d-9638-4306-8c71-7a5d3717313a" providerId="ADAL" clId="{E388AE55-9358-324E-8464-18D2FEBE03AD}" dt="2023-02-03T11:15:42.609" v="1223" actId="26606"/>
          <ac:spMkLst>
            <pc:docMk/>
            <pc:sldMk cId="3408339642" sldId="260"/>
            <ac:spMk id="12" creationId="{37A9EF9F-F5F8-3B4C-B721-17C0A18761C3}"/>
          </ac:spMkLst>
        </pc:spChg>
        <pc:spChg chg="add">
          <ac:chgData name="Villarrubia Palacin, Ana (Student)" userId="0978f85d-9638-4306-8c71-7a5d3717313a" providerId="ADAL" clId="{E388AE55-9358-324E-8464-18D2FEBE03AD}" dt="2023-02-03T11:15:42.609" v="1223" actId="26606"/>
          <ac:spMkLst>
            <pc:docMk/>
            <pc:sldMk cId="3408339642" sldId="260"/>
            <ac:spMk id="14" creationId="{6DEB3960-7668-064C-B56F-2B18221DED16}"/>
          </ac:spMkLst>
        </pc:spChg>
        <pc:picChg chg="del">
          <ac:chgData name="Villarrubia Palacin, Ana (Student)" userId="0978f85d-9638-4306-8c71-7a5d3717313a" providerId="ADAL" clId="{E388AE55-9358-324E-8464-18D2FEBE03AD}" dt="2023-02-02T14:52:26.888" v="763" actId="478"/>
          <ac:picMkLst>
            <pc:docMk/>
            <pc:sldMk cId="3408339642" sldId="260"/>
            <ac:picMk id="5" creationId="{88273A8E-3034-8FBE-3977-A10D93ECEBB6}"/>
          </ac:picMkLst>
        </pc:picChg>
      </pc:sldChg>
      <pc:sldChg chg="addSp modSp add mod setBg">
        <pc:chgData name="Villarrubia Palacin, Ana (Student)" userId="0978f85d-9638-4306-8c71-7a5d3717313a" providerId="ADAL" clId="{E388AE55-9358-324E-8464-18D2FEBE03AD}" dt="2023-02-03T11:22:04.743" v="1693" actId="114"/>
        <pc:sldMkLst>
          <pc:docMk/>
          <pc:sldMk cId="1203530689" sldId="261"/>
        </pc:sldMkLst>
        <pc:spChg chg="mod">
          <ac:chgData name="Villarrubia Palacin, Ana (Student)" userId="0978f85d-9638-4306-8c71-7a5d3717313a" providerId="ADAL" clId="{E388AE55-9358-324E-8464-18D2FEBE03AD}" dt="2023-02-03T11:15:04.013" v="1220" actId="26606"/>
          <ac:spMkLst>
            <pc:docMk/>
            <pc:sldMk cId="1203530689" sldId="261"/>
            <ac:spMk id="2" creationId="{04949D04-5979-10BC-3C17-1B3B79F43577}"/>
          </ac:spMkLst>
        </pc:spChg>
        <pc:spChg chg="mod">
          <ac:chgData name="Villarrubia Palacin, Ana (Student)" userId="0978f85d-9638-4306-8c71-7a5d3717313a" providerId="ADAL" clId="{E388AE55-9358-324E-8464-18D2FEBE03AD}" dt="2023-02-03T11:22:04.743" v="1693" actId="114"/>
          <ac:spMkLst>
            <pc:docMk/>
            <pc:sldMk cId="1203530689" sldId="261"/>
            <ac:spMk id="3" creationId="{A2F6722D-37CE-AF79-67DA-DC9621A4CFC7}"/>
          </ac:spMkLst>
        </pc:spChg>
        <pc:spChg chg="add">
          <ac:chgData name="Villarrubia Palacin, Ana (Student)" userId="0978f85d-9638-4306-8c71-7a5d3717313a" providerId="ADAL" clId="{E388AE55-9358-324E-8464-18D2FEBE03AD}" dt="2023-02-03T11:15:04.013" v="1220" actId="26606"/>
          <ac:spMkLst>
            <pc:docMk/>
            <pc:sldMk cId="1203530689" sldId="261"/>
            <ac:spMk id="8" creationId="{579E3846-8D0B-B14A-817A-7FAC9DDAB4D8}"/>
          </ac:spMkLst>
        </pc:spChg>
        <pc:spChg chg="add">
          <ac:chgData name="Villarrubia Palacin, Ana (Student)" userId="0978f85d-9638-4306-8c71-7a5d3717313a" providerId="ADAL" clId="{E388AE55-9358-324E-8464-18D2FEBE03AD}" dt="2023-02-03T11:15:04.013" v="1220" actId="26606"/>
          <ac:spMkLst>
            <pc:docMk/>
            <pc:sldMk cId="1203530689" sldId="261"/>
            <ac:spMk id="10" creationId="{5610EA52-8D85-ED4E-9B4F-4D5E1BE16050}"/>
          </ac:spMkLst>
        </pc:spChg>
        <pc:spChg chg="add">
          <ac:chgData name="Villarrubia Palacin, Ana (Student)" userId="0978f85d-9638-4306-8c71-7a5d3717313a" providerId="ADAL" clId="{E388AE55-9358-324E-8464-18D2FEBE03AD}" dt="2023-02-03T11:15:04.013" v="1220" actId="26606"/>
          <ac:spMkLst>
            <pc:docMk/>
            <pc:sldMk cId="1203530689" sldId="261"/>
            <ac:spMk id="12" creationId="{DCA5172B-100A-154D-8648-280629D67DD0}"/>
          </ac:spMkLst>
        </pc:spChg>
        <pc:spChg chg="add">
          <ac:chgData name="Villarrubia Palacin, Ana (Student)" userId="0978f85d-9638-4306-8c71-7a5d3717313a" providerId="ADAL" clId="{E388AE55-9358-324E-8464-18D2FEBE03AD}" dt="2023-02-03T11:15:04.013" v="1220" actId="26606"/>
          <ac:spMkLst>
            <pc:docMk/>
            <pc:sldMk cId="1203530689" sldId="261"/>
            <ac:spMk id="14" creationId="{E66CC1C4-3013-CB4A-8BF8-FDFE9B8E482A}"/>
          </ac:spMkLst>
        </pc:spChg>
      </pc:sldChg>
      <pc:sldChg chg="addSp modSp add mod setBg">
        <pc:chgData name="Villarrubia Palacin, Ana (Student)" userId="0978f85d-9638-4306-8c71-7a5d3717313a" providerId="ADAL" clId="{E388AE55-9358-324E-8464-18D2FEBE03AD}" dt="2023-02-03T11:16:36.954" v="1230" actId="26606"/>
        <pc:sldMkLst>
          <pc:docMk/>
          <pc:sldMk cId="888615411" sldId="262"/>
        </pc:sldMkLst>
        <pc:spChg chg="mod">
          <ac:chgData name="Villarrubia Palacin, Ana (Student)" userId="0978f85d-9638-4306-8c71-7a5d3717313a" providerId="ADAL" clId="{E388AE55-9358-324E-8464-18D2FEBE03AD}" dt="2023-02-03T11:16:36.954" v="1230" actId="26606"/>
          <ac:spMkLst>
            <pc:docMk/>
            <pc:sldMk cId="888615411" sldId="262"/>
            <ac:spMk id="2" creationId="{04949D04-5979-10BC-3C17-1B3B79F43577}"/>
          </ac:spMkLst>
        </pc:spChg>
        <pc:spChg chg="mod">
          <ac:chgData name="Villarrubia Palacin, Ana (Student)" userId="0978f85d-9638-4306-8c71-7a5d3717313a" providerId="ADAL" clId="{E388AE55-9358-324E-8464-18D2FEBE03AD}" dt="2023-02-03T11:16:36.954" v="1230" actId="26606"/>
          <ac:spMkLst>
            <pc:docMk/>
            <pc:sldMk cId="888615411" sldId="262"/>
            <ac:spMk id="3" creationId="{A2F6722D-37CE-AF79-67DA-DC9621A4CFC7}"/>
          </ac:spMkLst>
        </pc:spChg>
        <pc:spChg chg="add">
          <ac:chgData name="Villarrubia Palacin, Ana (Student)" userId="0978f85d-9638-4306-8c71-7a5d3717313a" providerId="ADAL" clId="{E388AE55-9358-324E-8464-18D2FEBE03AD}" dt="2023-02-03T11:16:36.954" v="1230" actId="26606"/>
          <ac:spMkLst>
            <pc:docMk/>
            <pc:sldMk cId="888615411" sldId="262"/>
            <ac:spMk id="8" creationId="{579E3846-8D0B-B14A-817A-7FAC9DDAB4D8}"/>
          </ac:spMkLst>
        </pc:spChg>
        <pc:spChg chg="add">
          <ac:chgData name="Villarrubia Palacin, Ana (Student)" userId="0978f85d-9638-4306-8c71-7a5d3717313a" providerId="ADAL" clId="{E388AE55-9358-324E-8464-18D2FEBE03AD}" dt="2023-02-03T11:16:36.954" v="1230" actId="26606"/>
          <ac:spMkLst>
            <pc:docMk/>
            <pc:sldMk cId="888615411" sldId="262"/>
            <ac:spMk id="10" creationId="{BFE11F32-4970-9344-8DCB-74356B3125CF}"/>
          </ac:spMkLst>
        </pc:spChg>
        <pc:spChg chg="add">
          <ac:chgData name="Villarrubia Palacin, Ana (Student)" userId="0978f85d-9638-4306-8c71-7a5d3717313a" providerId="ADAL" clId="{E388AE55-9358-324E-8464-18D2FEBE03AD}" dt="2023-02-03T11:16:36.954" v="1230" actId="26606"/>
          <ac:spMkLst>
            <pc:docMk/>
            <pc:sldMk cId="888615411" sldId="262"/>
            <ac:spMk id="12" creationId="{16FF562B-6BB4-A942-A885-340D8F0E4BBE}"/>
          </ac:spMkLst>
        </pc:spChg>
        <pc:spChg chg="add">
          <ac:chgData name="Villarrubia Palacin, Ana (Student)" userId="0978f85d-9638-4306-8c71-7a5d3717313a" providerId="ADAL" clId="{E388AE55-9358-324E-8464-18D2FEBE03AD}" dt="2023-02-03T11:16:36.954" v="1230" actId="26606"/>
          <ac:spMkLst>
            <pc:docMk/>
            <pc:sldMk cId="888615411" sldId="262"/>
            <ac:spMk id="14" creationId="{DCA5172B-100A-154D-8648-280629D67DD0}"/>
          </ac:spMkLst>
        </pc:spChg>
      </pc:sldChg>
      <pc:sldChg chg="addSp delSp modSp mod setBg">
        <pc:chgData name="Villarrubia Palacin, Ana (Student)" userId="0978f85d-9638-4306-8c71-7a5d3717313a" providerId="ADAL" clId="{E388AE55-9358-324E-8464-18D2FEBE03AD}" dt="2023-02-05T15:42:02.133" v="1851" actId="20577"/>
        <pc:sldMkLst>
          <pc:docMk/>
          <pc:sldMk cId="3607009764" sldId="263"/>
        </pc:sldMkLst>
        <pc:spChg chg="mod">
          <ac:chgData name="Villarrubia Palacin, Ana (Student)" userId="0978f85d-9638-4306-8c71-7a5d3717313a" providerId="ADAL" clId="{E388AE55-9358-324E-8464-18D2FEBE03AD}" dt="2023-02-05T15:37:46.046" v="1797" actId="26606"/>
          <ac:spMkLst>
            <pc:docMk/>
            <pc:sldMk cId="3607009764" sldId="263"/>
            <ac:spMk id="2" creationId="{85FAF534-89B3-8071-B7EC-A900BA6040E8}"/>
          </ac:spMkLst>
        </pc:spChg>
        <pc:spChg chg="mod">
          <ac:chgData name="Villarrubia Palacin, Ana (Student)" userId="0978f85d-9638-4306-8c71-7a5d3717313a" providerId="ADAL" clId="{E388AE55-9358-324E-8464-18D2FEBE03AD}" dt="2023-02-05T15:42:02.133" v="1851" actId="20577"/>
          <ac:spMkLst>
            <pc:docMk/>
            <pc:sldMk cId="3607009764" sldId="263"/>
            <ac:spMk id="3" creationId="{8DF3EA8C-31D1-303F-BED0-E2AB7A5AA507}"/>
          </ac:spMkLst>
        </pc:spChg>
        <pc:spChg chg="add del">
          <ac:chgData name="Villarrubia Palacin, Ana (Student)" userId="0978f85d-9638-4306-8c71-7a5d3717313a" providerId="ADAL" clId="{E388AE55-9358-324E-8464-18D2FEBE03AD}" dt="2023-02-05T15:37:46.046" v="1797" actId="26606"/>
          <ac:spMkLst>
            <pc:docMk/>
            <pc:sldMk cId="3607009764" sldId="263"/>
            <ac:spMk id="9" creationId="{579E3846-8D0B-B14A-817A-7FAC9DDAB4D8}"/>
          </ac:spMkLst>
        </pc:spChg>
        <pc:spChg chg="add del">
          <ac:chgData name="Villarrubia Palacin, Ana (Student)" userId="0978f85d-9638-4306-8c71-7a5d3717313a" providerId="ADAL" clId="{E388AE55-9358-324E-8464-18D2FEBE03AD}" dt="2023-02-05T15:37:46.046" v="1797" actId="26606"/>
          <ac:spMkLst>
            <pc:docMk/>
            <pc:sldMk cId="3607009764" sldId="263"/>
            <ac:spMk id="11" creationId="{EAB1217A-7C36-3A41-8536-BC68C4521095}"/>
          </ac:spMkLst>
        </pc:spChg>
        <pc:spChg chg="add del">
          <ac:chgData name="Villarrubia Palacin, Ana (Student)" userId="0978f85d-9638-4306-8c71-7a5d3717313a" providerId="ADAL" clId="{E388AE55-9358-324E-8464-18D2FEBE03AD}" dt="2023-02-05T15:37:46.046" v="1797" actId="26606"/>
          <ac:spMkLst>
            <pc:docMk/>
            <pc:sldMk cId="3607009764" sldId="263"/>
            <ac:spMk id="13" creationId="{DCA5172B-100A-154D-8648-280629D67DD0}"/>
          </ac:spMkLst>
        </pc:spChg>
        <pc:spChg chg="add del">
          <ac:chgData name="Villarrubia Palacin, Ana (Student)" userId="0978f85d-9638-4306-8c71-7a5d3717313a" providerId="ADAL" clId="{E388AE55-9358-324E-8464-18D2FEBE03AD}" dt="2023-02-05T15:37:46.037" v="1796" actId="26606"/>
          <ac:spMkLst>
            <pc:docMk/>
            <pc:sldMk cId="3607009764" sldId="263"/>
            <ac:spMk id="18" creationId="{579E3846-8D0B-B14A-817A-7FAC9DDAB4D8}"/>
          </ac:spMkLst>
        </pc:spChg>
        <pc:spChg chg="add del">
          <ac:chgData name="Villarrubia Palacin, Ana (Student)" userId="0978f85d-9638-4306-8c71-7a5d3717313a" providerId="ADAL" clId="{E388AE55-9358-324E-8464-18D2FEBE03AD}" dt="2023-02-05T15:37:46.037" v="1796" actId="26606"/>
          <ac:spMkLst>
            <pc:docMk/>
            <pc:sldMk cId="3607009764" sldId="263"/>
            <ac:spMk id="20" creationId="{A27CA9A8-2E1B-1E43-B7A6-45B44037C763}"/>
          </ac:spMkLst>
        </pc:spChg>
        <pc:spChg chg="add del">
          <ac:chgData name="Villarrubia Palacin, Ana (Student)" userId="0978f85d-9638-4306-8c71-7a5d3717313a" providerId="ADAL" clId="{E388AE55-9358-324E-8464-18D2FEBE03AD}" dt="2023-02-05T15:37:46.037" v="1796" actId="26606"/>
          <ac:spMkLst>
            <pc:docMk/>
            <pc:sldMk cId="3607009764" sldId="263"/>
            <ac:spMk id="22" creationId="{DCA5172B-100A-154D-8648-280629D67DD0}"/>
          </ac:spMkLst>
        </pc:spChg>
        <pc:spChg chg="add">
          <ac:chgData name="Villarrubia Palacin, Ana (Student)" userId="0978f85d-9638-4306-8c71-7a5d3717313a" providerId="ADAL" clId="{E388AE55-9358-324E-8464-18D2FEBE03AD}" dt="2023-02-05T15:37:46.046" v="1797" actId="26606"/>
          <ac:spMkLst>
            <pc:docMk/>
            <pc:sldMk cId="3607009764" sldId="263"/>
            <ac:spMk id="24" creationId="{579E3846-8D0B-B14A-817A-7FAC9DDAB4D8}"/>
          </ac:spMkLst>
        </pc:spChg>
        <pc:spChg chg="add">
          <ac:chgData name="Villarrubia Palacin, Ana (Student)" userId="0978f85d-9638-4306-8c71-7a5d3717313a" providerId="ADAL" clId="{E388AE55-9358-324E-8464-18D2FEBE03AD}" dt="2023-02-05T15:37:46.046" v="1797" actId="26606"/>
          <ac:spMkLst>
            <pc:docMk/>
            <pc:sldMk cId="3607009764" sldId="263"/>
            <ac:spMk id="25" creationId="{B03A2784-BA75-004F-B24B-7793E15C251A}"/>
          </ac:spMkLst>
        </pc:spChg>
        <pc:spChg chg="add">
          <ac:chgData name="Villarrubia Palacin, Ana (Student)" userId="0978f85d-9638-4306-8c71-7a5d3717313a" providerId="ADAL" clId="{E388AE55-9358-324E-8464-18D2FEBE03AD}" dt="2023-02-05T15:37:46.046" v="1797" actId="26606"/>
          <ac:spMkLst>
            <pc:docMk/>
            <pc:sldMk cId="3607009764" sldId="263"/>
            <ac:spMk id="26" creationId="{7280209F-8EA9-624E-AA74-5D3C40DCC672}"/>
          </ac:spMkLst>
        </pc:spChg>
        <pc:picChg chg="add mod">
          <ac:chgData name="Villarrubia Palacin, Ana (Student)" userId="0978f85d-9638-4306-8c71-7a5d3717313a" providerId="ADAL" clId="{E388AE55-9358-324E-8464-18D2FEBE03AD}" dt="2023-02-05T15:37:46.046" v="1797" actId="26606"/>
          <ac:picMkLst>
            <pc:docMk/>
            <pc:sldMk cId="3607009764" sldId="263"/>
            <ac:picMk id="5" creationId="{B7F89F7C-D82D-5F32-B41C-2799A5B6333D}"/>
          </ac:picMkLst>
        </pc:picChg>
      </pc:sldChg>
      <pc:sldChg chg="addSp modSp add mod setBg">
        <pc:chgData name="Villarrubia Palacin, Ana (Student)" userId="0978f85d-9638-4306-8c71-7a5d3717313a" providerId="ADAL" clId="{E388AE55-9358-324E-8464-18D2FEBE03AD}" dt="2023-02-07T11:51:42.670" v="2004" actId="27636"/>
        <pc:sldMkLst>
          <pc:docMk/>
          <pc:sldMk cId="3750112701" sldId="264"/>
        </pc:sldMkLst>
        <pc:spChg chg="mod">
          <ac:chgData name="Villarrubia Palacin, Ana (Student)" userId="0978f85d-9638-4306-8c71-7a5d3717313a" providerId="ADAL" clId="{E388AE55-9358-324E-8464-18D2FEBE03AD}" dt="2023-02-03T11:15:15.539" v="1221" actId="26606"/>
          <ac:spMkLst>
            <pc:docMk/>
            <pc:sldMk cId="3750112701" sldId="264"/>
            <ac:spMk id="2" creationId="{04949D04-5979-10BC-3C17-1B3B79F43577}"/>
          </ac:spMkLst>
        </pc:spChg>
        <pc:spChg chg="mod">
          <ac:chgData name="Villarrubia Palacin, Ana (Student)" userId="0978f85d-9638-4306-8c71-7a5d3717313a" providerId="ADAL" clId="{E388AE55-9358-324E-8464-18D2FEBE03AD}" dt="2023-02-07T11:51:42.670" v="2004" actId="27636"/>
          <ac:spMkLst>
            <pc:docMk/>
            <pc:sldMk cId="3750112701" sldId="264"/>
            <ac:spMk id="3" creationId="{A2F6722D-37CE-AF79-67DA-DC9621A4CFC7}"/>
          </ac:spMkLst>
        </pc:spChg>
        <pc:spChg chg="add">
          <ac:chgData name="Villarrubia Palacin, Ana (Student)" userId="0978f85d-9638-4306-8c71-7a5d3717313a" providerId="ADAL" clId="{E388AE55-9358-324E-8464-18D2FEBE03AD}" dt="2023-02-03T11:15:15.539" v="1221" actId="26606"/>
          <ac:spMkLst>
            <pc:docMk/>
            <pc:sldMk cId="3750112701" sldId="264"/>
            <ac:spMk id="10" creationId="{579E3846-8D0B-B14A-817A-7FAC9DDAB4D8}"/>
          </ac:spMkLst>
        </pc:spChg>
        <pc:spChg chg="add">
          <ac:chgData name="Villarrubia Palacin, Ana (Student)" userId="0978f85d-9638-4306-8c71-7a5d3717313a" providerId="ADAL" clId="{E388AE55-9358-324E-8464-18D2FEBE03AD}" dt="2023-02-03T11:15:15.539" v="1221" actId="26606"/>
          <ac:spMkLst>
            <pc:docMk/>
            <pc:sldMk cId="3750112701" sldId="264"/>
            <ac:spMk id="12" creationId="{BE50E7BE-734F-224D-B03E-074DE1D12480}"/>
          </ac:spMkLst>
        </pc:spChg>
        <pc:spChg chg="add">
          <ac:chgData name="Villarrubia Palacin, Ana (Student)" userId="0978f85d-9638-4306-8c71-7a5d3717313a" providerId="ADAL" clId="{E388AE55-9358-324E-8464-18D2FEBE03AD}" dt="2023-02-03T11:15:15.539" v="1221" actId="26606"/>
          <ac:spMkLst>
            <pc:docMk/>
            <pc:sldMk cId="3750112701" sldId="264"/>
            <ac:spMk id="14" creationId="{DCA5172B-100A-154D-8648-280629D67DD0}"/>
          </ac:spMkLst>
        </pc:spChg>
        <pc:picChg chg="add mod">
          <ac:chgData name="Villarrubia Palacin, Ana (Student)" userId="0978f85d-9638-4306-8c71-7a5d3717313a" providerId="ADAL" clId="{E388AE55-9358-324E-8464-18D2FEBE03AD}" dt="2023-02-03T11:15:18.007" v="1222" actId="1076"/>
          <ac:picMkLst>
            <pc:docMk/>
            <pc:sldMk cId="3750112701" sldId="264"/>
            <ac:picMk id="5" creationId="{098B71E4-257B-349A-7D83-6958BA839F00}"/>
          </ac:picMkLst>
        </pc:picChg>
      </pc:sldChg>
      <pc:sldChg chg="modSp add del mod">
        <pc:chgData name="Villarrubia Palacin, Ana (Student)" userId="0978f85d-9638-4306-8c71-7a5d3717313a" providerId="ADAL" clId="{E388AE55-9358-324E-8464-18D2FEBE03AD}" dt="2023-02-07T11:51:44.662" v="2005" actId="2696"/>
        <pc:sldMkLst>
          <pc:docMk/>
          <pc:sldMk cId="3692751162" sldId="265"/>
        </pc:sldMkLst>
        <pc:spChg chg="mod">
          <ac:chgData name="Villarrubia Palacin, Ana (Student)" userId="0978f85d-9638-4306-8c71-7a5d3717313a" providerId="ADAL" clId="{E388AE55-9358-324E-8464-18D2FEBE03AD}" dt="2023-02-07T11:51:26.820" v="1998" actId="114"/>
          <ac:spMkLst>
            <pc:docMk/>
            <pc:sldMk cId="3692751162" sldId="265"/>
            <ac:spMk id="3" creationId="{A2F6722D-37CE-AF79-67DA-DC9621A4CFC7}"/>
          </ac:spMkLst>
        </pc:spChg>
      </pc:sldChg>
      <pc:sldChg chg="addSp delSp modSp add mod">
        <pc:chgData name="Villarrubia Palacin, Ana (Student)" userId="0978f85d-9638-4306-8c71-7a5d3717313a" providerId="ADAL" clId="{E388AE55-9358-324E-8464-18D2FEBE03AD}" dt="2023-02-05T15:45:38.789" v="1884" actId="27636"/>
        <pc:sldMkLst>
          <pc:docMk/>
          <pc:sldMk cId="155562680" sldId="266"/>
        </pc:sldMkLst>
        <pc:spChg chg="mod">
          <ac:chgData name="Villarrubia Palacin, Ana (Student)" userId="0978f85d-9638-4306-8c71-7a5d3717313a" providerId="ADAL" clId="{E388AE55-9358-324E-8464-18D2FEBE03AD}" dt="2023-02-05T15:45:24.929" v="1874" actId="1076"/>
          <ac:spMkLst>
            <pc:docMk/>
            <pc:sldMk cId="155562680" sldId="266"/>
            <ac:spMk id="2" creationId="{04949D04-5979-10BC-3C17-1B3B79F43577}"/>
          </ac:spMkLst>
        </pc:spChg>
        <pc:spChg chg="mod">
          <ac:chgData name="Villarrubia Palacin, Ana (Student)" userId="0978f85d-9638-4306-8c71-7a5d3717313a" providerId="ADAL" clId="{E388AE55-9358-324E-8464-18D2FEBE03AD}" dt="2023-02-05T15:45:38.789" v="1884" actId="27636"/>
          <ac:spMkLst>
            <pc:docMk/>
            <pc:sldMk cId="155562680" sldId="266"/>
            <ac:spMk id="3" creationId="{A2F6722D-37CE-AF79-67DA-DC9621A4CFC7}"/>
          </ac:spMkLst>
        </pc:spChg>
        <pc:spChg chg="del">
          <ac:chgData name="Villarrubia Palacin, Ana (Student)" userId="0978f85d-9638-4306-8c71-7a5d3717313a" providerId="ADAL" clId="{E388AE55-9358-324E-8464-18D2FEBE03AD}" dt="2023-02-05T15:40:16.891" v="1819" actId="26606"/>
          <ac:spMkLst>
            <pc:docMk/>
            <pc:sldMk cId="155562680" sldId="266"/>
            <ac:spMk id="10" creationId="{579E3846-8D0B-B14A-817A-7FAC9DDAB4D8}"/>
          </ac:spMkLst>
        </pc:spChg>
        <pc:spChg chg="del">
          <ac:chgData name="Villarrubia Palacin, Ana (Student)" userId="0978f85d-9638-4306-8c71-7a5d3717313a" providerId="ADAL" clId="{E388AE55-9358-324E-8464-18D2FEBE03AD}" dt="2023-02-05T15:40:16.891" v="1819" actId="26606"/>
          <ac:spMkLst>
            <pc:docMk/>
            <pc:sldMk cId="155562680" sldId="266"/>
            <ac:spMk id="12" creationId="{BE50E7BE-734F-224D-B03E-074DE1D12480}"/>
          </ac:spMkLst>
        </pc:spChg>
        <pc:spChg chg="del">
          <ac:chgData name="Villarrubia Palacin, Ana (Student)" userId="0978f85d-9638-4306-8c71-7a5d3717313a" providerId="ADAL" clId="{E388AE55-9358-324E-8464-18D2FEBE03AD}" dt="2023-02-05T15:40:16.891" v="1819" actId="26606"/>
          <ac:spMkLst>
            <pc:docMk/>
            <pc:sldMk cId="155562680" sldId="266"/>
            <ac:spMk id="14" creationId="{DCA5172B-100A-154D-8648-280629D67DD0}"/>
          </ac:spMkLst>
        </pc:spChg>
        <pc:spChg chg="add del">
          <ac:chgData name="Villarrubia Palacin, Ana (Student)" userId="0978f85d-9638-4306-8c71-7a5d3717313a" providerId="ADAL" clId="{E388AE55-9358-324E-8464-18D2FEBE03AD}" dt="2023-02-05T15:45:12.050" v="1870" actId="26606"/>
          <ac:spMkLst>
            <pc:docMk/>
            <pc:sldMk cId="155562680" sldId="266"/>
            <ac:spMk id="19" creationId="{1D227D51-204B-ED48-AF9A-0BE9633FE04A}"/>
          </ac:spMkLst>
        </pc:spChg>
        <pc:spChg chg="add del">
          <ac:chgData name="Villarrubia Palacin, Ana (Student)" userId="0978f85d-9638-4306-8c71-7a5d3717313a" providerId="ADAL" clId="{E388AE55-9358-324E-8464-18D2FEBE03AD}" dt="2023-02-05T15:45:12.050" v="1870" actId="26606"/>
          <ac:spMkLst>
            <pc:docMk/>
            <pc:sldMk cId="155562680" sldId="266"/>
            <ac:spMk id="21" creationId="{57A23F45-CDAE-8A40-8DE7-92A0BBC119B7}"/>
          </ac:spMkLst>
        </pc:spChg>
        <pc:spChg chg="add del">
          <ac:chgData name="Villarrubia Palacin, Ana (Student)" userId="0978f85d-9638-4306-8c71-7a5d3717313a" providerId="ADAL" clId="{E388AE55-9358-324E-8464-18D2FEBE03AD}" dt="2023-02-05T15:45:12.050" v="1870" actId="26606"/>
          <ac:spMkLst>
            <pc:docMk/>
            <pc:sldMk cId="155562680" sldId="266"/>
            <ac:spMk id="23" creationId="{68546383-CCC4-544B-B0D8-DE78DE39BB78}"/>
          </ac:spMkLst>
        </pc:spChg>
        <pc:spChg chg="add del">
          <ac:chgData name="Villarrubia Palacin, Ana (Student)" userId="0978f85d-9638-4306-8c71-7a5d3717313a" providerId="ADAL" clId="{E388AE55-9358-324E-8464-18D2FEBE03AD}" dt="2023-02-05T15:45:12.050" v="1870" actId="26606"/>
          <ac:spMkLst>
            <pc:docMk/>
            <pc:sldMk cId="155562680" sldId="266"/>
            <ac:spMk id="25" creationId="{6CA2C65D-0168-1245-86C8-62A8A6F7B813}"/>
          </ac:spMkLst>
        </pc:spChg>
        <pc:spChg chg="add del">
          <ac:chgData name="Villarrubia Palacin, Ana (Student)" userId="0978f85d-9638-4306-8c71-7a5d3717313a" providerId="ADAL" clId="{E388AE55-9358-324E-8464-18D2FEBE03AD}" dt="2023-02-05T15:45:12.050" v="1870" actId="26606"/>
          <ac:spMkLst>
            <pc:docMk/>
            <pc:sldMk cId="155562680" sldId="266"/>
            <ac:spMk id="27" creationId="{755E9273-3717-C94C-9BFF-75E87E47C46A}"/>
          </ac:spMkLst>
        </pc:spChg>
        <pc:spChg chg="add del">
          <ac:chgData name="Villarrubia Palacin, Ana (Student)" userId="0978f85d-9638-4306-8c71-7a5d3717313a" providerId="ADAL" clId="{E388AE55-9358-324E-8464-18D2FEBE03AD}" dt="2023-02-05T15:45:12.050" v="1870" actId="26606"/>
          <ac:spMkLst>
            <pc:docMk/>
            <pc:sldMk cId="155562680" sldId="266"/>
            <ac:spMk id="29" creationId="{9141701B-7CFF-9D4C-B086-043D49A2D725}"/>
          </ac:spMkLst>
        </pc:spChg>
        <pc:spChg chg="add del">
          <ac:chgData name="Villarrubia Palacin, Ana (Student)" userId="0978f85d-9638-4306-8c71-7a5d3717313a" providerId="ADAL" clId="{E388AE55-9358-324E-8464-18D2FEBE03AD}" dt="2023-02-05T15:45:12.050" v="1870" actId="26606"/>
          <ac:spMkLst>
            <pc:docMk/>
            <pc:sldMk cId="155562680" sldId="266"/>
            <ac:spMk id="31" creationId="{C6061948-09E3-5E4C-B579-8D459DCAF10D}"/>
          </ac:spMkLst>
        </pc:spChg>
        <pc:spChg chg="add">
          <ac:chgData name="Villarrubia Palacin, Ana (Student)" userId="0978f85d-9638-4306-8c71-7a5d3717313a" providerId="ADAL" clId="{E388AE55-9358-324E-8464-18D2FEBE03AD}" dt="2023-02-05T15:45:12.050" v="1870" actId="26606"/>
          <ac:spMkLst>
            <pc:docMk/>
            <pc:sldMk cId="155562680" sldId="266"/>
            <ac:spMk id="36" creationId="{1D227D51-204B-ED48-AF9A-0BE9633FE04A}"/>
          </ac:spMkLst>
        </pc:spChg>
        <pc:spChg chg="add">
          <ac:chgData name="Villarrubia Palacin, Ana (Student)" userId="0978f85d-9638-4306-8c71-7a5d3717313a" providerId="ADAL" clId="{E388AE55-9358-324E-8464-18D2FEBE03AD}" dt="2023-02-05T15:45:12.050" v="1870" actId="26606"/>
          <ac:spMkLst>
            <pc:docMk/>
            <pc:sldMk cId="155562680" sldId="266"/>
            <ac:spMk id="38" creationId="{57A23F45-CDAE-8A40-8DE7-92A0BBC119B7}"/>
          </ac:spMkLst>
        </pc:spChg>
        <pc:spChg chg="add">
          <ac:chgData name="Villarrubia Palacin, Ana (Student)" userId="0978f85d-9638-4306-8c71-7a5d3717313a" providerId="ADAL" clId="{E388AE55-9358-324E-8464-18D2FEBE03AD}" dt="2023-02-05T15:45:12.050" v="1870" actId="26606"/>
          <ac:spMkLst>
            <pc:docMk/>
            <pc:sldMk cId="155562680" sldId="266"/>
            <ac:spMk id="40" creationId="{68546383-CCC4-544B-B0D8-DE78DE39BB78}"/>
          </ac:spMkLst>
        </pc:spChg>
        <pc:spChg chg="add">
          <ac:chgData name="Villarrubia Palacin, Ana (Student)" userId="0978f85d-9638-4306-8c71-7a5d3717313a" providerId="ADAL" clId="{E388AE55-9358-324E-8464-18D2FEBE03AD}" dt="2023-02-05T15:45:12.050" v="1870" actId="26606"/>
          <ac:spMkLst>
            <pc:docMk/>
            <pc:sldMk cId="155562680" sldId="266"/>
            <ac:spMk id="42" creationId="{6CA2C65D-0168-1245-86C8-62A8A6F7B813}"/>
          </ac:spMkLst>
        </pc:spChg>
        <pc:spChg chg="add">
          <ac:chgData name="Villarrubia Palacin, Ana (Student)" userId="0978f85d-9638-4306-8c71-7a5d3717313a" providerId="ADAL" clId="{E388AE55-9358-324E-8464-18D2FEBE03AD}" dt="2023-02-05T15:45:12.050" v="1870" actId="26606"/>
          <ac:spMkLst>
            <pc:docMk/>
            <pc:sldMk cId="155562680" sldId="266"/>
            <ac:spMk id="44" creationId="{755E9273-3717-C94C-9BFF-75E87E47C46A}"/>
          </ac:spMkLst>
        </pc:spChg>
        <pc:spChg chg="add">
          <ac:chgData name="Villarrubia Palacin, Ana (Student)" userId="0978f85d-9638-4306-8c71-7a5d3717313a" providerId="ADAL" clId="{E388AE55-9358-324E-8464-18D2FEBE03AD}" dt="2023-02-05T15:45:12.050" v="1870" actId="26606"/>
          <ac:spMkLst>
            <pc:docMk/>
            <pc:sldMk cId="155562680" sldId="266"/>
            <ac:spMk id="46" creationId="{9BA6F386-E5BF-4C49-AC0B-6772CD313553}"/>
          </ac:spMkLst>
        </pc:spChg>
        <pc:picChg chg="add mod">
          <ac:chgData name="Villarrubia Palacin, Ana (Student)" userId="0978f85d-9638-4306-8c71-7a5d3717313a" providerId="ADAL" clId="{E388AE55-9358-324E-8464-18D2FEBE03AD}" dt="2023-02-05T15:45:12.050" v="1870" actId="26606"/>
          <ac:picMkLst>
            <pc:docMk/>
            <pc:sldMk cId="155562680" sldId="266"/>
            <ac:picMk id="4" creationId="{4CADB6DC-D25C-A046-53AA-C32ADF9501CC}"/>
          </ac:picMkLst>
        </pc:picChg>
        <pc:picChg chg="del">
          <ac:chgData name="Villarrubia Palacin, Ana (Student)" userId="0978f85d-9638-4306-8c71-7a5d3717313a" providerId="ADAL" clId="{E388AE55-9358-324E-8464-18D2FEBE03AD}" dt="2023-02-05T15:39:59.970" v="1818" actId="478"/>
          <ac:picMkLst>
            <pc:docMk/>
            <pc:sldMk cId="155562680" sldId="266"/>
            <ac:picMk id="5" creationId="{098B71E4-257B-349A-7D83-6958BA839F00}"/>
          </ac:picMkLst>
        </pc:picChg>
      </pc:sldChg>
      <pc:sldChg chg="addSp delSp modSp add mod">
        <pc:chgData name="Villarrubia Palacin, Ana (Student)" userId="0978f85d-9638-4306-8c71-7a5d3717313a" providerId="ADAL" clId="{E388AE55-9358-324E-8464-18D2FEBE03AD}" dt="2023-02-05T15:47:53.665" v="1945" actId="9405"/>
        <pc:sldMkLst>
          <pc:docMk/>
          <pc:sldMk cId="2563039057" sldId="267"/>
        </pc:sldMkLst>
        <pc:spChg chg="del mod">
          <ac:chgData name="Villarrubia Palacin, Ana (Student)" userId="0978f85d-9638-4306-8c71-7a5d3717313a" providerId="ADAL" clId="{E388AE55-9358-324E-8464-18D2FEBE03AD}" dt="2023-02-05T15:45:52.924" v="1885" actId="478"/>
          <ac:spMkLst>
            <pc:docMk/>
            <pc:sldMk cId="2563039057" sldId="267"/>
            <ac:spMk id="2" creationId="{04949D04-5979-10BC-3C17-1B3B79F43577}"/>
          </ac:spMkLst>
        </pc:spChg>
        <pc:spChg chg="del mod">
          <ac:chgData name="Villarrubia Palacin, Ana (Student)" userId="0978f85d-9638-4306-8c71-7a5d3717313a" providerId="ADAL" clId="{E388AE55-9358-324E-8464-18D2FEBE03AD}" dt="2023-02-03T11:25:04.490" v="1702" actId="478"/>
          <ac:spMkLst>
            <pc:docMk/>
            <pc:sldMk cId="2563039057" sldId="267"/>
            <ac:spMk id="3" creationId="{A2F6722D-37CE-AF79-67DA-DC9621A4CFC7}"/>
          </ac:spMkLst>
        </pc:spChg>
        <pc:spChg chg="add mod">
          <ac:chgData name="Villarrubia Palacin, Ana (Student)" userId="0978f85d-9638-4306-8c71-7a5d3717313a" providerId="ADAL" clId="{E388AE55-9358-324E-8464-18D2FEBE03AD}" dt="2023-02-05T15:39:34.959" v="1815" actId="1076"/>
          <ac:spMkLst>
            <pc:docMk/>
            <pc:sldMk cId="2563039057" sldId="267"/>
            <ac:spMk id="3" creationId="{D5C7C19C-4797-77F4-BAFA-86EC34F0B4C3}"/>
          </ac:spMkLst>
        </pc:spChg>
        <pc:spChg chg="add del mod">
          <ac:chgData name="Villarrubia Palacin, Ana (Student)" userId="0978f85d-9638-4306-8c71-7a5d3717313a" providerId="ADAL" clId="{E388AE55-9358-324E-8464-18D2FEBE03AD}" dt="2023-02-03T11:25:07.588" v="1703" actId="478"/>
          <ac:spMkLst>
            <pc:docMk/>
            <pc:sldMk cId="2563039057" sldId="267"/>
            <ac:spMk id="6" creationId="{3428799A-68F0-5AF9-47C1-8EDAE3D988EF}"/>
          </ac:spMkLst>
        </pc:spChg>
        <pc:spChg chg="add del mod">
          <ac:chgData name="Villarrubia Palacin, Ana (Student)" userId="0978f85d-9638-4306-8c71-7a5d3717313a" providerId="ADAL" clId="{E388AE55-9358-324E-8464-18D2FEBE03AD}" dt="2023-02-05T15:45:56.368" v="1886" actId="478"/>
          <ac:spMkLst>
            <pc:docMk/>
            <pc:sldMk cId="2563039057" sldId="267"/>
            <ac:spMk id="6" creationId="{7879739A-3CD5-93F6-629F-1C22100355E3}"/>
          </ac:spMkLst>
        </pc:spChg>
        <pc:picChg chg="add mod">
          <ac:chgData name="Villarrubia Palacin, Ana (Student)" userId="0978f85d-9638-4306-8c71-7a5d3717313a" providerId="ADAL" clId="{E388AE55-9358-324E-8464-18D2FEBE03AD}" dt="2023-02-05T15:46:23.407" v="1893" actId="1076"/>
          <ac:picMkLst>
            <pc:docMk/>
            <pc:sldMk cId="2563039057" sldId="267"/>
            <ac:picMk id="4" creationId="{9149CF9A-51A1-0D2F-7334-B0569C972D1E}"/>
          </ac:picMkLst>
        </pc:picChg>
        <pc:picChg chg="del">
          <ac:chgData name="Villarrubia Palacin, Ana (Student)" userId="0978f85d-9638-4306-8c71-7a5d3717313a" providerId="ADAL" clId="{E388AE55-9358-324E-8464-18D2FEBE03AD}" dt="2023-02-03T11:24:34.460" v="1697" actId="478"/>
          <ac:picMkLst>
            <pc:docMk/>
            <pc:sldMk cId="2563039057" sldId="267"/>
            <ac:picMk id="5" creationId="{098B71E4-257B-349A-7D83-6958BA839F00}"/>
          </ac:picMkLst>
        </pc:picChg>
        <pc:picChg chg="add mod">
          <ac:chgData name="Villarrubia Palacin, Ana (Student)" userId="0978f85d-9638-4306-8c71-7a5d3717313a" providerId="ADAL" clId="{E388AE55-9358-324E-8464-18D2FEBE03AD}" dt="2023-02-05T15:46:28.648" v="1894" actId="1076"/>
          <ac:picMkLst>
            <pc:docMk/>
            <pc:sldMk cId="2563039057" sldId="267"/>
            <ac:picMk id="8" creationId="{C8793EDC-7784-F475-680E-1EAE8C5F751F}"/>
          </ac:picMkLst>
        </pc:picChg>
        <pc:picChg chg="add mod modCrop">
          <ac:chgData name="Villarrubia Palacin, Ana (Student)" userId="0978f85d-9638-4306-8c71-7a5d3717313a" providerId="ADAL" clId="{E388AE55-9358-324E-8464-18D2FEBE03AD}" dt="2023-02-05T15:38:54.098" v="1801" actId="1076"/>
          <ac:picMkLst>
            <pc:docMk/>
            <pc:sldMk cId="2563039057" sldId="267"/>
            <ac:picMk id="11" creationId="{9D13DE22-4B05-1A55-D162-9CBBC833297E}"/>
          </ac:picMkLst>
        </pc:picChg>
        <pc:inkChg chg="add">
          <ac:chgData name="Villarrubia Palacin, Ana (Student)" userId="0978f85d-9638-4306-8c71-7a5d3717313a" providerId="ADAL" clId="{E388AE55-9358-324E-8464-18D2FEBE03AD}" dt="2023-02-05T15:47:51.406" v="1944" actId="9405"/>
          <ac:inkMkLst>
            <pc:docMk/>
            <pc:sldMk cId="2563039057" sldId="267"/>
            <ac:inkMk id="17" creationId="{1DB939D3-3D81-0BC9-755A-874692497F62}"/>
          </ac:inkMkLst>
        </pc:inkChg>
        <pc:inkChg chg="add">
          <ac:chgData name="Villarrubia Palacin, Ana (Student)" userId="0978f85d-9638-4306-8c71-7a5d3717313a" providerId="ADAL" clId="{E388AE55-9358-324E-8464-18D2FEBE03AD}" dt="2023-02-05T15:47:53.665" v="1945" actId="9405"/>
          <ac:inkMkLst>
            <pc:docMk/>
            <pc:sldMk cId="2563039057" sldId="267"/>
            <ac:inkMk id="18" creationId="{E0649EAE-409A-14DB-EFFB-711C6343748B}"/>
          </ac:inkMkLst>
        </pc:inkChg>
        <pc:cxnChg chg="add mod">
          <ac:chgData name="Villarrubia Palacin, Ana (Student)" userId="0978f85d-9638-4306-8c71-7a5d3717313a" providerId="ADAL" clId="{E388AE55-9358-324E-8464-18D2FEBE03AD}" dt="2023-02-05T15:47:22.233" v="1939" actId="692"/>
          <ac:cxnSpMkLst>
            <pc:docMk/>
            <pc:sldMk cId="2563039057" sldId="267"/>
            <ac:cxnSpMk id="9" creationId="{4EF40E8E-C110-001E-90C4-0B2AE2A785D5}"/>
          </ac:cxnSpMkLst>
        </pc:cxnChg>
        <pc:cxnChg chg="add mod">
          <ac:chgData name="Villarrubia Palacin, Ana (Student)" userId="0978f85d-9638-4306-8c71-7a5d3717313a" providerId="ADAL" clId="{E388AE55-9358-324E-8464-18D2FEBE03AD}" dt="2023-02-05T15:47:38.317" v="1943" actId="14100"/>
          <ac:cxnSpMkLst>
            <pc:docMk/>
            <pc:sldMk cId="2563039057" sldId="267"/>
            <ac:cxnSpMk id="13" creationId="{982C2A4C-2E6A-624D-BFE9-4566C8A81AE9}"/>
          </ac:cxnSpMkLst>
        </pc:cxnChg>
      </pc:sldChg>
      <pc:sldChg chg="addSp modSp mod">
        <pc:chgData name="Villarrubia Palacin, Ana (Student)" userId="0978f85d-9638-4306-8c71-7a5d3717313a" providerId="ADAL" clId="{E388AE55-9358-324E-8464-18D2FEBE03AD}" dt="2023-02-05T15:43:11.431" v="1859" actId="1076"/>
        <pc:sldMkLst>
          <pc:docMk/>
          <pc:sldMk cId="664564382" sldId="268"/>
        </pc:sldMkLst>
        <pc:picChg chg="mod">
          <ac:chgData name="Villarrubia Palacin, Ana (Student)" userId="0978f85d-9638-4306-8c71-7a5d3717313a" providerId="ADAL" clId="{E388AE55-9358-324E-8464-18D2FEBE03AD}" dt="2023-02-05T15:42:41.792" v="1854" actId="1076"/>
          <ac:picMkLst>
            <pc:docMk/>
            <pc:sldMk cId="664564382" sldId="268"/>
            <ac:picMk id="4" creationId="{165A57DA-E6DE-643A-7F6E-5337994F2BBC}"/>
          </ac:picMkLst>
        </pc:picChg>
        <pc:picChg chg="add mod">
          <ac:chgData name="Villarrubia Palacin, Ana (Student)" userId="0978f85d-9638-4306-8c71-7a5d3717313a" providerId="ADAL" clId="{E388AE55-9358-324E-8464-18D2FEBE03AD}" dt="2023-02-05T15:43:11.431" v="1859" actId="1076"/>
          <ac:picMkLst>
            <pc:docMk/>
            <pc:sldMk cId="664564382" sldId="268"/>
            <ac:picMk id="1026" creationId="{0474A554-1AFD-FBB5-5379-3A29EF48F26C}"/>
          </ac:picMkLst>
        </pc:picChg>
      </pc:sldChg>
      <pc:sldChg chg="addSp delSp modSp mod setBg">
        <pc:chgData name="Villarrubia Palacin, Ana (Student)" userId="0978f85d-9638-4306-8c71-7a5d3717313a" providerId="ADAL" clId="{E388AE55-9358-324E-8464-18D2FEBE03AD}" dt="2023-02-05T15:44:43.845" v="1868" actId="1076"/>
        <pc:sldMkLst>
          <pc:docMk/>
          <pc:sldMk cId="1887778527" sldId="269"/>
        </pc:sldMkLst>
        <pc:spChg chg="mod">
          <ac:chgData name="Villarrubia Palacin, Ana (Student)" userId="0978f85d-9638-4306-8c71-7a5d3717313a" providerId="ADAL" clId="{E388AE55-9358-324E-8464-18D2FEBE03AD}" dt="2023-02-05T15:44:31.415" v="1867" actId="26606"/>
          <ac:spMkLst>
            <pc:docMk/>
            <pc:sldMk cId="1887778527" sldId="269"/>
            <ac:spMk id="2" creationId="{EB092C20-61CE-DE4D-5B92-00B92B406336}"/>
          </ac:spMkLst>
        </pc:spChg>
        <pc:spChg chg="add del">
          <ac:chgData name="Villarrubia Palacin, Ana (Student)" userId="0978f85d-9638-4306-8c71-7a5d3717313a" providerId="ADAL" clId="{E388AE55-9358-324E-8464-18D2FEBE03AD}" dt="2023-02-05T15:44:00.138" v="1862" actId="26606"/>
          <ac:spMkLst>
            <pc:docMk/>
            <pc:sldMk cId="1887778527" sldId="269"/>
            <ac:spMk id="3" creationId="{EA08B216-7CCF-06CD-6D68-7F915BB7DA50}"/>
          </ac:spMkLst>
        </pc:spChg>
        <pc:spChg chg="add">
          <ac:chgData name="Villarrubia Palacin, Ana (Student)" userId="0978f85d-9638-4306-8c71-7a5d3717313a" providerId="ADAL" clId="{E388AE55-9358-324E-8464-18D2FEBE03AD}" dt="2023-02-05T15:44:31.415" v="1867" actId="26606"/>
          <ac:spMkLst>
            <pc:docMk/>
            <pc:sldMk cId="1887778527" sldId="269"/>
            <ac:spMk id="22" creationId="{579E3846-8D0B-B14A-817A-7FAC9DDAB4D8}"/>
          </ac:spMkLst>
        </pc:spChg>
        <pc:spChg chg="add">
          <ac:chgData name="Villarrubia Palacin, Ana (Student)" userId="0978f85d-9638-4306-8c71-7a5d3717313a" providerId="ADAL" clId="{E388AE55-9358-324E-8464-18D2FEBE03AD}" dt="2023-02-05T15:44:31.415" v="1867" actId="26606"/>
          <ac:spMkLst>
            <pc:docMk/>
            <pc:sldMk cId="1887778527" sldId="269"/>
            <ac:spMk id="24" creationId="{FB1CD9BE-93F1-ED44-946B-8354D74B0B9F}"/>
          </ac:spMkLst>
        </pc:spChg>
        <pc:spChg chg="add">
          <ac:chgData name="Villarrubia Palacin, Ana (Student)" userId="0978f85d-9638-4306-8c71-7a5d3717313a" providerId="ADAL" clId="{E388AE55-9358-324E-8464-18D2FEBE03AD}" dt="2023-02-05T15:44:31.415" v="1867" actId="26606"/>
          <ac:spMkLst>
            <pc:docMk/>
            <pc:sldMk cId="1887778527" sldId="269"/>
            <ac:spMk id="26" creationId="{882E6E09-FCB0-5F41-8BAE-C0581D54B5FD}"/>
          </ac:spMkLst>
        </pc:spChg>
        <pc:spChg chg="add">
          <ac:chgData name="Villarrubia Palacin, Ana (Student)" userId="0978f85d-9638-4306-8c71-7a5d3717313a" providerId="ADAL" clId="{E388AE55-9358-324E-8464-18D2FEBE03AD}" dt="2023-02-05T15:44:31.415" v="1867" actId="26606"/>
          <ac:spMkLst>
            <pc:docMk/>
            <pc:sldMk cId="1887778527" sldId="269"/>
            <ac:spMk id="28" creationId="{D269DB01-9C3C-7841-B8E8-6FDFEF70CB7D}"/>
          </ac:spMkLst>
        </pc:spChg>
        <pc:graphicFrameChg chg="add del">
          <ac:chgData name="Villarrubia Palacin, Ana (Student)" userId="0978f85d-9638-4306-8c71-7a5d3717313a" providerId="ADAL" clId="{E388AE55-9358-324E-8464-18D2FEBE03AD}" dt="2023-02-05T15:44:00.098" v="1861" actId="26606"/>
          <ac:graphicFrameMkLst>
            <pc:docMk/>
            <pc:sldMk cId="1887778527" sldId="269"/>
            <ac:graphicFrameMk id="15" creationId="{40DCD917-A525-8882-E8A4-BE8DC0F15653}"/>
          </ac:graphicFrameMkLst>
        </pc:graphicFrameChg>
        <pc:graphicFrameChg chg="add mod modGraphic">
          <ac:chgData name="Villarrubia Palacin, Ana (Student)" userId="0978f85d-9638-4306-8c71-7a5d3717313a" providerId="ADAL" clId="{E388AE55-9358-324E-8464-18D2FEBE03AD}" dt="2023-02-05T15:44:43.845" v="1868" actId="1076"/>
          <ac:graphicFrameMkLst>
            <pc:docMk/>
            <pc:sldMk cId="1887778527" sldId="269"/>
            <ac:graphicFrameMk id="17" creationId="{44A2D32D-288B-29CD-18B6-1C788495E1A1}"/>
          </ac:graphicFrameMkLst>
        </pc:graphicFrameChg>
      </pc:sldChg>
      <pc:sldChg chg="addSp modSp mod setBg">
        <pc:chgData name="Villarrubia Palacin, Ana (Student)" userId="0978f85d-9638-4306-8c71-7a5d3717313a" providerId="ADAL" clId="{E388AE55-9358-324E-8464-18D2FEBE03AD}" dt="2023-02-05T15:44:49.608" v="1869" actId="26606"/>
        <pc:sldMkLst>
          <pc:docMk/>
          <pc:sldMk cId="1608861808" sldId="270"/>
        </pc:sldMkLst>
        <pc:spChg chg="mod">
          <ac:chgData name="Villarrubia Palacin, Ana (Student)" userId="0978f85d-9638-4306-8c71-7a5d3717313a" providerId="ADAL" clId="{E388AE55-9358-324E-8464-18D2FEBE03AD}" dt="2023-02-05T15:44:49.608" v="1869" actId="26606"/>
          <ac:spMkLst>
            <pc:docMk/>
            <pc:sldMk cId="1608861808" sldId="270"/>
            <ac:spMk id="2" creationId="{997E30BB-E368-CA00-5974-7FA7711A4095}"/>
          </ac:spMkLst>
        </pc:spChg>
        <pc:spChg chg="mod">
          <ac:chgData name="Villarrubia Palacin, Ana (Student)" userId="0978f85d-9638-4306-8c71-7a5d3717313a" providerId="ADAL" clId="{E388AE55-9358-324E-8464-18D2FEBE03AD}" dt="2023-02-05T15:44:49.608" v="1869" actId="26606"/>
          <ac:spMkLst>
            <pc:docMk/>
            <pc:sldMk cId="1608861808" sldId="270"/>
            <ac:spMk id="3" creationId="{3288E2A9-6AF6-BEA4-3231-D8F0FC7A1536}"/>
          </ac:spMkLst>
        </pc:spChg>
        <pc:spChg chg="add">
          <ac:chgData name="Villarrubia Palacin, Ana (Student)" userId="0978f85d-9638-4306-8c71-7a5d3717313a" providerId="ADAL" clId="{E388AE55-9358-324E-8464-18D2FEBE03AD}" dt="2023-02-05T15:44:49.608" v="1869" actId="26606"/>
          <ac:spMkLst>
            <pc:docMk/>
            <pc:sldMk cId="1608861808" sldId="270"/>
            <ac:spMk id="8" creationId="{579E3846-8D0B-B14A-817A-7FAC9DDAB4D8}"/>
          </ac:spMkLst>
        </pc:spChg>
        <pc:spChg chg="add">
          <ac:chgData name="Villarrubia Palacin, Ana (Student)" userId="0978f85d-9638-4306-8c71-7a5d3717313a" providerId="ADAL" clId="{E388AE55-9358-324E-8464-18D2FEBE03AD}" dt="2023-02-05T15:44:49.608" v="1869" actId="26606"/>
          <ac:spMkLst>
            <pc:docMk/>
            <pc:sldMk cId="1608861808" sldId="270"/>
            <ac:spMk id="10" creationId="{DCA5172B-100A-154D-8648-280629D67DD0}"/>
          </ac:spMkLst>
        </pc:spChg>
        <pc:spChg chg="add">
          <ac:chgData name="Villarrubia Palacin, Ana (Student)" userId="0978f85d-9638-4306-8c71-7a5d3717313a" providerId="ADAL" clId="{E388AE55-9358-324E-8464-18D2FEBE03AD}" dt="2023-02-05T15:44:49.608" v="1869" actId="26606"/>
          <ac:spMkLst>
            <pc:docMk/>
            <pc:sldMk cId="1608861808" sldId="270"/>
            <ac:spMk id="12" creationId="{37A9EF9F-F5F8-3B4C-B721-17C0A18761C3}"/>
          </ac:spMkLst>
        </pc:spChg>
        <pc:spChg chg="add">
          <ac:chgData name="Villarrubia Palacin, Ana (Student)" userId="0978f85d-9638-4306-8c71-7a5d3717313a" providerId="ADAL" clId="{E388AE55-9358-324E-8464-18D2FEBE03AD}" dt="2023-02-05T15:44:49.608" v="1869" actId="26606"/>
          <ac:spMkLst>
            <pc:docMk/>
            <pc:sldMk cId="1608861808" sldId="270"/>
            <ac:spMk id="14" creationId="{6DEB3960-7668-064C-B56F-2B18221DED16}"/>
          </ac:spMkLst>
        </pc:spChg>
      </pc:sldChg>
      <pc:sldChg chg="addSp delSp modSp mod setBg">
        <pc:chgData name="Villarrubia Palacin, Ana (Student)" userId="0978f85d-9638-4306-8c71-7a5d3717313a" providerId="ADAL" clId="{E388AE55-9358-324E-8464-18D2FEBE03AD}" dt="2023-02-05T15:42:15.505" v="1853" actId="1076"/>
        <pc:sldMkLst>
          <pc:docMk/>
          <pc:sldMk cId="689302168" sldId="271"/>
        </pc:sldMkLst>
        <pc:spChg chg="del mod">
          <ac:chgData name="Villarrubia Palacin, Ana (Student)" userId="0978f85d-9638-4306-8c71-7a5d3717313a" providerId="ADAL" clId="{E388AE55-9358-324E-8464-18D2FEBE03AD}" dt="2023-02-05T15:37:03.736" v="1786" actId="478"/>
          <ac:spMkLst>
            <pc:docMk/>
            <pc:sldMk cId="689302168" sldId="271"/>
            <ac:spMk id="2" creationId="{F4061A39-712C-8EA0-FBB4-274FB797769C}"/>
          </ac:spMkLst>
        </pc:spChg>
        <pc:spChg chg="add del">
          <ac:chgData name="Villarrubia Palacin, Ana (Student)" userId="0978f85d-9638-4306-8c71-7a5d3717313a" providerId="ADAL" clId="{E388AE55-9358-324E-8464-18D2FEBE03AD}" dt="2023-02-05T15:37:17.591" v="1791" actId="26606"/>
          <ac:spMkLst>
            <pc:docMk/>
            <pc:sldMk cId="689302168" sldId="271"/>
            <ac:spMk id="16" creationId="{1D227D51-204B-ED48-AF9A-0BE9633FE04A}"/>
          </ac:spMkLst>
        </pc:spChg>
        <pc:spChg chg="add del">
          <ac:chgData name="Villarrubia Palacin, Ana (Student)" userId="0978f85d-9638-4306-8c71-7a5d3717313a" providerId="ADAL" clId="{E388AE55-9358-324E-8464-18D2FEBE03AD}" dt="2023-02-05T15:37:17.591" v="1791" actId="26606"/>
          <ac:spMkLst>
            <pc:docMk/>
            <pc:sldMk cId="689302168" sldId="271"/>
            <ac:spMk id="18" creationId="{57A23F45-CDAE-8A40-8DE7-92A0BBC119B7}"/>
          </ac:spMkLst>
        </pc:spChg>
        <pc:spChg chg="add del">
          <ac:chgData name="Villarrubia Palacin, Ana (Student)" userId="0978f85d-9638-4306-8c71-7a5d3717313a" providerId="ADAL" clId="{E388AE55-9358-324E-8464-18D2FEBE03AD}" dt="2023-02-05T15:37:17.591" v="1791" actId="26606"/>
          <ac:spMkLst>
            <pc:docMk/>
            <pc:sldMk cId="689302168" sldId="271"/>
            <ac:spMk id="20" creationId="{68546383-CCC4-544B-B0D8-DE78DE39BB78}"/>
          </ac:spMkLst>
        </pc:spChg>
        <pc:spChg chg="add del">
          <ac:chgData name="Villarrubia Palacin, Ana (Student)" userId="0978f85d-9638-4306-8c71-7a5d3717313a" providerId="ADAL" clId="{E388AE55-9358-324E-8464-18D2FEBE03AD}" dt="2023-02-05T15:37:17.591" v="1791" actId="26606"/>
          <ac:spMkLst>
            <pc:docMk/>
            <pc:sldMk cId="689302168" sldId="271"/>
            <ac:spMk id="22" creationId="{6CA2C65D-0168-1245-86C8-62A8A6F7B813}"/>
          </ac:spMkLst>
        </pc:spChg>
        <pc:spChg chg="add del">
          <ac:chgData name="Villarrubia Palacin, Ana (Student)" userId="0978f85d-9638-4306-8c71-7a5d3717313a" providerId="ADAL" clId="{E388AE55-9358-324E-8464-18D2FEBE03AD}" dt="2023-02-05T15:37:17.591" v="1791" actId="26606"/>
          <ac:spMkLst>
            <pc:docMk/>
            <pc:sldMk cId="689302168" sldId="271"/>
            <ac:spMk id="24" creationId="{56EC6756-249A-354D-B2C0-DA82BEEEC9B9}"/>
          </ac:spMkLst>
        </pc:spChg>
        <pc:spChg chg="add del">
          <ac:chgData name="Villarrubia Palacin, Ana (Student)" userId="0978f85d-9638-4306-8c71-7a5d3717313a" providerId="ADAL" clId="{E388AE55-9358-324E-8464-18D2FEBE03AD}" dt="2023-02-05T15:37:17.591" v="1791" actId="26606"/>
          <ac:spMkLst>
            <pc:docMk/>
            <pc:sldMk cId="689302168" sldId="271"/>
            <ac:spMk id="26" creationId="{99B14128-2D03-F14B-8681-9410A28F3AA2}"/>
          </ac:spMkLst>
        </pc:spChg>
        <pc:spChg chg="add del">
          <ac:chgData name="Villarrubia Palacin, Ana (Student)" userId="0978f85d-9638-4306-8c71-7a5d3717313a" providerId="ADAL" clId="{E388AE55-9358-324E-8464-18D2FEBE03AD}" dt="2023-02-05T15:37:17.581" v="1790" actId="26606"/>
          <ac:spMkLst>
            <pc:docMk/>
            <pc:sldMk cId="689302168" sldId="271"/>
            <ac:spMk id="31" creationId="{1D227D51-204B-ED48-AF9A-0BE9633FE04A}"/>
          </ac:spMkLst>
        </pc:spChg>
        <pc:spChg chg="add del">
          <ac:chgData name="Villarrubia Palacin, Ana (Student)" userId="0978f85d-9638-4306-8c71-7a5d3717313a" providerId="ADAL" clId="{E388AE55-9358-324E-8464-18D2FEBE03AD}" dt="2023-02-05T15:37:17.581" v="1790" actId="26606"/>
          <ac:spMkLst>
            <pc:docMk/>
            <pc:sldMk cId="689302168" sldId="271"/>
            <ac:spMk id="33" creationId="{57A23F45-CDAE-8A40-8DE7-92A0BBC119B7}"/>
          </ac:spMkLst>
        </pc:spChg>
        <pc:spChg chg="add del">
          <ac:chgData name="Villarrubia Palacin, Ana (Student)" userId="0978f85d-9638-4306-8c71-7a5d3717313a" providerId="ADAL" clId="{E388AE55-9358-324E-8464-18D2FEBE03AD}" dt="2023-02-05T15:37:17.581" v="1790" actId="26606"/>
          <ac:spMkLst>
            <pc:docMk/>
            <pc:sldMk cId="689302168" sldId="271"/>
            <ac:spMk id="35" creationId="{68546383-CCC4-544B-B0D8-DE78DE39BB78}"/>
          </ac:spMkLst>
        </pc:spChg>
        <pc:spChg chg="add del">
          <ac:chgData name="Villarrubia Palacin, Ana (Student)" userId="0978f85d-9638-4306-8c71-7a5d3717313a" providerId="ADAL" clId="{E388AE55-9358-324E-8464-18D2FEBE03AD}" dt="2023-02-05T15:37:17.581" v="1790" actId="26606"/>
          <ac:spMkLst>
            <pc:docMk/>
            <pc:sldMk cId="689302168" sldId="271"/>
            <ac:spMk id="37" creationId="{6CA2C65D-0168-1245-86C8-62A8A6F7B813}"/>
          </ac:spMkLst>
        </pc:spChg>
        <pc:spChg chg="add del">
          <ac:chgData name="Villarrubia Palacin, Ana (Student)" userId="0978f85d-9638-4306-8c71-7a5d3717313a" providerId="ADAL" clId="{E388AE55-9358-324E-8464-18D2FEBE03AD}" dt="2023-02-05T15:37:17.581" v="1790" actId="26606"/>
          <ac:spMkLst>
            <pc:docMk/>
            <pc:sldMk cId="689302168" sldId="271"/>
            <ac:spMk id="39" creationId="{755E9273-3717-C94C-9BFF-75E87E47C46A}"/>
          </ac:spMkLst>
        </pc:spChg>
        <pc:spChg chg="add del">
          <ac:chgData name="Villarrubia Palacin, Ana (Student)" userId="0978f85d-9638-4306-8c71-7a5d3717313a" providerId="ADAL" clId="{E388AE55-9358-324E-8464-18D2FEBE03AD}" dt="2023-02-05T15:37:17.581" v="1790" actId="26606"/>
          <ac:spMkLst>
            <pc:docMk/>
            <pc:sldMk cId="689302168" sldId="271"/>
            <ac:spMk id="41" creationId="{9BA6F386-E5BF-4C49-AC0B-6772CD313553}"/>
          </ac:spMkLst>
        </pc:spChg>
        <pc:spChg chg="add">
          <ac:chgData name="Villarrubia Palacin, Ana (Student)" userId="0978f85d-9638-4306-8c71-7a5d3717313a" providerId="ADAL" clId="{E388AE55-9358-324E-8464-18D2FEBE03AD}" dt="2023-02-05T15:37:17.591" v="1791" actId="26606"/>
          <ac:spMkLst>
            <pc:docMk/>
            <pc:sldMk cId="689302168" sldId="271"/>
            <ac:spMk id="43" creationId="{1D227D51-204B-ED48-AF9A-0BE9633FE04A}"/>
          </ac:spMkLst>
        </pc:spChg>
        <pc:spChg chg="add">
          <ac:chgData name="Villarrubia Palacin, Ana (Student)" userId="0978f85d-9638-4306-8c71-7a5d3717313a" providerId="ADAL" clId="{E388AE55-9358-324E-8464-18D2FEBE03AD}" dt="2023-02-05T15:37:17.591" v="1791" actId="26606"/>
          <ac:spMkLst>
            <pc:docMk/>
            <pc:sldMk cId="689302168" sldId="271"/>
            <ac:spMk id="44" creationId="{57A23F45-CDAE-8A40-8DE7-92A0BBC119B7}"/>
          </ac:spMkLst>
        </pc:spChg>
        <pc:spChg chg="add">
          <ac:chgData name="Villarrubia Palacin, Ana (Student)" userId="0978f85d-9638-4306-8c71-7a5d3717313a" providerId="ADAL" clId="{E388AE55-9358-324E-8464-18D2FEBE03AD}" dt="2023-02-05T15:37:17.591" v="1791" actId="26606"/>
          <ac:spMkLst>
            <pc:docMk/>
            <pc:sldMk cId="689302168" sldId="271"/>
            <ac:spMk id="45" creationId="{68546383-CCC4-544B-B0D8-DE78DE39BB78}"/>
          </ac:spMkLst>
        </pc:spChg>
        <pc:spChg chg="add">
          <ac:chgData name="Villarrubia Palacin, Ana (Student)" userId="0978f85d-9638-4306-8c71-7a5d3717313a" providerId="ADAL" clId="{E388AE55-9358-324E-8464-18D2FEBE03AD}" dt="2023-02-05T15:37:17.591" v="1791" actId="26606"/>
          <ac:spMkLst>
            <pc:docMk/>
            <pc:sldMk cId="689302168" sldId="271"/>
            <ac:spMk id="46" creationId="{6CA2C65D-0168-1245-86C8-62A8A6F7B813}"/>
          </ac:spMkLst>
        </pc:spChg>
        <pc:spChg chg="add">
          <ac:chgData name="Villarrubia Palacin, Ana (Student)" userId="0978f85d-9638-4306-8c71-7a5d3717313a" providerId="ADAL" clId="{E388AE55-9358-324E-8464-18D2FEBE03AD}" dt="2023-02-05T15:37:17.591" v="1791" actId="26606"/>
          <ac:spMkLst>
            <pc:docMk/>
            <pc:sldMk cId="689302168" sldId="271"/>
            <ac:spMk id="47" creationId="{56EC6756-249A-354D-B2C0-DA82BEEEC9B9}"/>
          </ac:spMkLst>
        </pc:spChg>
        <pc:spChg chg="add">
          <ac:chgData name="Villarrubia Palacin, Ana (Student)" userId="0978f85d-9638-4306-8c71-7a5d3717313a" providerId="ADAL" clId="{E388AE55-9358-324E-8464-18D2FEBE03AD}" dt="2023-02-05T15:37:17.591" v="1791" actId="26606"/>
          <ac:spMkLst>
            <pc:docMk/>
            <pc:sldMk cId="689302168" sldId="271"/>
            <ac:spMk id="48" creationId="{99B14128-2D03-F14B-8681-9410A28F3AA2}"/>
          </ac:spMkLst>
        </pc:spChg>
        <pc:picChg chg="mod">
          <ac:chgData name="Villarrubia Palacin, Ana (Student)" userId="0978f85d-9638-4306-8c71-7a5d3717313a" providerId="ADAL" clId="{E388AE55-9358-324E-8464-18D2FEBE03AD}" dt="2023-02-05T15:42:15.505" v="1853" actId="1076"/>
          <ac:picMkLst>
            <pc:docMk/>
            <pc:sldMk cId="689302168" sldId="271"/>
            <ac:picMk id="11" creationId="{BDE97F18-75D9-1991-882D-16A345C5B4DA}"/>
          </ac:picMkLst>
        </pc:picChg>
      </pc:sldChg>
      <pc:sldMasterChg chg="del delSldLayout">
        <pc:chgData name="Villarrubia Palacin, Ana (Student)" userId="0978f85d-9638-4306-8c71-7a5d3717313a" providerId="ADAL" clId="{E388AE55-9358-324E-8464-18D2FEBE03AD}" dt="2023-02-02T14:29:32.144" v="64" actId="26606"/>
        <pc:sldMasterMkLst>
          <pc:docMk/>
          <pc:sldMasterMk cId="2460954070" sldId="2147483660"/>
        </pc:sldMasterMkLst>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2385387890" sldId="2147483661"/>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949138452" sldId="2147483662"/>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2591524520" sldId="2147483663"/>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1203092039" sldId="2147483664"/>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3733172339" sldId="2147483665"/>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3210312558" sldId="2147483666"/>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3146388984" sldId="2147483667"/>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3171841454" sldId="2147483668"/>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1718958274" sldId="2147483669"/>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2202905451" sldId="2147483670"/>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3479445657" sldId="2147483671"/>
          </pc:sldLayoutMkLst>
        </pc:sldLayoutChg>
      </pc:sldMasterChg>
      <pc:sldMasterChg chg="add addSldLayout">
        <pc:chgData name="Villarrubia Palacin, Ana (Student)" userId="0978f85d-9638-4306-8c71-7a5d3717313a" providerId="ADAL" clId="{E388AE55-9358-324E-8464-18D2FEBE03AD}" dt="2023-02-02T14:29:32.144" v="64" actId="26606"/>
        <pc:sldMasterMkLst>
          <pc:docMk/>
          <pc:sldMasterMk cId="1691852153" sldId="2147483685"/>
        </pc:sldMasterMkLst>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2068210195" sldId="2147483674"/>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2654106356" sldId="2147483675"/>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760972071" sldId="2147483676"/>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3575818779" sldId="2147483677"/>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4124469433" sldId="2147483678"/>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150966342" sldId="2147483679"/>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3726168450" sldId="2147483680"/>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2007458649" sldId="2147483681"/>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278029936" sldId="2147483682"/>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882308774" sldId="2147483683"/>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435064500" sldId="2147483684"/>
          </pc:sldLayoutMkLst>
        </pc:sldLayoutChg>
      </pc:sldMasterChg>
    </pc:docChg>
  </pc:docChgLst>
  <pc:docChgLst>
    <pc:chgData name="Wade, Sam (Student)" userId="S::wades2@lancaster.ac.uk::adce9110-48c8-4440-bb86-4e5c4f444388" providerId="AD" clId="Web-{BD7C4737-A95D-4916-B27A-EEBEE80932D4}"/>
    <pc:docChg chg="addSld delSld modSld">
      <pc:chgData name="Wade, Sam (Student)" userId="S::wades2@lancaster.ac.uk::adce9110-48c8-4440-bb86-4e5c4f444388" providerId="AD" clId="Web-{BD7C4737-A95D-4916-B27A-EEBEE80932D4}" dt="2023-02-05T23:25:34.585" v="116" actId="20577"/>
      <pc:docMkLst>
        <pc:docMk/>
      </pc:docMkLst>
      <pc:sldChg chg="modSp">
        <pc:chgData name="Wade, Sam (Student)" userId="S::wades2@lancaster.ac.uk::adce9110-48c8-4440-bb86-4e5c4f444388" providerId="AD" clId="Web-{BD7C4737-A95D-4916-B27A-EEBEE80932D4}" dt="2023-02-05T23:01:06.616" v="32" actId="20577"/>
        <pc:sldMkLst>
          <pc:docMk/>
          <pc:sldMk cId="2543565350" sldId="273"/>
        </pc:sldMkLst>
        <pc:spChg chg="mod">
          <ac:chgData name="Wade, Sam (Student)" userId="S::wades2@lancaster.ac.uk::adce9110-48c8-4440-bb86-4e5c4f444388" providerId="AD" clId="Web-{BD7C4737-A95D-4916-B27A-EEBEE80932D4}" dt="2023-02-05T23:01:06.616" v="32" actId="20577"/>
          <ac:spMkLst>
            <pc:docMk/>
            <pc:sldMk cId="2543565350" sldId="273"/>
            <ac:spMk id="3" creationId="{BBEF4F6A-FF66-D4EC-EBFB-F7CDD32C2649}"/>
          </ac:spMkLst>
        </pc:spChg>
      </pc:sldChg>
      <pc:sldChg chg="modSp">
        <pc:chgData name="Wade, Sam (Student)" userId="S::wades2@lancaster.ac.uk::adce9110-48c8-4440-bb86-4e5c4f444388" providerId="AD" clId="Web-{BD7C4737-A95D-4916-B27A-EEBEE80932D4}" dt="2023-02-05T23:25:34.585" v="116" actId="20577"/>
        <pc:sldMkLst>
          <pc:docMk/>
          <pc:sldMk cId="865127825" sldId="274"/>
        </pc:sldMkLst>
        <pc:spChg chg="mod">
          <ac:chgData name="Wade, Sam (Student)" userId="S::wades2@lancaster.ac.uk::adce9110-48c8-4440-bb86-4e5c4f444388" providerId="AD" clId="Web-{BD7C4737-A95D-4916-B27A-EEBEE80932D4}" dt="2023-02-05T23:25:34.585" v="116" actId="20577"/>
          <ac:spMkLst>
            <pc:docMk/>
            <pc:sldMk cId="865127825" sldId="274"/>
            <ac:spMk id="3" creationId="{332B50F1-471F-05A5-28D2-BC61DCE5F9C6}"/>
          </ac:spMkLst>
        </pc:spChg>
      </pc:sldChg>
      <pc:sldChg chg="addSp delSp modSp new del">
        <pc:chgData name="Wade, Sam (Student)" userId="S::wades2@lancaster.ac.uk::adce9110-48c8-4440-bb86-4e5c4f444388" providerId="AD" clId="Web-{BD7C4737-A95D-4916-B27A-EEBEE80932D4}" dt="2023-02-05T22:50:13.843" v="29"/>
        <pc:sldMkLst>
          <pc:docMk/>
          <pc:sldMk cId="1885149913" sldId="275"/>
        </pc:sldMkLst>
        <pc:spChg chg="mod">
          <ac:chgData name="Wade, Sam (Student)" userId="S::wades2@lancaster.ac.uk::adce9110-48c8-4440-bb86-4e5c4f444388" providerId="AD" clId="Web-{BD7C4737-A95D-4916-B27A-EEBEE80932D4}" dt="2023-02-05T22:39:31.542" v="28" actId="20577"/>
          <ac:spMkLst>
            <pc:docMk/>
            <pc:sldMk cId="1885149913" sldId="275"/>
            <ac:spMk id="2" creationId="{11CABA5F-8959-0A9B-AE50-2C78EAEB0131}"/>
          </ac:spMkLst>
        </pc:spChg>
        <pc:spChg chg="del mod">
          <ac:chgData name="Wade, Sam (Student)" userId="S::wades2@lancaster.ac.uk::adce9110-48c8-4440-bb86-4e5c4f444388" providerId="AD" clId="Web-{BD7C4737-A95D-4916-B27A-EEBEE80932D4}" dt="2023-02-05T22:39:07.572" v="19"/>
          <ac:spMkLst>
            <pc:docMk/>
            <pc:sldMk cId="1885149913" sldId="275"/>
            <ac:spMk id="3" creationId="{03A0AF24-B6D4-0E51-E7D4-B23ADF8D24DB}"/>
          </ac:spMkLst>
        </pc:spChg>
        <pc:spChg chg="add mod">
          <ac:chgData name="Wade, Sam (Student)" userId="S::wades2@lancaster.ac.uk::adce9110-48c8-4440-bb86-4e5c4f444388" providerId="AD" clId="Web-{BD7C4737-A95D-4916-B27A-EEBEE80932D4}" dt="2023-02-05T22:39:24.041" v="24" actId="20577"/>
          <ac:spMkLst>
            <pc:docMk/>
            <pc:sldMk cId="1885149913" sldId="275"/>
            <ac:spMk id="5" creationId="{321E1584-C284-2540-DC75-E1DA98CC7DF1}"/>
          </ac:spMkLst>
        </pc:spChg>
        <pc:picChg chg="add mod ord">
          <ac:chgData name="Wade, Sam (Student)" userId="S::wades2@lancaster.ac.uk::adce9110-48c8-4440-bb86-4e5c4f444388" providerId="AD" clId="Web-{BD7C4737-A95D-4916-B27A-EEBEE80932D4}" dt="2023-02-05T22:39:11.166" v="20" actId="1076"/>
          <ac:picMkLst>
            <pc:docMk/>
            <pc:sldMk cId="1885149913" sldId="275"/>
            <ac:picMk id="4" creationId="{9265B405-814B-05B6-03E3-03F15CD24B59}"/>
          </ac:picMkLst>
        </pc:picChg>
      </pc:sldChg>
    </pc:docChg>
  </pc:docChgLst>
  <pc:docChgLst>
    <pc:chgData name="Sparks, Willow (Student)" userId="S::sparkss@lancaster.ac.uk::f736e02e-ce0f-42d2-b371-2359346a8bea" providerId="AD" clId="Web-{56F7CB57-3107-4B03-854D-D02DE2532BD9}"/>
    <pc:docChg chg="modSld">
      <pc:chgData name="Sparks, Willow (Student)" userId="S::sparkss@lancaster.ac.uk::f736e02e-ce0f-42d2-b371-2359346a8bea" providerId="AD" clId="Web-{56F7CB57-3107-4B03-854D-D02DE2532BD9}" dt="2023-02-06T13:18:33.646" v="73" actId="20577"/>
      <pc:docMkLst>
        <pc:docMk/>
      </pc:docMkLst>
      <pc:sldChg chg="modSp">
        <pc:chgData name="Sparks, Willow (Student)" userId="S::sparkss@lancaster.ac.uk::f736e02e-ce0f-42d2-b371-2359346a8bea" providerId="AD" clId="Web-{56F7CB57-3107-4B03-854D-D02DE2532BD9}" dt="2023-02-06T13:18:33.646" v="73" actId="20577"/>
        <pc:sldMkLst>
          <pc:docMk/>
          <pc:sldMk cId="1608861808" sldId="270"/>
        </pc:sldMkLst>
        <pc:spChg chg="mod">
          <ac:chgData name="Sparks, Willow (Student)" userId="S::sparkss@lancaster.ac.uk::f736e02e-ce0f-42d2-b371-2359346a8bea" providerId="AD" clId="Web-{56F7CB57-3107-4B03-854D-D02DE2532BD9}" dt="2023-02-06T13:18:33.646" v="73" actId="20577"/>
          <ac:spMkLst>
            <pc:docMk/>
            <pc:sldMk cId="1608861808" sldId="270"/>
            <ac:spMk id="3" creationId="{3288E2A9-6AF6-BEA4-3231-D8F0FC7A1536}"/>
          </ac:spMkLst>
        </pc:spChg>
      </pc:sldChg>
    </pc:docChg>
  </pc:docChgLst>
  <pc:docChgLst>
    <pc:chgData name="Sparks, Willow (Student)" userId="S::sparkss@lancaster.ac.uk::f736e02e-ce0f-42d2-b371-2359346a8bea" providerId="AD" clId="Web-{4C036139-A714-48B1-80CC-E576D4F5AF83}"/>
    <pc:docChg chg="addSld modSld sldOrd">
      <pc:chgData name="Sparks, Willow (Student)" userId="S::sparkss@lancaster.ac.uk::f736e02e-ce0f-42d2-b371-2359346a8bea" providerId="AD" clId="Web-{4C036139-A714-48B1-80CC-E576D4F5AF83}" dt="2023-02-02T15:48:31.982" v="10" actId="14100"/>
      <pc:docMkLst>
        <pc:docMk/>
      </pc:docMkLst>
      <pc:sldChg chg="modSp new ord">
        <pc:chgData name="Sparks, Willow (Student)" userId="S::sparkss@lancaster.ac.uk::f736e02e-ce0f-42d2-b371-2359346a8bea" providerId="AD" clId="Web-{4C036139-A714-48B1-80CC-E576D4F5AF83}" dt="2023-02-02T15:48:31.982" v="10" actId="14100"/>
        <pc:sldMkLst>
          <pc:docMk/>
          <pc:sldMk cId="3607009764" sldId="263"/>
        </pc:sldMkLst>
        <pc:spChg chg="mod">
          <ac:chgData name="Sparks, Willow (Student)" userId="S::sparkss@lancaster.ac.uk::f736e02e-ce0f-42d2-b371-2359346a8bea" providerId="AD" clId="Web-{4C036139-A714-48B1-80CC-E576D4F5AF83}" dt="2023-02-02T15:48:27.404" v="9" actId="1076"/>
          <ac:spMkLst>
            <pc:docMk/>
            <pc:sldMk cId="3607009764" sldId="263"/>
            <ac:spMk id="2" creationId="{85FAF534-89B3-8071-B7EC-A900BA6040E8}"/>
          </ac:spMkLst>
        </pc:spChg>
        <pc:spChg chg="mod">
          <ac:chgData name="Sparks, Willow (Student)" userId="S::sparkss@lancaster.ac.uk::f736e02e-ce0f-42d2-b371-2359346a8bea" providerId="AD" clId="Web-{4C036139-A714-48B1-80CC-E576D4F5AF83}" dt="2023-02-02T15:48:31.982" v="10" actId="14100"/>
          <ac:spMkLst>
            <pc:docMk/>
            <pc:sldMk cId="3607009764" sldId="263"/>
            <ac:spMk id="3" creationId="{8DF3EA8C-31D1-303F-BED0-E2AB7A5AA507}"/>
          </ac:spMkLst>
        </pc:spChg>
      </pc:sldChg>
    </pc:docChg>
  </pc:docChgLst>
  <pc:docChgLst>
    <pc:chgData name="Sparks, Willow (Student)" userId="S::sparkss@lancaster.ac.uk::f736e02e-ce0f-42d2-b371-2359346a8bea" providerId="AD" clId="Web-{2BC3FD6E-AC4E-4085-9AFE-26608F21D8AA}"/>
    <pc:docChg chg="addSld modSld">
      <pc:chgData name="Sparks, Willow (Student)" userId="S::sparkss@lancaster.ac.uk::f736e02e-ce0f-42d2-b371-2359346a8bea" providerId="AD" clId="Web-{2BC3FD6E-AC4E-4085-9AFE-26608F21D8AA}" dt="2023-02-04T21:18:15.246" v="14" actId="1076"/>
      <pc:docMkLst>
        <pc:docMk/>
      </pc:docMkLst>
      <pc:sldChg chg="modSp">
        <pc:chgData name="Sparks, Willow (Student)" userId="S::sparkss@lancaster.ac.uk::f736e02e-ce0f-42d2-b371-2359346a8bea" providerId="AD" clId="Web-{2BC3FD6E-AC4E-4085-9AFE-26608F21D8AA}" dt="2023-02-04T21:14:37.896" v="2" actId="20577"/>
        <pc:sldMkLst>
          <pc:docMk/>
          <pc:sldMk cId="1608861808" sldId="270"/>
        </pc:sldMkLst>
        <pc:spChg chg="mod">
          <ac:chgData name="Sparks, Willow (Student)" userId="S::sparkss@lancaster.ac.uk::f736e02e-ce0f-42d2-b371-2359346a8bea" providerId="AD" clId="Web-{2BC3FD6E-AC4E-4085-9AFE-26608F21D8AA}" dt="2023-02-04T21:14:37.896" v="2" actId="20577"/>
          <ac:spMkLst>
            <pc:docMk/>
            <pc:sldMk cId="1608861808" sldId="270"/>
            <ac:spMk id="3" creationId="{3288E2A9-6AF6-BEA4-3231-D8F0FC7A1536}"/>
          </ac:spMkLst>
        </pc:spChg>
      </pc:sldChg>
      <pc:sldChg chg="addSp delSp modSp new">
        <pc:chgData name="Sparks, Willow (Student)" userId="S::sparkss@lancaster.ac.uk::f736e02e-ce0f-42d2-b371-2359346a8bea" providerId="AD" clId="Web-{2BC3FD6E-AC4E-4085-9AFE-26608F21D8AA}" dt="2023-02-04T21:18:15.246" v="14" actId="1076"/>
        <pc:sldMkLst>
          <pc:docMk/>
          <pc:sldMk cId="689302168" sldId="271"/>
        </pc:sldMkLst>
        <pc:spChg chg="add del">
          <ac:chgData name="Sparks, Willow (Student)" userId="S::sparkss@lancaster.ac.uk::f736e02e-ce0f-42d2-b371-2359346a8bea" providerId="AD" clId="Web-{2BC3FD6E-AC4E-4085-9AFE-26608F21D8AA}" dt="2023-02-04T21:16:37.119" v="6"/>
          <ac:spMkLst>
            <pc:docMk/>
            <pc:sldMk cId="689302168" sldId="271"/>
            <ac:spMk id="3" creationId="{97A9622E-9158-6E7F-149B-5DAE79F271D6}"/>
          </ac:spMkLst>
        </pc:spChg>
        <pc:spChg chg="add del mod">
          <ac:chgData name="Sparks, Willow (Student)" userId="S::sparkss@lancaster.ac.uk::f736e02e-ce0f-42d2-b371-2359346a8bea" providerId="AD" clId="Web-{2BC3FD6E-AC4E-4085-9AFE-26608F21D8AA}" dt="2023-02-04T21:16:50.682" v="8"/>
          <ac:spMkLst>
            <pc:docMk/>
            <pc:sldMk cId="689302168" sldId="271"/>
            <ac:spMk id="7" creationId="{695F4A4D-F00E-360E-408D-0A1F6A446F18}"/>
          </ac:spMkLst>
        </pc:spChg>
        <pc:spChg chg="add del mod">
          <ac:chgData name="Sparks, Willow (Student)" userId="S::sparkss@lancaster.ac.uk::f736e02e-ce0f-42d2-b371-2359346a8bea" providerId="AD" clId="Web-{2BC3FD6E-AC4E-4085-9AFE-26608F21D8AA}" dt="2023-02-04T21:17:46.527" v="10"/>
          <ac:spMkLst>
            <pc:docMk/>
            <pc:sldMk cId="689302168" sldId="271"/>
            <ac:spMk id="10" creationId="{369E5828-C438-6366-7A6E-6BF6C9A628EE}"/>
          </ac:spMkLst>
        </pc:spChg>
        <pc:picChg chg="add del mod ord">
          <ac:chgData name="Sparks, Willow (Student)" userId="S::sparkss@lancaster.ac.uk::f736e02e-ce0f-42d2-b371-2359346a8bea" providerId="AD" clId="Web-{2BC3FD6E-AC4E-4085-9AFE-26608F21D8AA}" dt="2023-02-04T21:16:29.384" v="5"/>
          <ac:picMkLst>
            <pc:docMk/>
            <pc:sldMk cId="689302168" sldId="271"/>
            <ac:picMk id="4" creationId="{0CE2FFDD-92DD-9B23-086D-5DF48ECF0875}"/>
          </ac:picMkLst>
        </pc:picChg>
        <pc:picChg chg="add del mod ord">
          <ac:chgData name="Sparks, Willow (Student)" userId="S::sparkss@lancaster.ac.uk::f736e02e-ce0f-42d2-b371-2359346a8bea" providerId="AD" clId="Web-{2BC3FD6E-AC4E-4085-9AFE-26608F21D8AA}" dt="2023-02-04T21:16:41.697" v="7"/>
          <ac:picMkLst>
            <pc:docMk/>
            <pc:sldMk cId="689302168" sldId="271"/>
            <ac:picMk id="5" creationId="{7EF5B31C-A472-6069-FCEF-4062F0E4530F}"/>
          </ac:picMkLst>
        </pc:picChg>
        <pc:picChg chg="add del mod ord">
          <ac:chgData name="Sparks, Willow (Student)" userId="S::sparkss@lancaster.ac.uk::f736e02e-ce0f-42d2-b371-2359346a8bea" providerId="AD" clId="Web-{2BC3FD6E-AC4E-4085-9AFE-26608F21D8AA}" dt="2023-02-04T21:16:51.072" v="9"/>
          <ac:picMkLst>
            <pc:docMk/>
            <pc:sldMk cId="689302168" sldId="271"/>
            <ac:picMk id="8" creationId="{A270E274-CB1F-7EB6-D240-7C6E68EFB4F1}"/>
          </ac:picMkLst>
        </pc:picChg>
        <pc:picChg chg="add mod ord">
          <ac:chgData name="Sparks, Willow (Student)" userId="S::sparkss@lancaster.ac.uk::f736e02e-ce0f-42d2-b371-2359346a8bea" providerId="AD" clId="Web-{2BC3FD6E-AC4E-4085-9AFE-26608F21D8AA}" dt="2023-02-04T21:18:15.246" v="14" actId="1076"/>
          <ac:picMkLst>
            <pc:docMk/>
            <pc:sldMk cId="689302168" sldId="271"/>
            <ac:picMk id="11" creationId="{BDE97F18-75D9-1991-882D-16A345C5B4DA}"/>
          </ac:picMkLst>
        </pc:picChg>
      </pc:sldChg>
    </pc:docChg>
  </pc:docChgLst>
  <pc:docChgLst>
    <pc:chgData name="Wade, Sam (Student)" userId="S::wades2@lancaster.ac.uk::adce9110-48c8-4440-bb86-4e5c4f444388" providerId="AD" clId="Web-{80E700D0-15E6-40BE-9088-7B06B023AFEB}"/>
    <pc:docChg chg="addSld modSld">
      <pc:chgData name="Wade, Sam (Student)" userId="S::wades2@lancaster.ac.uk::adce9110-48c8-4440-bb86-4e5c4f444388" providerId="AD" clId="Web-{80E700D0-15E6-40BE-9088-7B06B023AFEB}" dt="2023-02-06T13:31:51.833" v="317" actId="20577"/>
      <pc:docMkLst>
        <pc:docMk/>
      </pc:docMkLst>
      <pc:sldChg chg="addSp delSp modSp new">
        <pc:chgData name="Wade, Sam (Student)" userId="S::wades2@lancaster.ac.uk::adce9110-48c8-4440-bb86-4e5c4f444388" providerId="AD" clId="Web-{80E700D0-15E6-40BE-9088-7B06B023AFEB}" dt="2023-02-06T13:31:51.833" v="317" actId="20577"/>
        <pc:sldMkLst>
          <pc:docMk/>
          <pc:sldMk cId="1677239504" sldId="276"/>
        </pc:sldMkLst>
        <pc:spChg chg="mod">
          <ac:chgData name="Wade, Sam (Student)" userId="S::wades2@lancaster.ac.uk::adce9110-48c8-4440-bb86-4e5c4f444388" providerId="AD" clId="Web-{80E700D0-15E6-40BE-9088-7B06B023AFEB}" dt="2023-02-06T13:17:49.601" v="13" actId="14100"/>
          <ac:spMkLst>
            <pc:docMk/>
            <pc:sldMk cId="1677239504" sldId="276"/>
            <ac:spMk id="2" creationId="{BD03D99F-D453-FF51-CCE9-D4277A322AB1}"/>
          </ac:spMkLst>
        </pc:spChg>
        <pc:spChg chg="del mod">
          <ac:chgData name="Wade, Sam (Student)" userId="S::wades2@lancaster.ac.uk::adce9110-48c8-4440-bb86-4e5c4f444388" providerId="AD" clId="Web-{80E700D0-15E6-40BE-9088-7B06B023AFEB}" dt="2023-02-06T13:18:50.134" v="17"/>
          <ac:spMkLst>
            <pc:docMk/>
            <pc:sldMk cId="1677239504" sldId="276"/>
            <ac:spMk id="3" creationId="{9C2BFD0C-63A7-F5D2-B966-F129C7020F7B}"/>
          </ac:spMkLst>
        </pc:spChg>
        <pc:spChg chg="add mod">
          <ac:chgData name="Wade, Sam (Student)" userId="S::wades2@lancaster.ac.uk::adce9110-48c8-4440-bb86-4e5c4f444388" providerId="AD" clId="Web-{80E700D0-15E6-40BE-9088-7B06B023AFEB}" dt="2023-02-06T13:31:51.833" v="317" actId="20577"/>
          <ac:spMkLst>
            <pc:docMk/>
            <pc:sldMk cId="1677239504" sldId="276"/>
            <ac:spMk id="5" creationId="{5DE7A29A-FD94-A474-1FF9-C169E44A9E5C}"/>
          </ac:spMkLst>
        </pc:spChg>
        <pc:picChg chg="add mod ord">
          <ac:chgData name="Wade, Sam (Student)" userId="S::wades2@lancaster.ac.uk::adce9110-48c8-4440-bb86-4e5c4f444388" providerId="AD" clId="Web-{80E700D0-15E6-40BE-9088-7B06B023AFEB}" dt="2023-02-06T13:18:58.228" v="19" actId="14100"/>
          <ac:picMkLst>
            <pc:docMk/>
            <pc:sldMk cId="1677239504" sldId="276"/>
            <ac:picMk id="4" creationId="{0A72FDDA-56FC-F069-B1F8-26AF3E863780}"/>
          </ac:picMkLst>
        </pc:picChg>
      </pc:sldChg>
    </pc:docChg>
  </pc:docChgLst>
  <pc:docChgLst>
    <pc:chgData name="Wade, Sam (Student)" userId="S::wades2@lancaster.ac.uk::adce9110-48c8-4440-bb86-4e5c4f444388" providerId="AD" clId="Web-{072021E1-1A19-4B17-BA0E-5D4EAD63C70F}"/>
    <pc:docChg chg="modSld">
      <pc:chgData name="Wade, Sam (Student)" userId="S::wades2@lancaster.ac.uk::adce9110-48c8-4440-bb86-4e5c4f444388" providerId="AD" clId="Web-{072021E1-1A19-4B17-BA0E-5D4EAD63C70F}" dt="2023-02-02T15:45:57.767" v="126" actId="20577"/>
      <pc:docMkLst>
        <pc:docMk/>
      </pc:docMkLst>
      <pc:sldChg chg="modSp">
        <pc:chgData name="Wade, Sam (Student)" userId="S::wades2@lancaster.ac.uk::adce9110-48c8-4440-bb86-4e5c4f444388" providerId="AD" clId="Web-{072021E1-1A19-4B17-BA0E-5D4EAD63C70F}" dt="2023-02-02T15:45:57.767" v="126" actId="20577"/>
        <pc:sldMkLst>
          <pc:docMk/>
          <pc:sldMk cId="888615411" sldId="262"/>
        </pc:sldMkLst>
        <pc:spChg chg="mod">
          <ac:chgData name="Wade, Sam (Student)" userId="S::wades2@lancaster.ac.uk::adce9110-48c8-4440-bb86-4e5c4f444388" providerId="AD" clId="Web-{072021E1-1A19-4B17-BA0E-5D4EAD63C70F}" dt="2023-02-02T15:36:47.380" v="8" actId="20577"/>
          <ac:spMkLst>
            <pc:docMk/>
            <pc:sldMk cId="888615411" sldId="262"/>
            <ac:spMk id="2" creationId="{04949D04-5979-10BC-3C17-1B3B79F43577}"/>
          </ac:spMkLst>
        </pc:spChg>
        <pc:spChg chg="mod">
          <ac:chgData name="Wade, Sam (Student)" userId="S::wades2@lancaster.ac.uk::adce9110-48c8-4440-bb86-4e5c4f444388" providerId="AD" clId="Web-{072021E1-1A19-4B17-BA0E-5D4EAD63C70F}" dt="2023-02-02T15:45:57.767" v="126" actId="20577"/>
          <ac:spMkLst>
            <pc:docMk/>
            <pc:sldMk cId="888615411" sldId="262"/>
            <ac:spMk id="3" creationId="{A2F6722D-37CE-AF79-67DA-DC9621A4CFC7}"/>
          </ac:spMkLst>
        </pc:spChg>
      </pc:sldChg>
    </pc:docChg>
  </pc:docChgLst>
  <pc:docChgLst>
    <pc:chgData name="Sparks, Willow (Student)" userId="S::sparkss@lancaster.ac.uk::f736e02e-ce0f-42d2-b371-2359346a8bea" providerId="AD" clId="Web-{0D2266E9-0C6E-440D-8180-962950DE8017}"/>
    <pc:docChg chg="addSld delSld modSld">
      <pc:chgData name="Sparks, Willow (Student)" userId="S::sparkss@lancaster.ac.uk::f736e02e-ce0f-42d2-b371-2359346a8bea" providerId="AD" clId="Web-{0D2266E9-0C6E-440D-8180-962950DE8017}" dt="2023-02-02T14:31:27.273" v="138" actId="20577"/>
      <pc:docMkLst>
        <pc:docMk/>
      </pc:docMkLst>
      <pc:sldChg chg="new">
        <pc:chgData name="Sparks, Willow (Student)" userId="S::sparkss@lancaster.ac.uk::f736e02e-ce0f-42d2-b371-2359346a8bea" providerId="AD" clId="Web-{0D2266E9-0C6E-440D-8180-962950DE8017}" dt="2023-02-02T14:28:06.500" v="0"/>
        <pc:sldMkLst>
          <pc:docMk/>
          <pc:sldMk cId="3577496695" sldId="256"/>
        </pc:sldMkLst>
      </pc:sldChg>
      <pc:sldChg chg="modSp">
        <pc:chgData name="Sparks, Willow (Student)" userId="S::sparkss@lancaster.ac.uk::f736e02e-ce0f-42d2-b371-2359346a8bea" providerId="AD" clId="Web-{0D2266E9-0C6E-440D-8180-962950DE8017}" dt="2023-02-02T14:31:27.273" v="138" actId="20577"/>
        <pc:sldMkLst>
          <pc:docMk/>
          <pc:sldMk cId="616582346" sldId="257"/>
        </pc:sldMkLst>
        <pc:spChg chg="mod">
          <ac:chgData name="Sparks, Willow (Student)" userId="S::sparkss@lancaster.ac.uk::f736e02e-ce0f-42d2-b371-2359346a8bea" providerId="AD" clId="Web-{0D2266E9-0C6E-440D-8180-962950DE8017}" dt="2023-02-02T14:30:10.192" v="26" actId="1076"/>
          <ac:spMkLst>
            <pc:docMk/>
            <pc:sldMk cId="616582346" sldId="257"/>
            <ac:spMk id="2" creationId="{04949D04-5979-10BC-3C17-1B3B79F43577}"/>
          </ac:spMkLst>
        </pc:spChg>
        <pc:spChg chg="mod">
          <ac:chgData name="Sparks, Willow (Student)" userId="S::sparkss@lancaster.ac.uk::f736e02e-ce0f-42d2-b371-2359346a8bea" providerId="AD" clId="Web-{0D2266E9-0C6E-440D-8180-962950DE8017}" dt="2023-02-02T14:31:27.273" v="138" actId="20577"/>
          <ac:spMkLst>
            <pc:docMk/>
            <pc:sldMk cId="616582346" sldId="257"/>
            <ac:spMk id="3" creationId="{A2F6722D-37CE-AF79-67DA-DC9621A4CFC7}"/>
          </ac:spMkLst>
        </pc:spChg>
      </pc:sldChg>
      <pc:sldChg chg="new del">
        <pc:chgData name="Sparks, Willow (Student)" userId="S::sparkss@lancaster.ac.uk::f736e02e-ce0f-42d2-b371-2359346a8bea" providerId="AD" clId="Web-{0D2266E9-0C6E-440D-8180-962950DE8017}" dt="2023-02-02T14:29:46.863" v="2"/>
        <pc:sldMkLst>
          <pc:docMk/>
          <pc:sldMk cId="1515076326" sldId="257"/>
        </pc:sldMkLst>
      </pc:sldChg>
      <pc:sldChg chg="new">
        <pc:chgData name="Sparks, Willow (Student)" userId="S::sparkss@lancaster.ac.uk::f736e02e-ce0f-42d2-b371-2359346a8bea" providerId="AD" clId="Web-{0D2266E9-0C6E-440D-8180-962950DE8017}" dt="2023-02-02T14:29:50.801" v="3"/>
        <pc:sldMkLst>
          <pc:docMk/>
          <pc:sldMk cId="2618200573" sldId="257"/>
        </pc:sldMkLst>
      </pc:sldChg>
    </pc:docChg>
  </pc:docChgLst>
  <pc:docChgLst>
    <pc:chgData clId="Web-{FCC6A1F3-3009-4EB6-A7EA-9C40659FB96F}"/>
    <pc:docChg chg="modSld">
      <pc:chgData name="" userId="" providerId="" clId="Web-{FCC6A1F3-3009-4EB6-A7EA-9C40659FB96F}" dt="2023-03-17T13:05:42.794" v="0" actId="20577"/>
      <pc:docMkLst>
        <pc:docMk/>
      </pc:docMkLst>
      <pc:sldChg chg="modSp">
        <pc:chgData name="" userId="" providerId="" clId="Web-{FCC6A1F3-3009-4EB6-A7EA-9C40659FB96F}" dt="2023-03-17T13:05:42.794" v="0" actId="20577"/>
        <pc:sldMkLst>
          <pc:docMk/>
          <pc:sldMk cId="3285796969" sldId="281"/>
        </pc:sldMkLst>
        <pc:spChg chg="mod">
          <ac:chgData name="" userId="" providerId="" clId="Web-{FCC6A1F3-3009-4EB6-A7EA-9C40659FB96F}" dt="2023-03-17T13:05:42.794" v="0" actId="20577"/>
          <ac:spMkLst>
            <pc:docMk/>
            <pc:sldMk cId="3285796969" sldId="281"/>
            <ac:spMk id="3" creationId="{4F7C7C94-AD62-AE64-D13C-839C600E6A57}"/>
          </ac:spMkLst>
        </pc:spChg>
      </pc:sldChg>
    </pc:docChg>
  </pc:docChgLst>
  <pc:docChgLst>
    <pc:chgData name="Wade, Sam (Student)" userId="S::wades2@lancaster.ac.uk::adce9110-48c8-4440-bb86-4e5c4f444388" providerId="AD" clId="Web-{AF30059E-89C2-4788-8FD9-6494865A34AA}"/>
    <pc:docChg chg="modSld">
      <pc:chgData name="Wade, Sam (Student)" userId="S::wades2@lancaster.ac.uk::adce9110-48c8-4440-bb86-4e5c4f444388" providerId="AD" clId="Web-{AF30059E-89C2-4788-8FD9-6494865A34AA}" dt="2023-02-07T01:28:30.540" v="8" actId="20577"/>
      <pc:docMkLst>
        <pc:docMk/>
      </pc:docMkLst>
      <pc:sldChg chg="modSp">
        <pc:chgData name="Wade, Sam (Student)" userId="S::wades2@lancaster.ac.uk::adce9110-48c8-4440-bb86-4e5c4f444388" providerId="AD" clId="Web-{AF30059E-89C2-4788-8FD9-6494865A34AA}" dt="2023-02-07T01:28:30.540" v="8" actId="20577"/>
        <pc:sldMkLst>
          <pc:docMk/>
          <pc:sldMk cId="1677239504" sldId="276"/>
        </pc:sldMkLst>
        <pc:spChg chg="mod">
          <ac:chgData name="Wade, Sam (Student)" userId="S::wades2@lancaster.ac.uk::adce9110-48c8-4440-bb86-4e5c4f444388" providerId="AD" clId="Web-{AF30059E-89C2-4788-8FD9-6494865A34AA}" dt="2023-02-07T01:28:30.540" v="8" actId="20577"/>
          <ac:spMkLst>
            <pc:docMk/>
            <pc:sldMk cId="1677239504" sldId="276"/>
            <ac:spMk id="5" creationId="{5DE7A29A-FD94-A474-1FF9-C169E44A9E5C}"/>
          </ac:spMkLst>
        </pc:spChg>
      </pc:sldChg>
    </pc:docChg>
  </pc:docChgLst>
  <pc:docChgLst>
    <pc:chgData name="Sparks, Willow (Student)" userId="S::sparkss@lancaster.ac.uk::f736e02e-ce0f-42d2-b371-2359346a8bea" providerId="AD" clId="Web-{8652E996-131B-4971-8520-DB1FAC0C11A4}"/>
    <pc:docChg chg="modSld">
      <pc:chgData name="Sparks, Willow (Student)" userId="S::sparkss@lancaster.ac.uk::f736e02e-ce0f-42d2-b371-2359346a8bea" providerId="AD" clId="Web-{8652E996-131B-4971-8520-DB1FAC0C11A4}" dt="2023-02-04T04:37:37.494" v="108" actId="20577"/>
      <pc:docMkLst>
        <pc:docMk/>
      </pc:docMkLst>
      <pc:sldChg chg="modSp">
        <pc:chgData name="Sparks, Willow (Student)" userId="S::sparkss@lancaster.ac.uk::f736e02e-ce0f-42d2-b371-2359346a8bea" providerId="AD" clId="Web-{8652E996-131B-4971-8520-DB1FAC0C11A4}" dt="2023-02-04T04:37:37.494" v="108" actId="20577"/>
        <pc:sldMkLst>
          <pc:docMk/>
          <pc:sldMk cId="3607009764" sldId="263"/>
        </pc:sldMkLst>
        <pc:spChg chg="mod">
          <ac:chgData name="Sparks, Willow (Student)" userId="S::sparkss@lancaster.ac.uk::f736e02e-ce0f-42d2-b371-2359346a8bea" providerId="AD" clId="Web-{8652E996-131B-4971-8520-DB1FAC0C11A4}" dt="2023-02-04T04:37:37.494" v="108" actId="20577"/>
          <ac:spMkLst>
            <pc:docMk/>
            <pc:sldMk cId="3607009764" sldId="263"/>
            <ac:spMk id="3" creationId="{8DF3EA8C-31D1-303F-BED0-E2AB7A5AA507}"/>
          </ac:spMkLst>
        </pc:spChg>
      </pc:sldChg>
    </pc:docChg>
  </pc:docChgLst>
  <pc:docChgLst>
    <pc:chgData name="Sparks, Willow (Student)" userId="S::sparkss@lancaster.ac.uk::f736e02e-ce0f-42d2-b371-2359346a8bea" providerId="AD" clId="Web-{4B90D8FD-00FA-4A54-A67B-57E1039BA701}"/>
    <pc:docChg chg="addSld delSld modSld">
      <pc:chgData name="Sparks, Willow (Student)" userId="S::sparkss@lancaster.ac.uk::f736e02e-ce0f-42d2-b371-2359346a8bea" providerId="AD" clId="Web-{4B90D8FD-00FA-4A54-A67B-57E1039BA701}" dt="2023-03-16T18:49:04.480" v="359" actId="20577"/>
      <pc:docMkLst>
        <pc:docMk/>
      </pc:docMkLst>
      <pc:sldChg chg="modSp">
        <pc:chgData name="Sparks, Willow (Student)" userId="S::sparkss@lancaster.ac.uk::f736e02e-ce0f-42d2-b371-2359346a8bea" providerId="AD" clId="Web-{4B90D8FD-00FA-4A54-A67B-57E1039BA701}" dt="2023-03-16T18:42:51.530" v="311" actId="20577"/>
        <pc:sldMkLst>
          <pc:docMk/>
          <pc:sldMk cId="3408339642" sldId="260"/>
        </pc:sldMkLst>
        <pc:spChg chg="mod">
          <ac:chgData name="Sparks, Willow (Student)" userId="S::sparkss@lancaster.ac.uk::f736e02e-ce0f-42d2-b371-2359346a8bea" providerId="AD" clId="Web-{4B90D8FD-00FA-4A54-A67B-57E1039BA701}" dt="2023-03-16T18:42:51.530" v="311" actId="20577"/>
          <ac:spMkLst>
            <pc:docMk/>
            <pc:sldMk cId="3408339642" sldId="260"/>
            <ac:spMk id="3" creationId="{A2F6722D-37CE-AF79-67DA-DC9621A4CFC7}"/>
          </ac:spMkLst>
        </pc:spChg>
      </pc:sldChg>
      <pc:sldChg chg="modSp">
        <pc:chgData name="Sparks, Willow (Student)" userId="S::sparkss@lancaster.ac.uk::f736e02e-ce0f-42d2-b371-2359346a8bea" providerId="AD" clId="Web-{4B90D8FD-00FA-4A54-A67B-57E1039BA701}" dt="2023-03-16T18:41:57.107" v="275" actId="20577"/>
        <pc:sldMkLst>
          <pc:docMk/>
          <pc:sldMk cId="1203530689" sldId="261"/>
        </pc:sldMkLst>
        <pc:spChg chg="mod">
          <ac:chgData name="Sparks, Willow (Student)" userId="S::sparkss@lancaster.ac.uk::f736e02e-ce0f-42d2-b371-2359346a8bea" providerId="AD" clId="Web-{4B90D8FD-00FA-4A54-A67B-57E1039BA701}" dt="2023-03-16T18:41:57.107" v="275" actId="20577"/>
          <ac:spMkLst>
            <pc:docMk/>
            <pc:sldMk cId="1203530689" sldId="261"/>
            <ac:spMk id="3" creationId="{A2F6722D-37CE-AF79-67DA-DC9621A4CFC7}"/>
          </ac:spMkLst>
        </pc:spChg>
      </pc:sldChg>
      <pc:sldChg chg="modSp">
        <pc:chgData name="Sparks, Willow (Student)" userId="S::sparkss@lancaster.ac.uk::f736e02e-ce0f-42d2-b371-2359346a8bea" providerId="AD" clId="Web-{4B90D8FD-00FA-4A54-A67B-57E1039BA701}" dt="2023-03-16T18:44:13.299" v="330" actId="20577"/>
        <pc:sldMkLst>
          <pc:docMk/>
          <pc:sldMk cId="2670185893" sldId="277"/>
        </pc:sldMkLst>
        <pc:spChg chg="mod">
          <ac:chgData name="Sparks, Willow (Student)" userId="S::sparkss@lancaster.ac.uk::f736e02e-ce0f-42d2-b371-2359346a8bea" providerId="AD" clId="Web-{4B90D8FD-00FA-4A54-A67B-57E1039BA701}" dt="2023-03-16T18:37:25.442" v="168" actId="20577"/>
          <ac:spMkLst>
            <pc:docMk/>
            <pc:sldMk cId="2670185893" sldId="277"/>
            <ac:spMk id="2" creationId="{9B066C2D-5A6E-50D4-D7FF-26AA80A6EE59}"/>
          </ac:spMkLst>
        </pc:spChg>
        <pc:spChg chg="mod">
          <ac:chgData name="Sparks, Willow (Student)" userId="S::sparkss@lancaster.ac.uk::f736e02e-ce0f-42d2-b371-2359346a8bea" providerId="AD" clId="Web-{4B90D8FD-00FA-4A54-A67B-57E1039BA701}" dt="2023-03-16T18:44:13.299" v="330" actId="20577"/>
          <ac:spMkLst>
            <pc:docMk/>
            <pc:sldMk cId="2670185893" sldId="277"/>
            <ac:spMk id="3" creationId="{1D1CEA5A-156F-9281-B0F2-8192BB33C6A0}"/>
          </ac:spMkLst>
        </pc:spChg>
      </pc:sldChg>
      <pc:sldChg chg="modSp">
        <pc:chgData name="Sparks, Willow (Student)" userId="S::sparkss@lancaster.ac.uk::f736e02e-ce0f-42d2-b371-2359346a8bea" providerId="AD" clId="Web-{4B90D8FD-00FA-4A54-A67B-57E1039BA701}" dt="2023-03-16T18:36:15.158" v="129" actId="20577"/>
        <pc:sldMkLst>
          <pc:docMk/>
          <pc:sldMk cId="3908604650" sldId="279"/>
        </pc:sldMkLst>
        <pc:spChg chg="mod">
          <ac:chgData name="Sparks, Willow (Student)" userId="S::sparkss@lancaster.ac.uk::f736e02e-ce0f-42d2-b371-2359346a8bea" providerId="AD" clId="Web-{4B90D8FD-00FA-4A54-A67B-57E1039BA701}" dt="2023-03-16T18:36:15.158" v="129" actId="20577"/>
          <ac:spMkLst>
            <pc:docMk/>
            <pc:sldMk cId="3908604650" sldId="279"/>
            <ac:spMk id="3" creationId="{39591D1A-8A9A-7096-0BE7-8C2696D4F710}"/>
          </ac:spMkLst>
        </pc:spChg>
      </pc:sldChg>
      <pc:sldChg chg="modSp">
        <pc:chgData name="Sparks, Willow (Student)" userId="S::sparkss@lancaster.ac.uk::f736e02e-ce0f-42d2-b371-2359346a8bea" providerId="AD" clId="Web-{4B90D8FD-00FA-4A54-A67B-57E1039BA701}" dt="2023-03-16T18:49:04.480" v="359" actId="20577"/>
        <pc:sldMkLst>
          <pc:docMk/>
          <pc:sldMk cId="3868454393" sldId="280"/>
        </pc:sldMkLst>
        <pc:spChg chg="mod">
          <ac:chgData name="Sparks, Willow (Student)" userId="S::sparkss@lancaster.ac.uk::f736e02e-ce0f-42d2-b371-2359346a8bea" providerId="AD" clId="Web-{4B90D8FD-00FA-4A54-A67B-57E1039BA701}" dt="2023-03-16T18:49:04.480" v="359" actId="20577"/>
          <ac:spMkLst>
            <pc:docMk/>
            <pc:sldMk cId="3868454393" sldId="280"/>
            <ac:spMk id="3" creationId="{AAF8091C-2979-7FF8-272D-875BF6A1E179}"/>
          </ac:spMkLst>
        </pc:spChg>
      </pc:sldChg>
      <pc:sldChg chg="addSp delSp modSp del">
        <pc:chgData name="Sparks, Willow (Student)" userId="S::sparkss@lancaster.ac.uk::f736e02e-ce0f-42d2-b371-2359346a8bea" providerId="AD" clId="Web-{4B90D8FD-00FA-4A54-A67B-57E1039BA701}" dt="2023-03-16T18:32:40.214" v="14"/>
        <pc:sldMkLst>
          <pc:docMk/>
          <pc:sldMk cId="2329005221" sldId="286"/>
        </pc:sldMkLst>
        <pc:spChg chg="mod">
          <ac:chgData name="Sparks, Willow (Student)" userId="S::sparkss@lancaster.ac.uk::f736e02e-ce0f-42d2-b371-2359346a8bea" providerId="AD" clId="Web-{4B90D8FD-00FA-4A54-A67B-57E1039BA701}" dt="2023-03-16T18:32:29.104" v="9" actId="20577"/>
          <ac:spMkLst>
            <pc:docMk/>
            <pc:sldMk cId="2329005221" sldId="286"/>
            <ac:spMk id="2" creationId="{1A9061CB-D7BC-25BF-C361-EF60A59EDBBB}"/>
          </ac:spMkLst>
        </pc:spChg>
        <pc:spChg chg="del">
          <ac:chgData name="Sparks, Willow (Student)" userId="S::sparkss@lancaster.ac.uk::f736e02e-ce0f-42d2-b371-2359346a8bea" providerId="AD" clId="Web-{4B90D8FD-00FA-4A54-A67B-57E1039BA701}" dt="2023-03-16T18:32:36.323" v="12"/>
          <ac:spMkLst>
            <pc:docMk/>
            <pc:sldMk cId="2329005221" sldId="286"/>
            <ac:spMk id="3" creationId="{A346B2BE-3DF2-C4BC-2F9A-A82D7EE55526}"/>
          </ac:spMkLst>
        </pc:spChg>
        <pc:spChg chg="add mod">
          <ac:chgData name="Sparks, Willow (Student)" userId="S::sparkss@lancaster.ac.uk::f736e02e-ce0f-42d2-b371-2359346a8bea" providerId="AD" clId="Web-{4B90D8FD-00FA-4A54-A67B-57E1039BA701}" dt="2023-03-16T18:32:36.323" v="12"/>
          <ac:spMkLst>
            <pc:docMk/>
            <pc:sldMk cId="2329005221" sldId="286"/>
            <ac:spMk id="5" creationId="{B83C53D4-606E-515A-270A-55F650DC9E38}"/>
          </ac:spMkLst>
        </pc:spChg>
      </pc:sldChg>
      <pc:sldChg chg="addSp delSp modSp">
        <pc:chgData name="Sparks, Willow (Student)" userId="S::sparkss@lancaster.ac.uk::f736e02e-ce0f-42d2-b371-2359346a8bea" providerId="AD" clId="Web-{4B90D8FD-00FA-4A54-A67B-57E1039BA701}" dt="2023-03-16T18:45:38.723" v="338" actId="20577"/>
        <pc:sldMkLst>
          <pc:docMk/>
          <pc:sldMk cId="1002683146" sldId="287"/>
        </pc:sldMkLst>
        <pc:spChg chg="add del">
          <ac:chgData name="Sparks, Willow (Student)" userId="S::sparkss@lancaster.ac.uk::f736e02e-ce0f-42d2-b371-2359346a8bea" providerId="AD" clId="Web-{4B90D8FD-00FA-4A54-A67B-57E1039BA701}" dt="2023-03-16T18:31:52.806" v="4"/>
          <ac:spMkLst>
            <pc:docMk/>
            <pc:sldMk cId="1002683146" sldId="287"/>
            <ac:spMk id="3" creationId="{54A7253C-06FC-2E1C-CE36-9BB09C18DEC2}"/>
          </ac:spMkLst>
        </pc:spChg>
        <pc:spChg chg="add mod">
          <ac:chgData name="Sparks, Willow (Student)" userId="S::sparkss@lancaster.ac.uk::f736e02e-ce0f-42d2-b371-2359346a8bea" providerId="AD" clId="Web-{4B90D8FD-00FA-4A54-A67B-57E1039BA701}" dt="2023-03-16T18:45:38.723" v="338" actId="20577"/>
          <ac:spMkLst>
            <pc:docMk/>
            <pc:sldMk cId="1002683146" sldId="287"/>
            <ac:spMk id="6" creationId="{9490792D-CB6E-27C2-8A03-2E075D558FE2}"/>
          </ac:spMkLst>
        </pc:spChg>
        <pc:picChg chg="add del mod ord">
          <ac:chgData name="Sparks, Willow (Student)" userId="S::sparkss@lancaster.ac.uk::f736e02e-ce0f-42d2-b371-2359346a8bea" providerId="AD" clId="Web-{4B90D8FD-00FA-4A54-A67B-57E1039BA701}" dt="2023-03-16T18:31:51.165" v="3"/>
          <ac:picMkLst>
            <pc:docMk/>
            <pc:sldMk cId="1002683146" sldId="287"/>
            <ac:picMk id="4" creationId="{59CD1097-5D80-13A4-C7E7-DF6E93F7A5DF}"/>
          </ac:picMkLst>
        </pc:picChg>
        <pc:picChg chg="add mod ord">
          <ac:chgData name="Sparks, Willow (Student)" userId="S::sparkss@lancaster.ac.uk::f736e02e-ce0f-42d2-b371-2359346a8bea" providerId="AD" clId="Web-{4B90D8FD-00FA-4A54-A67B-57E1039BA701}" dt="2023-03-16T18:31:58.462" v="7" actId="1076"/>
          <ac:picMkLst>
            <pc:docMk/>
            <pc:sldMk cId="1002683146" sldId="287"/>
            <ac:picMk id="5" creationId="{4204D134-60BD-9771-2D53-83A721C77F85}"/>
          </ac:picMkLst>
        </pc:picChg>
      </pc:sldChg>
      <pc:sldChg chg="addSp modSp new">
        <pc:chgData name="Sparks, Willow (Student)" userId="S::sparkss@lancaster.ac.uk::f736e02e-ce0f-42d2-b371-2359346a8bea" providerId="AD" clId="Web-{4B90D8FD-00FA-4A54-A67B-57E1039BA701}" dt="2023-03-16T18:46:01.333" v="343" actId="20577"/>
        <pc:sldMkLst>
          <pc:docMk/>
          <pc:sldMk cId="2410658824" sldId="288"/>
        </pc:sldMkLst>
        <pc:spChg chg="mod">
          <ac:chgData name="Sparks, Willow (Student)" userId="S::sparkss@lancaster.ac.uk::f736e02e-ce0f-42d2-b371-2359346a8bea" providerId="AD" clId="Web-{4B90D8FD-00FA-4A54-A67B-57E1039BA701}" dt="2023-03-16T18:32:31.479" v="11" actId="20577"/>
          <ac:spMkLst>
            <pc:docMk/>
            <pc:sldMk cId="2410658824" sldId="288"/>
            <ac:spMk id="2" creationId="{05E21EA1-E7B3-58D6-0315-B60D7B4690BD}"/>
          </ac:spMkLst>
        </pc:spChg>
        <pc:spChg chg="add mod">
          <ac:chgData name="Sparks, Willow (Student)" userId="S::sparkss@lancaster.ac.uk::f736e02e-ce0f-42d2-b371-2359346a8bea" providerId="AD" clId="Web-{4B90D8FD-00FA-4A54-A67B-57E1039BA701}" dt="2023-03-16T18:46:01.333" v="343" actId="20577"/>
          <ac:spMkLst>
            <pc:docMk/>
            <pc:sldMk cId="2410658824" sldId="288"/>
            <ac:spMk id="3" creationId="{D781EBC2-952A-94B4-9B10-8DFF7CF38123}"/>
          </ac:spMkLst>
        </pc:spChg>
      </pc:sldChg>
      <pc:sldChg chg="modSp new">
        <pc:chgData name="Sparks, Willow (Student)" userId="S::sparkss@lancaster.ac.uk::f736e02e-ce0f-42d2-b371-2359346a8bea" providerId="AD" clId="Web-{4B90D8FD-00FA-4A54-A67B-57E1039BA701}" dt="2023-03-16T18:35:22.141" v="122" actId="14100"/>
        <pc:sldMkLst>
          <pc:docMk/>
          <pc:sldMk cId="2944356375" sldId="289"/>
        </pc:sldMkLst>
        <pc:spChg chg="mod">
          <ac:chgData name="Sparks, Willow (Student)" userId="S::sparkss@lancaster.ac.uk::f736e02e-ce0f-42d2-b371-2359346a8bea" providerId="AD" clId="Web-{4B90D8FD-00FA-4A54-A67B-57E1039BA701}" dt="2023-03-16T18:35:22.141" v="122" actId="14100"/>
          <ac:spMkLst>
            <pc:docMk/>
            <pc:sldMk cId="2944356375" sldId="289"/>
            <ac:spMk id="2" creationId="{C82BFF8B-3ADF-EB05-4D98-72F03ECBF52A}"/>
          </ac:spMkLst>
        </pc:spChg>
      </pc:sldChg>
    </pc:docChg>
  </pc:docChgLst>
  <pc:docChgLst>
    <pc:chgData name="Wade, Sam (Student)" userId="S::wades2@lancaster.ac.uk::adce9110-48c8-4440-bb86-4e5c4f444388" providerId="AD" clId="Web-{90919843-B32E-440E-A659-638FDB9EB4BC}"/>
    <pc:docChg chg="modSld">
      <pc:chgData name="Wade, Sam (Student)" userId="S::wades2@lancaster.ac.uk::adce9110-48c8-4440-bb86-4e5c4f444388" providerId="AD" clId="Web-{90919843-B32E-440E-A659-638FDB9EB4BC}" dt="2023-02-02T15:54:43.798" v="34" actId="20577"/>
      <pc:docMkLst>
        <pc:docMk/>
      </pc:docMkLst>
      <pc:sldChg chg="modSp">
        <pc:chgData name="Wade, Sam (Student)" userId="S::wades2@lancaster.ac.uk::adce9110-48c8-4440-bb86-4e5c4f444388" providerId="AD" clId="Web-{90919843-B32E-440E-A659-638FDB9EB4BC}" dt="2023-02-02T15:54:43.798" v="34" actId="20577"/>
        <pc:sldMkLst>
          <pc:docMk/>
          <pc:sldMk cId="888615411" sldId="262"/>
        </pc:sldMkLst>
        <pc:spChg chg="mod">
          <ac:chgData name="Wade, Sam (Student)" userId="S::wades2@lancaster.ac.uk::adce9110-48c8-4440-bb86-4e5c4f444388" providerId="AD" clId="Web-{90919843-B32E-440E-A659-638FDB9EB4BC}" dt="2023-02-02T15:54:43.798" v="34" actId="20577"/>
          <ac:spMkLst>
            <pc:docMk/>
            <pc:sldMk cId="888615411" sldId="262"/>
            <ac:spMk id="3" creationId="{A2F6722D-37CE-AF79-67DA-DC9621A4CFC7}"/>
          </ac:spMkLst>
        </pc:spChg>
      </pc:sldChg>
    </pc:docChg>
  </pc:docChgLst>
  <pc:docChgLst>
    <pc:chgData name="Richards, Sid (Student)" userId="S::richar53@lancaster.ac.uk::3bfa8836-5a3e-45af-9578-c13d36bc1056" providerId="AD" clId="Web-{7C00DF03-5F13-47DB-B3AB-12246F92D686}"/>
    <pc:docChg chg="addSld modSld">
      <pc:chgData name="Richards, Sid (Student)" userId="S::richar53@lancaster.ac.uk::3bfa8836-5a3e-45af-9578-c13d36bc1056" providerId="AD" clId="Web-{7C00DF03-5F13-47DB-B3AB-12246F92D686}" dt="2023-03-17T14:07:15.564" v="820" actId="20577"/>
      <pc:docMkLst>
        <pc:docMk/>
      </pc:docMkLst>
      <pc:sldChg chg="modSp">
        <pc:chgData name="Richards, Sid (Student)" userId="S::richar53@lancaster.ac.uk::3bfa8836-5a3e-45af-9578-c13d36bc1056" providerId="AD" clId="Web-{7C00DF03-5F13-47DB-B3AB-12246F92D686}" dt="2023-03-17T14:02:08.522" v="745" actId="20577"/>
        <pc:sldMkLst>
          <pc:docMk/>
          <pc:sldMk cId="3349718996" sldId="283"/>
        </pc:sldMkLst>
        <pc:spChg chg="mod">
          <ac:chgData name="Richards, Sid (Student)" userId="S::richar53@lancaster.ac.uk::3bfa8836-5a3e-45af-9578-c13d36bc1056" providerId="AD" clId="Web-{7C00DF03-5F13-47DB-B3AB-12246F92D686}" dt="2023-03-17T14:02:08.522" v="745" actId="20577"/>
          <ac:spMkLst>
            <pc:docMk/>
            <pc:sldMk cId="3349718996" sldId="283"/>
            <ac:spMk id="5" creationId="{8F8181E2-BC55-8FFE-2D39-2D1B47AA7743}"/>
          </ac:spMkLst>
        </pc:spChg>
      </pc:sldChg>
      <pc:sldChg chg="modSp new">
        <pc:chgData name="Richards, Sid (Student)" userId="S::richar53@lancaster.ac.uk::3bfa8836-5a3e-45af-9578-c13d36bc1056" providerId="AD" clId="Web-{7C00DF03-5F13-47DB-B3AB-12246F92D686}" dt="2023-03-17T14:07:15.564" v="820" actId="20577"/>
        <pc:sldMkLst>
          <pc:docMk/>
          <pc:sldMk cId="2531819278" sldId="290"/>
        </pc:sldMkLst>
        <pc:spChg chg="mod">
          <ac:chgData name="Richards, Sid (Student)" userId="S::richar53@lancaster.ac.uk::3bfa8836-5a3e-45af-9578-c13d36bc1056" providerId="AD" clId="Web-{7C00DF03-5F13-47DB-B3AB-12246F92D686}" dt="2023-03-17T13:28:33.650" v="7" actId="14100"/>
          <ac:spMkLst>
            <pc:docMk/>
            <pc:sldMk cId="2531819278" sldId="290"/>
            <ac:spMk id="2" creationId="{FED0F661-B319-27D8-93A5-53C848B1AF12}"/>
          </ac:spMkLst>
        </pc:spChg>
        <pc:spChg chg="mod">
          <ac:chgData name="Richards, Sid (Student)" userId="S::richar53@lancaster.ac.uk::3bfa8836-5a3e-45af-9578-c13d36bc1056" providerId="AD" clId="Web-{7C00DF03-5F13-47DB-B3AB-12246F92D686}" dt="2023-03-17T14:07:15.564" v="820" actId="20577"/>
          <ac:spMkLst>
            <pc:docMk/>
            <pc:sldMk cId="2531819278" sldId="290"/>
            <ac:spMk id="3" creationId="{C6162B35-1B27-71F3-96AE-1687AD4562B6}"/>
          </ac:spMkLst>
        </pc:spChg>
      </pc:sldChg>
    </pc:docChg>
  </pc:docChgLst>
  <pc:docChgLst>
    <pc:chgData name="Sparks, Willow (Student)" userId="S::sparkss@lancaster.ac.uk::f736e02e-ce0f-42d2-b371-2359346a8bea" providerId="AD" clId="Web-{3650D0D3-7D0A-4B50-AF02-BBB91B54C2FB}"/>
    <pc:docChg chg="modSld">
      <pc:chgData name="Sparks, Willow (Student)" userId="S::sparkss@lancaster.ac.uk::f736e02e-ce0f-42d2-b371-2359346a8bea" providerId="AD" clId="Web-{3650D0D3-7D0A-4B50-AF02-BBB91B54C2FB}" dt="2023-02-05T15:55:14.330" v="3" actId="1076"/>
      <pc:docMkLst>
        <pc:docMk/>
      </pc:docMkLst>
      <pc:sldChg chg="addSp delSp modSp">
        <pc:chgData name="Sparks, Willow (Student)" userId="S::sparkss@lancaster.ac.uk::f736e02e-ce0f-42d2-b371-2359346a8bea" providerId="AD" clId="Web-{3650D0D3-7D0A-4B50-AF02-BBB91B54C2FB}" dt="2023-02-05T15:55:14.330" v="3" actId="1076"/>
        <pc:sldMkLst>
          <pc:docMk/>
          <pc:sldMk cId="3607009764" sldId="263"/>
        </pc:sldMkLst>
        <pc:picChg chg="add mod">
          <ac:chgData name="Sparks, Willow (Student)" userId="S::sparkss@lancaster.ac.uk::f736e02e-ce0f-42d2-b371-2359346a8bea" providerId="AD" clId="Web-{3650D0D3-7D0A-4B50-AF02-BBB91B54C2FB}" dt="2023-02-05T15:55:14.330" v="3" actId="1076"/>
          <ac:picMkLst>
            <pc:docMk/>
            <pc:sldMk cId="3607009764" sldId="263"/>
            <ac:picMk id="4" creationId="{BD4AE63D-D0D8-B8B1-F180-2D774B5BCFE8}"/>
          </ac:picMkLst>
        </pc:picChg>
        <pc:picChg chg="del">
          <ac:chgData name="Sparks, Willow (Student)" userId="S::sparkss@lancaster.ac.uk::f736e02e-ce0f-42d2-b371-2359346a8bea" providerId="AD" clId="Web-{3650D0D3-7D0A-4B50-AF02-BBB91B54C2FB}" dt="2023-02-05T15:54:55.658" v="0"/>
          <ac:picMkLst>
            <pc:docMk/>
            <pc:sldMk cId="3607009764" sldId="263"/>
            <ac:picMk id="5" creationId="{B7F89F7C-D82D-5F32-B41C-2799A5B6333D}"/>
          </ac:picMkLst>
        </pc:picChg>
      </pc:sldChg>
    </pc:docChg>
  </pc:docChgLst>
  <pc:docChgLst>
    <pc:chgData name="Sparks, Willow (Student)" userId="S::sparkss@lancaster.ac.uk::f736e02e-ce0f-42d2-b371-2359346a8bea" providerId="AD" clId="Web-{A4A0EADC-79C8-4B52-AE48-139832C04483}"/>
    <pc:docChg chg="modSld">
      <pc:chgData name="Sparks, Willow (Student)" userId="S::sparkss@lancaster.ac.uk::f736e02e-ce0f-42d2-b371-2359346a8bea" providerId="AD" clId="Web-{A4A0EADC-79C8-4B52-AE48-139832C04483}" dt="2023-02-02T15:22:20.782" v="0" actId="14100"/>
      <pc:docMkLst>
        <pc:docMk/>
      </pc:docMkLst>
      <pc:sldChg chg="modSp">
        <pc:chgData name="Sparks, Willow (Student)" userId="S::sparkss@lancaster.ac.uk::f736e02e-ce0f-42d2-b371-2359346a8bea" providerId="AD" clId="Web-{A4A0EADC-79C8-4B52-AE48-139832C04483}" dt="2023-02-02T15:22:20.782" v="0" actId="14100"/>
        <pc:sldMkLst>
          <pc:docMk/>
          <pc:sldMk cId="1203530689" sldId="261"/>
        </pc:sldMkLst>
        <pc:spChg chg="mod">
          <ac:chgData name="Sparks, Willow (Student)" userId="S::sparkss@lancaster.ac.uk::f736e02e-ce0f-42d2-b371-2359346a8bea" providerId="AD" clId="Web-{A4A0EADC-79C8-4B52-AE48-139832C04483}" dt="2023-02-02T15:22:20.782" v="0" actId="14100"/>
          <ac:spMkLst>
            <pc:docMk/>
            <pc:sldMk cId="1203530689" sldId="261"/>
            <ac:spMk id="3" creationId="{A2F6722D-37CE-AF79-67DA-DC9621A4CFC7}"/>
          </ac:spMkLst>
        </pc:spChg>
      </pc:sldChg>
    </pc:docChg>
  </pc:docChgLst>
  <pc:docChgLst>
    <pc:chgData name="Wade, Sam (Student)" userId="S::wades2@lancaster.ac.uk::adce9110-48c8-4440-bb86-4e5c4f444388" providerId="AD" clId="Web-{FCC6A1F3-3009-4EB6-A7EA-9C40659FB96F}"/>
    <pc:docChg chg="addSld delSld modSld">
      <pc:chgData name="Wade, Sam (Student)" userId="S::wades2@lancaster.ac.uk::adce9110-48c8-4440-bb86-4e5c4f444388" providerId="AD" clId="Web-{FCC6A1F3-3009-4EB6-A7EA-9C40659FB96F}" dt="2023-03-17T14:18:37.699" v="2370" actId="14100"/>
      <pc:docMkLst>
        <pc:docMk/>
      </pc:docMkLst>
      <pc:sldChg chg="modSp">
        <pc:chgData name="Wade, Sam (Student)" userId="S::wades2@lancaster.ac.uk::adce9110-48c8-4440-bb86-4e5c4f444388" providerId="AD" clId="Web-{FCC6A1F3-3009-4EB6-A7EA-9C40659FB96F}" dt="2023-03-17T13:35:56.526" v="676" actId="20577"/>
        <pc:sldMkLst>
          <pc:docMk/>
          <pc:sldMk cId="3793745228" sldId="275"/>
        </pc:sldMkLst>
        <pc:spChg chg="mod">
          <ac:chgData name="Wade, Sam (Student)" userId="S::wades2@lancaster.ac.uk::adce9110-48c8-4440-bb86-4e5c4f444388" providerId="AD" clId="Web-{FCC6A1F3-3009-4EB6-A7EA-9C40659FB96F}" dt="2023-03-17T13:35:56.526" v="676" actId="20577"/>
          <ac:spMkLst>
            <pc:docMk/>
            <pc:sldMk cId="3793745228" sldId="275"/>
            <ac:spMk id="4" creationId="{B8B04A28-F5A5-F0D0-28B2-73C4E38935DC}"/>
          </ac:spMkLst>
        </pc:spChg>
        <pc:picChg chg="mod">
          <ac:chgData name="Wade, Sam (Student)" userId="S::wades2@lancaster.ac.uk::adce9110-48c8-4440-bb86-4e5c4f444388" providerId="AD" clId="Web-{FCC6A1F3-3009-4EB6-A7EA-9C40659FB96F}" dt="2023-03-17T13:12:47.273" v="4" actId="14100"/>
          <ac:picMkLst>
            <pc:docMk/>
            <pc:sldMk cId="3793745228" sldId="275"/>
            <ac:picMk id="6" creationId="{FC81D1FB-D2C3-3A4C-B7EA-F4A418AF2ADE}"/>
          </ac:picMkLst>
        </pc:picChg>
      </pc:sldChg>
      <pc:sldChg chg="modSp">
        <pc:chgData name="Wade, Sam (Student)" userId="S::wades2@lancaster.ac.uk::adce9110-48c8-4440-bb86-4e5c4f444388" providerId="AD" clId="Web-{FCC6A1F3-3009-4EB6-A7EA-9C40659FB96F}" dt="2023-03-17T14:12:58.190" v="1997" actId="14100"/>
        <pc:sldMkLst>
          <pc:docMk/>
          <pc:sldMk cId="3285796969" sldId="281"/>
        </pc:sldMkLst>
        <pc:spChg chg="mod">
          <ac:chgData name="Wade, Sam (Student)" userId="S::wades2@lancaster.ac.uk::adce9110-48c8-4440-bb86-4e5c4f444388" providerId="AD" clId="Web-{FCC6A1F3-3009-4EB6-A7EA-9C40659FB96F}" dt="2023-03-17T14:12:58.190" v="1997" actId="14100"/>
          <ac:spMkLst>
            <pc:docMk/>
            <pc:sldMk cId="3285796969" sldId="281"/>
            <ac:spMk id="3" creationId="{4F7C7C94-AD62-AE64-D13C-839C600E6A57}"/>
          </ac:spMkLst>
        </pc:spChg>
      </pc:sldChg>
      <pc:sldChg chg="addSp modSp">
        <pc:chgData name="Wade, Sam (Student)" userId="S::wades2@lancaster.ac.uk::adce9110-48c8-4440-bb86-4e5c4f444388" providerId="AD" clId="Web-{FCC6A1F3-3009-4EB6-A7EA-9C40659FB96F}" dt="2023-03-17T14:18:37.699" v="2370" actId="14100"/>
        <pc:sldMkLst>
          <pc:docMk/>
          <pc:sldMk cId="1335563394" sldId="282"/>
        </pc:sldMkLst>
        <pc:spChg chg="add mod">
          <ac:chgData name="Wade, Sam (Student)" userId="S::wades2@lancaster.ac.uk::adce9110-48c8-4440-bb86-4e5c4f444388" providerId="AD" clId="Web-{FCC6A1F3-3009-4EB6-A7EA-9C40659FB96F}" dt="2023-03-17T14:18:37.699" v="2370" actId="14100"/>
          <ac:spMkLst>
            <pc:docMk/>
            <pc:sldMk cId="1335563394" sldId="282"/>
            <ac:spMk id="3" creationId="{D93FE5B7-EB61-24FA-6D3F-05AA4F1746CF}"/>
          </ac:spMkLst>
        </pc:spChg>
      </pc:sldChg>
      <pc:sldChg chg="modSp">
        <pc:chgData name="Wade, Sam (Student)" userId="S::wades2@lancaster.ac.uk::adce9110-48c8-4440-bb86-4e5c4f444388" providerId="AD" clId="Web-{FCC6A1F3-3009-4EB6-A7EA-9C40659FB96F}" dt="2023-03-17T14:13:19.628" v="1998" actId="14100"/>
        <pc:sldMkLst>
          <pc:docMk/>
          <pc:sldMk cId="1467488715" sldId="284"/>
        </pc:sldMkLst>
        <pc:spChg chg="mod">
          <ac:chgData name="Wade, Sam (Student)" userId="S::wades2@lancaster.ac.uk::adce9110-48c8-4440-bb86-4e5c4f444388" providerId="AD" clId="Web-{FCC6A1F3-3009-4EB6-A7EA-9C40659FB96F}" dt="2023-03-17T14:13:19.628" v="1998" actId="14100"/>
          <ac:spMkLst>
            <pc:docMk/>
            <pc:sldMk cId="1467488715" sldId="284"/>
            <ac:spMk id="3" creationId="{3F69834C-59DD-528E-8E8F-5085D253BAA0}"/>
          </ac:spMkLst>
        </pc:spChg>
      </pc:sldChg>
      <pc:sldChg chg="addSp modSp new">
        <pc:chgData name="Wade, Sam (Student)" userId="S::wades2@lancaster.ac.uk::adce9110-48c8-4440-bb86-4e5c4f444388" providerId="AD" clId="Web-{FCC6A1F3-3009-4EB6-A7EA-9C40659FB96F}" dt="2023-03-17T13:46:51.105" v="1128" actId="20577"/>
        <pc:sldMkLst>
          <pc:docMk/>
          <pc:sldMk cId="3676561977" sldId="291"/>
        </pc:sldMkLst>
        <pc:spChg chg="mod">
          <ac:chgData name="Wade, Sam (Student)" userId="S::wades2@lancaster.ac.uk::adce9110-48c8-4440-bb86-4e5c4f444388" providerId="AD" clId="Web-{FCC6A1F3-3009-4EB6-A7EA-9C40659FB96F}" dt="2023-03-17T13:36:02.948" v="688" actId="20577"/>
          <ac:spMkLst>
            <pc:docMk/>
            <pc:sldMk cId="3676561977" sldId="291"/>
            <ac:spMk id="2" creationId="{D8E5CC3C-7043-40C4-448E-60C77086C5F2}"/>
          </ac:spMkLst>
        </pc:spChg>
        <pc:spChg chg="mod">
          <ac:chgData name="Wade, Sam (Student)" userId="S::wades2@lancaster.ac.uk::adce9110-48c8-4440-bb86-4e5c4f444388" providerId="AD" clId="Web-{FCC6A1F3-3009-4EB6-A7EA-9C40659FB96F}" dt="2023-03-17T13:46:51.105" v="1128" actId="20577"/>
          <ac:spMkLst>
            <pc:docMk/>
            <pc:sldMk cId="3676561977" sldId="291"/>
            <ac:spMk id="3" creationId="{936897F0-6707-3838-5EEA-F293343D660C}"/>
          </ac:spMkLst>
        </pc:spChg>
        <pc:picChg chg="add mod">
          <ac:chgData name="Wade, Sam (Student)" userId="S::wades2@lancaster.ac.uk::adce9110-48c8-4440-bb86-4e5c4f444388" providerId="AD" clId="Web-{FCC6A1F3-3009-4EB6-A7EA-9C40659FB96F}" dt="2023-03-17T13:43:06.631" v="1087" actId="14100"/>
          <ac:picMkLst>
            <pc:docMk/>
            <pc:sldMk cId="3676561977" sldId="291"/>
            <ac:picMk id="4" creationId="{66479727-069E-682E-8076-1CF01E6B93A1}"/>
          </ac:picMkLst>
        </pc:picChg>
      </pc:sldChg>
      <pc:sldChg chg="addSp modSp new">
        <pc:chgData name="Wade, Sam (Student)" userId="S::wades2@lancaster.ac.uk::adce9110-48c8-4440-bb86-4e5c4f444388" providerId="AD" clId="Web-{FCC6A1F3-3009-4EB6-A7EA-9C40659FB96F}" dt="2023-03-17T13:55:11.602" v="1202" actId="14100"/>
        <pc:sldMkLst>
          <pc:docMk/>
          <pc:sldMk cId="3090351763" sldId="294"/>
        </pc:sldMkLst>
        <pc:spChg chg="mod">
          <ac:chgData name="Wade, Sam (Student)" userId="S::wades2@lancaster.ac.uk::adce9110-48c8-4440-bb86-4e5c4f444388" providerId="AD" clId="Web-{FCC6A1F3-3009-4EB6-A7EA-9C40659FB96F}" dt="2023-03-17T13:55:11.602" v="1202" actId="14100"/>
          <ac:spMkLst>
            <pc:docMk/>
            <pc:sldMk cId="3090351763" sldId="294"/>
            <ac:spMk id="2" creationId="{88EC4D35-6F2C-8998-B0C0-8D262590C539}"/>
          </ac:spMkLst>
        </pc:spChg>
        <pc:picChg chg="add mod">
          <ac:chgData name="Wade, Sam (Student)" userId="S::wades2@lancaster.ac.uk::adce9110-48c8-4440-bb86-4e5c4f444388" providerId="AD" clId="Web-{FCC6A1F3-3009-4EB6-A7EA-9C40659FB96F}" dt="2023-03-17T13:49:13.952" v="1190" actId="14100"/>
          <ac:picMkLst>
            <pc:docMk/>
            <pc:sldMk cId="3090351763" sldId="294"/>
            <ac:picMk id="3" creationId="{D9281B08-47D1-6017-2131-BF84773F0D27}"/>
          </ac:picMkLst>
        </pc:picChg>
        <pc:picChg chg="add mod">
          <ac:chgData name="Wade, Sam (Student)" userId="S::wades2@lancaster.ac.uk::adce9110-48c8-4440-bb86-4e5c4f444388" providerId="AD" clId="Web-{FCC6A1F3-3009-4EB6-A7EA-9C40659FB96F}" dt="2023-03-17T13:49:22.093" v="1191" actId="14100"/>
          <ac:picMkLst>
            <pc:docMk/>
            <pc:sldMk cId="3090351763" sldId="294"/>
            <ac:picMk id="4" creationId="{6A11ABBF-05B3-37A6-BB27-8056F46A944A}"/>
          </ac:picMkLst>
        </pc:picChg>
      </pc:sldChg>
      <pc:sldChg chg="addSp delSp modSp new del">
        <pc:chgData name="Wade, Sam (Student)" userId="S::wades2@lancaster.ac.uk::adce9110-48c8-4440-bb86-4e5c4f444388" providerId="AD" clId="Web-{FCC6A1F3-3009-4EB6-A7EA-9C40659FB96F}" dt="2023-03-17T13:47:05.355" v="1132"/>
        <pc:sldMkLst>
          <pc:docMk/>
          <pc:sldMk cId="3231436830" sldId="294"/>
        </pc:sldMkLst>
        <pc:spChg chg="mod">
          <ac:chgData name="Wade, Sam (Student)" userId="S::wades2@lancaster.ac.uk::adce9110-48c8-4440-bb86-4e5c4f444388" providerId="AD" clId="Web-{FCC6A1F3-3009-4EB6-A7EA-9C40659FB96F}" dt="2023-03-17T13:46:37.855" v="1126" actId="20577"/>
          <ac:spMkLst>
            <pc:docMk/>
            <pc:sldMk cId="3231436830" sldId="294"/>
            <ac:spMk id="2" creationId="{146F0A9A-1C9D-1CF7-045E-50037DF491A9}"/>
          </ac:spMkLst>
        </pc:spChg>
        <pc:spChg chg="del mod">
          <ac:chgData name="Wade, Sam (Student)" userId="S::wades2@lancaster.ac.uk::adce9110-48c8-4440-bb86-4e5c4f444388" providerId="AD" clId="Web-{FCC6A1F3-3009-4EB6-A7EA-9C40659FB96F}" dt="2023-03-17T13:46:57.402" v="1129"/>
          <ac:spMkLst>
            <pc:docMk/>
            <pc:sldMk cId="3231436830" sldId="294"/>
            <ac:spMk id="3" creationId="{01FD8AE2-F3D2-7418-116A-07F4D67113C8}"/>
          </ac:spMkLst>
        </pc:spChg>
        <pc:picChg chg="add mod ord">
          <ac:chgData name="Wade, Sam (Student)" userId="S::wades2@lancaster.ac.uk::adce9110-48c8-4440-bb86-4e5c4f444388" providerId="AD" clId="Web-{FCC6A1F3-3009-4EB6-A7EA-9C40659FB96F}" dt="2023-03-17T13:47:02.574" v="1131" actId="1076"/>
          <ac:picMkLst>
            <pc:docMk/>
            <pc:sldMk cId="3231436830" sldId="294"/>
            <ac:picMk id="4" creationId="{7DF0F04F-A3E0-764A-F8EF-BC3CE5A1D37F}"/>
          </ac:picMkLst>
        </pc:picChg>
      </pc:sldChg>
      <pc:sldChg chg="modSp new">
        <pc:chgData name="Wade, Sam (Student)" userId="S::wades2@lancaster.ac.uk::adce9110-48c8-4440-bb86-4e5c4f444388" providerId="AD" clId="Web-{FCC6A1F3-3009-4EB6-A7EA-9C40659FB96F}" dt="2023-03-17T14:11:42.970" v="1996" actId="14100"/>
        <pc:sldMkLst>
          <pc:docMk/>
          <pc:sldMk cId="1965019040" sldId="295"/>
        </pc:sldMkLst>
        <pc:spChg chg="mod">
          <ac:chgData name="Wade, Sam (Student)" userId="S::wades2@lancaster.ac.uk::adce9110-48c8-4440-bb86-4e5c4f444388" providerId="AD" clId="Web-{FCC6A1F3-3009-4EB6-A7EA-9C40659FB96F}" dt="2023-03-17T13:56:38.119" v="1242" actId="14100"/>
          <ac:spMkLst>
            <pc:docMk/>
            <pc:sldMk cId="1965019040" sldId="295"/>
            <ac:spMk id="2" creationId="{7E905122-7489-C424-C842-234AF755A6CE}"/>
          </ac:spMkLst>
        </pc:spChg>
        <pc:spChg chg="mod">
          <ac:chgData name="Wade, Sam (Student)" userId="S::wades2@lancaster.ac.uk::adce9110-48c8-4440-bb86-4e5c4f444388" providerId="AD" clId="Web-{FCC6A1F3-3009-4EB6-A7EA-9C40659FB96F}" dt="2023-03-17T14:11:42.970" v="1996" actId="14100"/>
          <ac:spMkLst>
            <pc:docMk/>
            <pc:sldMk cId="1965019040" sldId="295"/>
            <ac:spMk id="3" creationId="{E06E7615-1630-17A9-4106-11F2AF4EA334}"/>
          </ac:spMkLst>
        </pc:spChg>
      </pc:sldChg>
    </pc:docChg>
  </pc:docChgLst>
  <pc:docChgLst>
    <pc:chgData name="Sparks, Willow (Student)" userId="S::sparkss@lancaster.ac.uk::f736e02e-ce0f-42d2-b371-2359346a8bea" providerId="AD" clId="Web-{EFAF09CA-5C58-4FC3-B1AA-47A889142D65}"/>
    <pc:docChg chg="modSld">
      <pc:chgData name="Sparks, Willow (Student)" userId="S::sparkss@lancaster.ac.uk::f736e02e-ce0f-42d2-b371-2359346a8bea" providerId="AD" clId="Web-{EFAF09CA-5C58-4FC3-B1AA-47A889142D65}" dt="2023-03-17T14:28:58.209" v="13" actId="1076"/>
      <pc:docMkLst>
        <pc:docMk/>
      </pc:docMkLst>
      <pc:sldChg chg="modSp">
        <pc:chgData name="Sparks, Willow (Student)" userId="S::sparkss@lancaster.ac.uk::f736e02e-ce0f-42d2-b371-2359346a8bea" providerId="AD" clId="Web-{EFAF09CA-5C58-4FC3-B1AA-47A889142D65}" dt="2023-03-17T14:28:58.209" v="13" actId="1076"/>
        <pc:sldMkLst>
          <pc:docMk/>
          <pc:sldMk cId="1965019040" sldId="295"/>
        </pc:sldMkLst>
        <pc:spChg chg="mod">
          <ac:chgData name="Sparks, Willow (Student)" userId="S::sparkss@lancaster.ac.uk::f736e02e-ce0f-42d2-b371-2359346a8bea" providerId="AD" clId="Web-{EFAF09CA-5C58-4FC3-B1AA-47A889142D65}" dt="2023-03-17T14:28:58.209" v="13" actId="1076"/>
          <ac:spMkLst>
            <pc:docMk/>
            <pc:sldMk cId="1965019040" sldId="295"/>
            <ac:spMk id="3" creationId="{E06E7615-1630-17A9-4106-11F2AF4EA334}"/>
          </ac:spMkLst>
        </pc:spChg>
      </pc:sldChg>
    </pc:docChg>
  </pc:docChgLst>
  <pc:docChgLst>
    <pc:chgData name="Richards, Sid (Student)" userId="S::richar53@lancaster.ac.uk::3bfa8836-5a3e-45af-9578-c13d36bc1056" providerId="AD" clId="Web-{60A1D586-9F9B-4FFD-AE83-AEDDEBF7BE45}"/>
    <pc:docChg chg="addSld delSld modSld">
      <pc:chgData name="Richards, Sid (Student)" userId="S::richar53@lancaster.ac.uk::3bfa8836-5a3e-45af-9578-c13d36bc1056" providerId="AD" clId="Web-{60A1D586-9F9B-4FFD-AE83-AEDDEBF7BE45}" dt="2023-03-16T18:07:28.615" v="376" actId="20577"/>
      <pc:docMkLst>
        <pc:docMk/>
      </pc:docMkLst>
      <pc:sldChg chg="del">
        <pc:chgData name="Richards, Sid (Student)" userId="S::richar53@lancaster.ac.uk::3bfa8836-5a3e-45af-9578-c13d36bc1056" providerId="AD" clId="Web-{60A1D586-9F9B-4FFD-AE83-AEDDEBF7BE45}" dt="2023-03-16T17:51:48.516" v="0"/>
        <pc:sldMkLst>
          <pc:docMk/>
          <pc:sldMk cId="865127825" sldId="274"/>
        </pc:sldMkLst>
      </pc:sldChg>
      <pc:sldChg chg="addSp delSp modSp new">
        <pc:chgData name="Richards, Sid (Student)" userId="S::richar53@lancaster.ac.uk::3bfa8836-5a3e-45af-9578-c13d36bc1056" providerId="AD" clId="Web-{60A1D586-9F9B-4FFD-AE83-AEDDEBF7BE45}" dt="2023-03-16T18:07:28.615" v="376" actId="20577"/>
        <pc:sldMkLst>
          <pc:docMk/>
          <pc:sldMk cId="3349718996" sldId="283"/>
        </pc:sldMkLst>
        <pc:spChg chg="mod">
          <ac:chgData name="Richards, Sid (Student)" userId="S::richar53@lancaster.ac.uk::3bfa8836-5a3e-45af-9578-c13d36bc1056" providerId="AD" clId="Web-{60A1D586-9F9B-4FFD-AE83-AEDDEBF7BE45}" dt="2023-03-16T17:58:23.634" v="136" actId="20577"/>
          <ac:spMkLst>
            <pc:docMk/>
            <pc:sldMk cId="3349718996" sldId="283"/>
            <ac:spMk id="2" creationId="{A3F89884-CB79-4380-7798-19E03A7B9754}"/>
          </ac:spMkLst>
        </pc:spChg>
        <pc:spChg chg="del mod">
          <ac:chgData name="Richards, Sid (Student)" userId="S::richar53@lancaster.ac.uk::3bfa8836-5a3e-45af-9578-c13d36bc1056" providerId="AD" clId="Web-{60A1D586-9F9B-4FFD-AE83-AEDDEBF7BE45}" dt="2023-03-16T17:54:36.488" v="27"/>
          <ac:spMkLst>
            <pc:docMk/>
            <pc:sldMk cId="3349718996" sldId="283"/>
            <ac:spMk id="3" creationId="{0F23EDB3-1E8C-7E17-F096-35126972D6A2}"/>
          </ac:spMkLst>
        </pc:spChg>
        <pc:spChg chg="add mod">
          <ac:chgData name="Richards, Sid (Student)" userId="S::richar53@lancaster.ac.uk::3bfa8836-5a3e-45af-9578-c13d36bc1056" providerId="AD" clId="Web-{60A1D586-9F9B-4FFD-AE83-AEDDEBF7BE45}" dt="2023-03-16T18:07:28.615" v="376" actId="20577"/>
          <ac:spMkLst>
            <pc:docMk/>
            <pc:sldMk cId="3349718996" sldId="283"/>
            <ac:spMk id="5" creationId="{8F8181E2-BC55-8FFE-2D39-2D1B47AA7743}"/>
          </ac:spMkLst>
        </pc:spChg>
        <pc:picChg chg="add mod ord">
          <ac:chgData name="Richards, Sid (Student)" userId="S::richar53@lancaster.ac.uk::3bfa8836-5a3e-45af-9578-c13d36bc1056" providerId="AD" clId="Web-{60A1D586-9F9B-4FFD-AE83-AEDDEBF7BE45}" dt="2023-03-16T17:55:40.755" v="43" actId="14100"/>
          <ac:picMkLst>
            <pc:docMk/>
            <pc:sldMk cId="3349718996" sldId="283"/>
            <ac:picMk id="4" creationId="{46C27D12-C155-E2D0-A06E-2B46B8BC2F25}"/>
          </ac:picMkLst>
        </pc:picChg>
      </pc:sldChg>
    </pc:docChg>
  </pc:docChgLst>
  <pc:docChgLst>
    <pc:chgData name="Sparks, Willow (Student)" userId="S::sparkss@lancaster.ac.uk::f736e02e-ce0f-42d2-b371-2359346a8bea" providerId="AD" clId="Web-{9B84B6F8-70B3-4085-87A4-C0BE60B01810}"/>
    <pc:docChg chg="mod addSld modSld">
      <pc:chgData name="Sparks, Willow (Student)" userId="S::sparkss@lancaster.ac.uk::f736e02e-ce0f-42d2-b371-2359346a8bea" providerId="AD" clId="Web-{9B84B6F8-70B3-4085-87A4-C0BE60B01810}" dt="2023-03-17T13:52:57.963" v="1312" actId="20577"/>
      <pc:docMkLst>
        <pc:docMk/>
      </pc:docMkLst>
      <pc:sldChg chg="addCm delCm">
        <pc:chgData name="Sparks, Willow (Student)" userId="S::sparkss@lancaster.ac.uk::f736e02e-ce0f-42d2-b371-2359346a8bea" providerId="AD" clId="Web-{9B84B6F8-70B3-4085-87A4-C0BE60B01810}" dt="2023-03-17T13:35:25.830" v="2"/>
        <pc:sldMkLst>
          <pc:docMk/>
          <pc:sldMk cId="3793745228" sldId="275"/>
        </pc:sldMkLst>
        <pc:extLst>
          <p:ext xmlns:p="http://schemas.openxmlformats.org/presentationml/2006/main" uri="{D6D511B9-2390-475A-947B-AFAB55BFBCF1}">
            <pc226:cmChg xmlns:pc226="http://schemas.microsoft.com/office/powerpoint/2022/06/main/command" chg="add del">
              <pc226:chgData name="Sparks, Willow (Student)" userId="S::sparkss@lancaster.ac.uk::f736e02e-ce0f-42d2-b371-2359346a8bea" providerId="AD" clId="Web-{9B84B6F8-70B3-4085-87A4-C0BE60B01810}" dt="2023-03-17T13:35:25.830" v="2"/>
              <pc2:cmMkLst xmlns:pc2="http://schemas.microsoft.com/office/powerpoint/2019/9/main/command">
                <pc:docMk/>
                <pc:sldMk cId="3793745228" sldId="275"/>
                <pc2:cmMk id="{B04EEF75-A452-4F85-B020-B3C8C618A687}"/>
              </pc2:cmMkLst>
            </pc226:cmChg>
          </p:ext>
        </pc:extLst>
      </pc:sldChg>
      <pc:sldChg chg="modSp">
        <pc:chgData name="Sparks, Willow (Student)" userId="S::sparkss@lancaster.ac.uk::f736e02e-ce0f-42d2-b371-2359346a8bea" providerId="AD" clId="Web-{9B84B6F8-70B3-4085-87A4-C0BE60B01810}" dt="2023-03-17T13:50:05.318" v="970" actId="20577"/>
        <pc:sldMkLst>
          <pc:docMk/>
          <pc:sldMk cId="3676561977" sldId="291"/>
        </pc:sldMkLst>
        <pc:spChg chg="mod">
          <ac:chgData name="Sparks, Willow (Student)" userId="S::sparkss@lancaster.ac.uk::f736e02e-ce0f-42d2-b371-2359346a8bea" providerId="AD" clId="Web-{9B84B6F8-70B3-4085-87A4-C0BE60B01810}" dt="2023-03-17T13:50:05.318" v="970" actId="20577"/>
          <ac:spMkLst>
            <pc:docMk/>
            <pc:sldMk cId="3676561977" sldId="291"/>
            <ac:spMk id="3" creationId="{936897F0-6707-3838-5EEA-F293343D660C}"/>
          </ac:spMkLst>
        </pc:spChg>
      </pc:sldChg>
      <pc:sldChg chg="addSp modSp new">
        <pc:chgData name="Sparks, Willow (Student)" userId="S::sparkss@lancaster.ac.uk::f736e02e-ce0f-42d2-b371-2359346a8bea" providerId="AD" clId="Web-{9B84B6F8-70B3-4085-87A4-C0BE60B01810}" dt="2023-03-17T13:45:53.172" v="628" actId="14100"/>
        <pc:sldMkLst>
          <pc:docMk/>
          <pc:sldMk cId="668164654" sldId="292"/>
        </pc:sldMkLst>
        <pc:spChg chg="mod">
          <ac:chgData name="Sparks, Willow (Student)" userId="S::sparkss@lancaster.ac.uk::f736e02e-ce0f-42d2-b371-2359346a8bea" providerId="AD" clId="Web-{9B84B6F8-70B3-4085-87A4-C0BE60B01810}" dt="2023-03-17T13:42:34.449" v="182" actId="20577"/>
          <ac:spMkLst>
            <pc:docMk/>
            <pc:sldMk cId="668164654" sldId="292"/>
            <ac:spMk id="2" creationId="{9784F618-5450-A6FA-2143-04B17E97499C}"/>
          </ac:spMkLst>
        </pc:spChg>
        <pc:spChg chg="mod">
          <ac:chgData name="Sparks, Willow (Student)" userId="S::sparkss@lancaster.ac.uk::f736e02e-ce0f-42d2-b371-2359346a8bea" providerId="AD" clId="Web-{9B84B6F8-70B3-4085-87A4-C0BE60B01810}" dt="2023-03-17T13:45:53.172" v="628" actId="14100"/>
          <ac:spMkLst>
            <pc:docMk/>
            <pc:sldMk cId="668164654" sldId="292"/>
            <ac:spMk id="3" creationId="{6070A593-9072-D4EA-F078-7E8CD7DFD759}"/>
          </ac:spMkLst>
        </pc:spChg>
        <pc:picChg chg="add mod">
          <ac:chgData name="Sparks, Willow (Student)" userId="S::sparkss@lancaster.ac.uk::f736e02e-ce0f-42d2-b371-2359346a8bea" providerId="AD" clId="Web-{9B84B6F8-70B3-4085-87A4-C0BE60B01810}" dt="2023-03-17T13:42:41.683" v="186" actId="1076"/>
          <ac:picMkLst>
            <pc:docMk/>
            <pc:sldMk cId="668164654" sldId="292"/>
            <ac:picMk id="4" creationId="{A1B49B8F-B5F8-0CD2-89E3-F9606B9112BA}"/>
          </ac:picMkLst>
        </pc:picChg>
      </pc:sldChg>
      <pc:sldChg chg="addSp delSp modSp new">
        <pc:chgData name="Sparks, Willow (Student)" userId="S::sparkss@lancaster.ac.uk::f736e02e-ce0f-42d2-b371-2359346a8bea" providerId="AD" clId="Web-{9B84B6F8-70B3-4085-87A4-C0BE60B01810}" dt="2023-03-17T13:52:57.963" v="1312" actId="20577"/>
        <pc:sldMkLst>
          <pc:docMk/>
          <pc:sldMk cId="891516525" sldId="293"/>
        </pc:sldMkLst>
        <pc:spChg chg="mod">
          <ac:chgData name="Sparks, Willow (Student)" userId="S::sparkss@lancaster.ac.uk::f736e02e-ce0f-42d2-b371-2359346a8bea" providerId="AD" clId="Web-{9B84B6F8-70B3-4085-87A4-C0BE60B01810}" dt="2023-03-17T13:46:06.813" v="647" actId="20577"/>
          <ac:spMkLst>
            <pc:docMk/>
            <pc:sldMk cId="891516525" sldId="293"/>
            <ac:spMk id="2" creationId="{9CE699FC-C320-5E82-3F63-4BFFD834CE01}"/>
          </ac:spMkLst>
        </pc:spChg>
        <pc:spChg chg="add del mod">
          <ac:chgData name="Sparks, Willow (Student)" userId="S::sparkss@lancaster.ac.uk::f736e02e-ce0f-42d2-b371-2359346a8bea" providerId="AD" clId="Web-{9B84B6F8-70B3-4085-87A4-C0BE60B01810}" dt="2023-03-17T13:52:57.963" v="1312" actId="20577"/>
          <ac:spMkLst>
            <pc:docMk/>
            <pc:sldMk cId="891516525" sldId="293"/>
            <ac:spMk id="3" creationId="{529D9654-25B2-E143-0ACD-0DD6CE71AD20}"/>
          </ac:spMkLst>
        </pc:spChg>
        <pc:picChg chg="add del mod ord">
          <ac:chgData name="Sparks, Willow (Student)" userId="S::sparkss@lancaster.ac.uk::f736e02e-ce0f-42d2-b371-2359346a8bea" providerId="AD" clId="Web-{9B84B6F8-70B3-4085-87A4-C0BE60B01810}" dt="2023-03-17T13:46:41.954" v="654"/>
          <ac:picMkLst>
            <pc:docMk/>
            <pc:sldMk cId="891516525" sldId="293"/>
            <ac:picMk id="4" creationId="{70B09458-A9BF-7B10-BF16-2D6AA25E317E}"/>
          </ac:picMkLst>
        </pc:picChg>
        <pc:picChg chg="add del mod">
          <ac:chgData name="Sparks, Willow (Student)" userId="S::sparkss@lancaster.ac.uk::f736e02e-ce0f-42d2-b371-2359346a8bea" providerId="AD" clId="Web-{9B84B6F8-70B3-4085-87A4-C0BE60B01810}" dt="2023-03-17T13:46:51.064" v="669"/>
          <ac:picMkLst>
            <pc:docMk/>
            <pc:sldMk cId="891516525" sldId="293"/>
            <ac:picMk id="5" creationId="{4CE66848-C2FD-7D44-2ADF-93C3D8783442}"/>
          </ac:picMkLst>
        </pc:picChg>
        <pc:picChg chg="add mod">
          <ac:chgData name="Sparks, Willow (Student)" userId="S::sparkss@lancaster.ac.uk::f736e02e-ce0f-42d2-b371-2359346a8bea" providerId="AD" clId="Web-{9B84B6F8-70B3-4085-87A4-C0BE60B01810}" dt="2023-03-17T13:46:59.111" v="674" actId="14100"/>
          <ac:picMkLst>
            <pc:docMk/>
            <pc:sldMk cId="891516525" sldId="293"/>
            <ac:picMk id="6" creationId="{2725130C-9548-D0C8-E211-2D9CC2016BC3}"/>
          </ac:picMkLst>
        </pc:picChg>
      </pc:sldChg>
    </pc:docChg>
  </pc:docChgLst>
  <pc:docChgLst>
    <pc:chgData name="Villarrubia Palacin, Ana (Student)" userId="0978f85d-9638-4306-8c71-7a5d3717313a" providerId="ADAL" clId="{23374266-7890-534E-9989-DE9907078551}"/>
    <pc:docChg chg="undo custSel addSld delSld modSld">
      <pc:chgData name="Villarrubia Palacin, Ana (Student)" userId="0978f85d-9638-4306-8c71-7a5d3717313a" providerId="ADAL" clId="{23374266-7890-534E-9989-DE9907078551}" dt="2023-03-16T12:10:43.521" v="487" actId="1076"/>
      <pc:docMkLst>
        <pc:docMk/>
      </pc:docMkLst>
      <pc:sldChg chg="del">
        <pc:chgData name="Villarrubia Palacin, Ana (Student)" userId="0978f85d-9638-4306-8c71-7a5d3717313a" providerId="ADAL" clId="{23374266-7890-534E-9989-DE9907078551}" dt="2023-03-16T11:57:43.220" v="0" actId="2696"/>
        <pc:sldMkLst>
          <pc:docMk/>
          <pc:sldMk cId="309074929" sldId="259"/>
        </pc:sldMkLst>
      </pc:sldChg>
      <pc:sldChg chg="modSp mod">
        <pc:chgData name="Villarrubia Palacin, Ana (Student)" userId="0978f85d-9638-4306-8c71-7a5d3717313a" providerId="ADAL" clId="{23374266-7890-534E-9989-DE9907078551}" dt="2023-03-16T11:58:01.310" v="15" actId="20577"/>
        <pc:sldMkLst>
          <pc:docMk/>
          <pc:sldMk cId="3408339642" sldId="260"/>
        </pc:sldMkLst>
        <pc:spChg chg="mod">
          <ac:chgData name="Villarrubia Palacin, Ana (Student)" userId="0978f85d-9638-4306-8c71-7a5d3717313a" providerId="ADAL" clId="{23374266-7890-534E-9989-DE9907078551}" dt="2023-03-16T11:58:01.310" v="15" actId="20577"/>
          <ac:spMkLst>
            <pc:docMk/>
            <pc:sldMk cId="3408339642" sldId="260"/>
            <ac:spMk id="3" creationId="{A2F6722D-37CE-AF79-67DA-DC9621A4CFC7}"/>
          </ac:spMkLst>
        </pc:spChg>
      </pc:sldChg>
      <pc:sldChg chg="modSp mod">
        <pc:chgData name="Villarrubia Palacin, Ana (Student)" userId="0978f85d-9638-4306-8c71-7a5d3717313a" providerId="ADAL" clId="{23374266-7890-534E-9989-DE9907078551}" dt="2023-03-16T11:59:08.347" v="61" actId="20577"/>
        <pc:sldMkLst>
          <pc:docMk/>
          <pc:sldMk cId="1203530689" sldId="261"/>
        </pc:sldMkLst>
        <pc:spChg chg="mod">
          <ac:chgData name="Villarrubia Palacin, Ana (Student)" userId="0978f85d-9638-4306-8c71-7a5d3717313a" providerId="ADAL" clId="{23374266-7890-534E-9989-DE9907078551}" dt="2023-03-16T11:59:04.633" v="59" actId="20577"/>
          <ac:spMkLst>
            <pc:docMk/>
            <pc:sldMk cId="1203530689" sldId="261"/>
            <ac:spMk id="2" creationId="{04949D04-5979-10BC-3C17-1B3B79F43577}"/>
          </ac:spMkLst>
        </pc:spChg>
        <pc:spChg chg="mod">
          <ac:chgData name="Villarrubia Palacin, Ana (Student)" userId="0978f85d-9638-4306-8c71-7a5d3717313a" providerId="ADAL" clId="{23374266-7890-534E-9989-DE9907078551}" dt="2023-03-16T11:59:08.347" v="61" actId="20577"/>
          <ac:spMkLst>
            <pc:docMk/>
            <pc:sldMk cId="1203530689" sldId="261"/>
            <ac:spMk id="3" creationId="{A2F6722D-37CE-AF79-67DA-DC9621A4CFC7}"/>
          </ac:spMkLst>
        </pc:spChg>
      </pc:sldChg>
      <pc:sldChg chg="addSp delSp modSp mod">
        <pc:chgData name="Villarrubia Palacin, Ana (Student)" userId="0978f85d-9638-4306-8c71-7a5d3717313a" providerId="ADAL" clId="{23374266-7890-534E-9989-DE9907078551}" dt="2023-03-16T12:10:43.521" v="487" actId="1076"/>
        <pc:sldMkLst>
          <pc:docMk/>
          <pc:sldMk cId="3607009764" sldId="263"/>
        </pc:sldMkLst>
        <pc:spChg chg="mod">
          <ac:chgData name="Villarrubia Palacin, Ana (Student)" userId="0978f85d-9638-4306-8c71-7a5d3717313a" providerId="ADAL" clId="{23374266-7890-534E-9989-DE9907078551}" dt="2023-03-16T12:05:26.081" v="403" actId="20577"/>
          <ac:spMkLst>
            <pc:docMk/>
            <pc:sldMk cId="3607009764" sldId="263"/>
            <ac:spMk id="3" creationId="{8DF3EA8C-31D1-303F-BED0-E2AB7A5AA507}"/>
          </ac:spMkLst>
        </pc:spChg>
        <pc:picChg chg="del">
          <ac:chgData name="Villarrubia Palacin, Ana (Student)" userId="0978f85d-9638-4306-8c71-7a5d3717313a" providerId="ADAL" clId="{23374266-7890-534E-9989-DE9907078551}" dt="2023-03-16T12:04:13.342" v="264" actId="478"/>
          <ac:picMkLst>
            <pc:docMk/>
            <pc:sldMk cId="3607009764" sldId="263"/>
            <ac:picMk id="4" creationId="{BD4AE63D-D0D8-B8B1-F180-2D774B5BCFE8}"/>
          </ac:picMkLst>
        </pc:picChg>
        <pc:picChg chg="add mod">
          <ac:chgData name="Villarrubia Palacin, Ana (Student)" userId="0978f85d-9638-4306-8c71-7a5d3717313a" providerId="ADAL" clId="{23374266-7890-534E-9989-DE9907078551}" dt="2023-03-16T12:10:34.678" v="484" actId="1076"/>
          <ac:picMkLst>
            <pc:docMk/>
            <pc:sldMk cId="3607009764" sldId="263"/>
            <ac:picMk id="5" creationId="{E2F50049-95EB-6E64-064B-4D223EC432B6}"/>
          </ac:picMkLst>
        </pc:picChg>
        <pc:picChg chg="add del mod">
          <ac:chgData name="Villarrubia Palacin, Ana (Student)" userId="0978f85d-9638-4306-8c71-7a5d3717313a" providerId="ADAL" clId="{23374266-7890-534E-9989-DE9907078551}" dt="2023-03-16T12:10:36.278" v="485" actId="478"/>
          <ac:picMkLst>
            <pc:docMk/>
            <pc:sldMk cId="3607009764" sldId="263"/>
            <ac:picMk id="6" creationId="{B1BC2B75-0C46-5D1E-A30D-D6C7472FD084}"/>
          </ac:picMkLst>
        </pc:picChg>
        <pc:picChg chg="add mod">
          <ac:chgData name="Villarrubia Palacin, Ana (Student)" userId="0978f85d-9638-4306-8c71-7a5d3717313a" providerId="ADAL" clId="{23374266-7890-534E-9989-DE9907078551}" dt="2023-03-16T12:10:43.521" v="487" actId="1076"/>
          <ac:picMkLst>
            <pc:docMk/>
            <pc:sldMk cId="3607009764" sldId="263"/>
            <ac:picMk id="8" creationId="{DB485262-E518-8B4C-E728-9797D0DC6707}"/>
          </ac:picMkLst>
        </pc:picChg>
      </pc:sldChg>
      <pc:sldChg chg="del">
        <pc:chgData name="Villarrubia Palacin, Ana (Student)" userId="0978f85d-9638-4306-8c71-7a5d3717313a" providerId="ADAL" clId="{23374266-7890-534E-9989-DE9907078551}" dt="2023-03-16T11:58:28.876" v="41" actId="2696"/>
        <pc:sldMkLst>
          <pc:docMk/>
          <pc:sldMk cId="3750112701" sldId="264"/>
        </pc:sldMkLst>
      </pc:sldChg>
      <pc:sldChg chg="del">
        <pc:chgData name="Villarrubia Palacin, Ana (Student)" userId="0978f85d-9638-4306-8c71-7a5d3717313a" providerId="ADAL" clId="{23374266-7890-534E-9989-DE9907078551}" dt="2023-03-16T11:58:43.343" v="43" actId="2696"/>
        <pc:sldMkLst>
          <pc:docMk/>
          <pc:sldMk cId="155562680" sldId="266"/>
        </pc:sldMkLst>
      </pc:sldChg>
      <pc:sldChg chg="del">
        <pc:chgData name="Villarrubia Palacin, Ana (Student)" userId="0978f85d-9638-4306-8c71-7a5d3717313a" providerId="ADAL" clId="{23374266-7890-534E-9989-DE9907078551}" dt="2023-03-16T11:58:40.387" v="42" actId="2696"/>
        <pc:sldMkLst>
          <pc:docMk/>
          <pc:sldMk cId="2563039057" sldId="267"/>
        </pc:sldMkLst>
      </pc:sldChg>
      <pc:sldChg chg="del">
        <pc:chgData name="Villarrubia Palacin, Ana (Student)" userId="0978f85d-9638-4306-8c71-7a5d3717313a" providerId="ADAL" clId="{23374266-7890-534E-9989-DE9907078551}" dt="2023-03-16T12:04:31.810" v="269" actId="2696"/>
        <pc:sldMkLst>
          <pc:docMk/>
          <pc:sldMk cId="664564382" sldId="268"/>
        </pc:sldMkLst>
      </pc:sldChg>
      <pc:sldChg chg="del">
        <pc:chgData name="Villarrubia Palacin, Ana (Student)" userId="0978f85d-9638-4306-8c71-7a5d3717313a" providerId="ADAL" clId="{23374266-7890-534E-9989-DE9907078551}" dt="2023-03-16T12:05:33.675" v="404" actId="2696"/>
        <pc:sldMkLst>
          <pc:docMk/>
          <pc:sldMk cId="1887778527" sldId="269"/>
        </pc:sldMkLst>
      </pc:sldChg>
      <pc:sldChg chg="modSp mod">
        <pc:chgData name="Villarrubia Palacin, Ana (Student)" userId="0978f85d-9638-4306-8c71-7a5d3717313a" providerId="ADAL" clId="{23374266-7890-534E-9989-DE9907078551}" dt="2023-03-16T12:08:14.290" v="469" actId="5793"/>
        <pc:sldMkLst>
          <pc:docMk/>
          <pc:sldMk cId="1608861808" sldId="270"/>
        </pc:sldMkLst>
        <pc:spChg chg="mod">
          <ac:chgData name="Villarrubia Palacin, Ana (Student)" userId="0978f85d-9638-4306-8c71-7a5d3717313a" providerId="ADAL" clId="{23374266-7890-534E-9989-DE9907078551}" dt="2023-03-16T12:08:09.586" v="467" actId="20577"/>
          <ac:spMkLst>
            <pc:docMk/>
            <pc:sldMk cId="1608861808" sldId="270"/>
            <ac:spMk id="2" creationId="{997E30BB-E368-CA00-5974-7FA7711A4095}"/>
          </ac:spMkLst>
        </pc:spChg>
        <pc:spChg chg="mod">
          <ac:chgData name="Villarrubia Palacin, Ana (Student)" userId="0978f85d-9638-4306-8c71-7a5d3717313a" providerId="ADAL" clId="{23374266-7890-534E-9989-DE9907078551}" dt="2023-03-16T12:08:14.290" v="469" actId="5793"/>
          <ac:spMkLst>
            <pc:docMk/>
            <pc:sldMk cId="1608861808" sldId="270"/>
            <ac:spMk id="3" creationId="{3288E2A9-6AF6-BEA4-3231-D8F0FC7A1536}"/>
          </ac:spMkLst>
        </pc:spChg>
      </pc:sldChg>
      <pc:sldChg chg="addSp modSp new mod setBg">
        <pc:chgData name="Villarrubia Palacin, Ana (Student)" userId="0978f85d-9638-4306-8c71-7a5d3717313a" providerId="ADAL" clId="{23374266-7890-534E-9989-DE9907078551}" dt="2023-03-16T12:02:42.878" v="163" actId="27636"/>
        <pc:sldMkLst>
          <pc:docMk/>
          <pc:sldMk cId="2670185893" sldId="277"/>
        </pc:sldMkLst>
        <pc:spChg chg="mod">
          <ac:chgData name="Villarrubia Palacin, Ana (Student)" userId="0978f85d-9638-4306-8c71-7a5d3717313a" providerId="ADAL" clId="{23374266-7890-534E-9989-DE9907078551}" dt="2023-03-16T12:02:34.063" v="159" actId="26606"/>
          <ac:spMkLst>
            <pc:docMk/>
            <pc:sldMk cId="2670185893" sldId="277"/>
            <ac:spMk id="2" creationId="{9B066C2D-5A6E-50D4-D7FF-26AA80A6EE59}"/>
          </ac:spMkLst>
        </pc:spChg>
        <pc:spChg chg="mod">
          <ac:chgData name="Villarrubia Palacin, Ana (Student)" userId="0978f85d-9638-4306-8c71-7a5d3717313a" providerId="ADAL" clId="{23374266-7890-534E-9989-DE9907078551}" dt="2023-03-16T12:02:42.878" v="163" actId="27636"/>
          <ac:spMkLst>
            <pc:docMk/>
            <pc:sldMk cId="2670185893" sldId="277"/>
            <ac:spMk id="3" creationId="{1D1CEA5A-156F-9281-B0F2-8192BB33C6A0}"/>
          </ac:spMkLst>
        </pc:spChg>
        <pc:spChg chg="add">
          <ac:chgData name="Villarrubia Palacin, Ana (Student)" userId="0978f85d-9638-4306-8c71-7a5d3717313a" providerId="ADAL" clId="{23374266-7890-534E-9989-DE9907078551}" dt="2023-03-16T12:02:34.063" v="159" actId="26606"/>
          <ac:spMkLst>
            <pc:docMk/>
            <pc:sldMk cId="2670185893" sldId="277"/>
            <ac:spMk id="10" creationId="{579E3846-8D0B-B14A-817A-7FAC9DDAB4D8}"/>
          </ac:spMkLst>
        </pc:spChg>
        <pc:spChg chg="add">
          <ac:chgData name="Villarrubia Palacin, Ana (Student)" userId="0978f85d-9638-4306-8c71-7a5d3717313a" providerId="ADAL" clId="{23374266-7890-534E-9989-DE9907078551}" dt="2023-03-16T12:02:34.063" v="159" actId="26606"/>
          <ac:spMkLst>
            <pc:docMk/>
            <pc:sldMk cId="2670185893" sldId="277"/>
            <ac:spMk id="12" creationId="{BE50E7BE-734F-224D-B03E-074DE1D12480}"/>
          </ac:spMkLst>
        </pc:spChg>
        <pc:spChg chg="add">
          <ac:chgData name="Villarrubia Palacin, Ana (Student)" userId="0978f85d-9638-4306-8c71-7a5d3717313a" providerId="ADAL" clId="{23374266-7890-534E-9989-DE9907078551}" dt="2023-03-16T12:02:34.063" v="159" actId="26606"/>
          <ac:spMkLst>
            <pc:docMk/>
            <pc:sldMk cId="2670185893" sldId="277"/>
            <ac:spMk id="14" creationId="{DCA5172B-100A-154D-8648-280629D67DD0}"/>
          </ac:spMkLst>
        </pc:spChg>
        <pc:picChg chg="add mod">
          <ac:chgData name="Villarrubia Palacin, Ana (Student)" userId="0978f85d-9638-4306-8c71-7a5d3717313a" providerId="ADAL" clId="{23374266-7890-534E-9989-DE9907078551}" dt="2023-03-16T12:02:36.473" v="160" actId="1076"/>
          <ac:picMkLst>
            <pc:docMk/>
            <pc:sldMk cId="2670185893" sldId="277"/>
            <ac:picMk id="5" creationId="{F2ED8ADF-49F3-E5A7-94EA-731120669C6D}"/>
          </ac:picMkLst>
        </pc:picChg>
      </pc:sldChg>
      <pc:sldChg chg="addSp delSp modSp new mod setBg">
        <pc:chgData name="Villarrubia Palacin, Ana (Student)" userId="0978f85d-9638-4306-8c71-7a5d3717313a" providerId="ADAL" clId="{23374266-7890-534E-9989-DE9907078551}" dt="2023-03-16T12:07:47.309" v="440" actId="1076"/>
        <pc:sldMkLst>
          <pc:docMk/>
          <pc:sldMk cId="820515335" sldId="278"/>
        </pc:sldMkLst>
        <pc:spChg chg="add del mod">
          <ac:chgData name="Villarrubia Palacin, Ana (Student)" userId="0978f85d-9638-4306-8c71-7a5d3717313a" providerId="ADAL" clId="{23374266-7890-534E-9989-DE9907078551}" dt="2023-03-16T12:07:39.280" v="438" actId="26606"/>
          <ac:spMkLst>
            <pc:docMk/>
            <pc:sldMk cId="820515335" sldId="278"/>
            <ac:spMk id="2" creationId="{B9A48072-8FED-53A5-8F58-01B5732A833C}"/>
          </ac:spMkLst>
        </pc:spChg>
        <pc:spChg chg="del">
          <ac:chgData name="Villarrubia Palacin, Ana (Student)" userId="0978f85d-9638-4306-8c71-7a5d3717313a" providerId="ADAL" clId="{23374266-7890-534E-9989-DE9907078551}" dt="2023-03-16T12:06:39.688" v="406"/>
          <ac:spMkLst>
            <pc:docMk/>
            <pc:sldMk cId="820515335" sldId="278"/>
            <ac:spMk id="3" creationId="{D184E01E-33EB-C997-EC1C-2A31CCBD5B05}"/>
          </ac:spMkLst>
        </pc:spChg>
        <pc:spChg chg="add">
          <ac:chgData name="Villarrubia Palacin, Ana (Student)" userId="0978f85d-9638-4306-8c71-7a5d3717313a" providerId="ADAL" clId="{23374266-7890-534E-9989-DE9907078551}" dt="2023-03-16T12:07:39.280" v="438" actId="26606"/>
          <ac:spMkLst>
            <pc:docMk/>
            <pc:sldMk cId="820515335" sldId="278"/>
            <ac:spMk id="7" creationId="{579E3846-8D0B-B14A-817A-7FAC9DDAB4D8}"/>
          </ac:spMkLst>
        </pc:spChg>
        <pc:spChg chg="add">
          <ac:chgData name="Villarrubia Palacin, Ana (Student)" userId="0978f85d-9638-4306-8c71-7a5d3717313a" providerId="ADAL" clId="{23374266-7890-534E-9989-DE9907078551}" dt="2023-03-16T12:07:39.280" v="438" actId="26606"/>
          <ac:spMkLst>
            <pc:docMk/>
            <pc:sldMk cId="820515335" sldId="278"/>
            <ac:spMk id="8" creationId="{BE50E7BE-734F-224D-B03E-074DE1D12480}"/>
          </ac:spMkLst>
        </pc:spChg>
        <pc:spChg chg="add">
          <ac:chgData name="Villarrubia Palacin, Ana (Student)" userId="0978f85d-9638-4306-8c71-7a5d3717313a" providerId="ADAL" clId="{23374266-7890-534E-9989-DE9907078551}" dt="2023-03-16T12:07:39.280" v="438" actId="26606"/>
          <ac:spMkLst>
            <pc:docMk/>
            <pc:sldMk cId="820515335" sldId="278"/>
            <ac:spMk id="9" creationId="{C4A7AD48-F921-3CD9-AF41-79991C7B94DD}"/>
          </ac:spMkLst>
        </pc:spChg>
        <pc:spChg chg="add del">
          <ac:chgData name="Villarrubia Palacin, Ana (Student)" userId="0978f85d-9638-4306-8c71-7a5d3717313a" providerId="ADAL" clId="{23374266-7890-534E-9989-DE9907078551}" dt="2023-03-16T12:07:09.277" v="421" actId="26606"/>
          <ac:spMkLst>
            <pc:docMk/>
            <pc:sldMk cId="820515335" sldId="278"/>
            <ac:spMk id="10" creationId="{DB8D5541-7726-BA46-8BFA-BF6AA8D42BD7}"/>
          </ac:spMkLst>
        </pc:spChg>
        <pc:spChg chg="add">
          <ac:chgData name="Villarrubia Palacin, Ana (Student)" userId="0978f85d-9638-4306-8c71-7a5d3717313a" providerId="ADAL" clId="{23374266-7890-534E-9989-DE9907078551}" dt="2023-03-16T12:07:39.280" v="438" actId="26606"/>
          <ac:spMkLst>
            <pc:docMk/>
            <pc:sldMk cId="820515335" sldId="278"/>
            <ac:spMk id="11" creationId="{DCA5172B-100A-154D-8648-280629D67DD0}"/>
          </ac:spMkLst>
        </pc:spChg>
        <pc:spChg chg="add del">
          <ac:chgData name="Villarrubia Palacin, Ana (Student)" userId="0978f85d-9638-4306-8c71-7a5d3717313a" providerId="ADAL" clId="{23374266-7890-534E-9989-DE9907078551}" dt="2023-03-16T12:07:09.277" v="421" actId="26606"/>
          <ac:spMkLst>
            <pc:docMk/>
            <pc:sldMk cId="820515335" sldId="278"/>
            <ac:spMk id="12" creationId="{97F434CF-7503-CE4F-8426-C312C6315AD0}"/>
          </ac:spMkLst>
        </pc:spChg>
        <pc:spChg chg="add del">
          <ac:chgData name="Villarrubia Palacin, Ana (Student)" userId="0978f85d-9638-4306-8c71-7a5d3717313a" providerId="ADAL" clId="{23374266-7890-534E-9989-DE9907078551}" dt="2023-03-16T12:07:09.277" v="421" actId="26606"/>
          <ac:spMkLst>
            <pc:docMk/>
            <pc:sldMk cId="820515335" sldId="278"/>
            <ac:spMk id="14" creationId="{FEDBFB2F-FE34-E349-9484-C275FBE31614}"/>
          </ac:spMkLst>
        </pc:spChg>
        <pc:spChg chg="add del">
          <ac:chgData name="Villarrubia Palacin, Ana (Student)" userId="0978f85d-9638-4306-8c71-7a5d3717313a" providerId="ADAL" clId="{23374266-7890-534E-9989-DE9907078551}" dt="2023-03-16T12:07:09.277" v="421" actId="26606"/>
          <ac:spMkLst>
            <pc:docMk/>
            <pc:sldMk cId="820515335" sldId="278"/>
            <ac:spMk id="16" creationId="{671C725B-C3AC-DD41-8D28-B407D74071B2}"/>
          </ac:spMkLst>
        </pc:spChg>
        <pc:spChg chg="add del">
          <ac:chgData name="Villarrubia Palacin, Ana (Student)" userId="0978f85d-9638-4306-8c71-7a5d3717313a" providerId="ADAL" clId="{23374266-7890-534E-9989-DE9907078551}" dt="2023-03-16T12:07:09.277" v="421" actId="26606"/>
          <ac:spMkLst>
            <pc:docMk/>
            <pc:sldMk cId="820515335" sldId="278"/>
            <ac:spMk id="18" creationId="{58948E94-51E1-DD44-B615-1907C1B4609D}"/>
          </ac:spMkLst>
        </pc:spChg>
        <pc:spChg chg="add del">
          <ac:chgData name="Villarrubia Palacin, Ana (Student)" userId="0978f85d-9638-4306-8c71-7a5d3717313a" providerId="ADAL" clId="{23374266-7890-534E-9989-DE9907078551}" dt="2023-03-16T12:07:09.277" v="421" actId="26606"/>
          <ac:spMkLst>
            <pc:docMk/>
            <pc:sldMk cId="820515335" sldId="278"/>
            <ac:spMk id="20" creationId="{0C672AB2-DD8A-8849-8622-B984F142F23F}"/>
          </ac:spMkLst>
        </pc:spChg>
        <pc:spChg chg="add del">
          <ac:chgData name="Villarrubia Palacin, Ana (Student)" userId="0978f85d-9638-4306-8c71-7a5d3717313a" providerId="ADAL" clId="{23374266-7890-534E-9989-DE9907078551}" dt="2023-03-16T12:07:09.277" v="421" actId="26606"/>
          <ac:spMkLst>
            <pc:docMk/>
            <pc:sldMk cId="820515335" sldId="278"/>
            <ac:spMk id="22" creationId="{6CEC9E09-1346-7549-ADB5-8466A750BC9F}"/>
          </ac:spMkLst>
        </pc:spChg>
        <pc:spChg chg="add del">
          <ac:chgData name="Villarrubia Palacin, Ana (Student)" userId="0978f85d-9638-4306-8c71-7a5d3717313a" providerId="ADAL" clId="{23374266-7890-534E-9989-DE9907078551}" dt="2023-03-16T12:07:03.888" v="415" actId="26606"/>
          <ac:spMkLst>
            <pc:docMk/>
            <pc:sldMk cId="820515335" sldId="278"/>
            <ac:spMk id="27" creationId="{DB8D5541-7726-BA46-8BFA-BF6AA8D42BD7}"/>
          </ac:spMkLst>
        </pc:spChg>
        <pc:spChg chg="add del">
          <ac:chgData name="Villarrubia Palacin, Ana (Student)" userId="0978f85d-9638-4306-8c71-7a5d3717313a" providerId="ADAL" clId="{23374266-7890-534E-9989-DE9907078551}" dt="2023-03-16T12:07:03.888" v="415" actId="26606"/>
          <ac:spMkLst>
            <pc:docMk/>
            <pc:sldMk cId="820515335" sldId="278"/>
            <ac:spMk id="29" creationId="{97F434CF-7503-CE4F-8426-C312C6315AD0}"/>
          </ac:spMkLst>
        </pc:spChg>
        <pc:spChg chg="add del">
          <ac:chgData name="Villarrubia Palacin, Ana (Student)" userId="0978f85d-9638-4306-8c71-7a5d3717313a" providerId="ADAL" clId="{23374266-7890-534E-9989-DE9907078551}" dt="2023-03-16T12:07:03.888" v="415" actId="26606"/>
          <ac:spMkLst>
            <pc:docMk/>
            <pc:sldMk cId="820515335" sldId="278"/>
            <ac:spMk id="31" creationId="{FEDBFB2F-FE34-E349-9484-C275FBE31614}"/>
          </ac:spMkLst>
        </pc:spChg>
        <pc:spChg chg="add del">
          <ac:chgData name="Villarrubia Palacin, Ana (Student)" userId="0978f85d-9638-4306-8c71-7a5d3717313a" providerId="ADAL" clId="{23374266-7890-534E-9989-DE9907078551}" dt="2023-03-16T12:07:03.888" v="415" actId="26606"/>
          <ac:spMkLst>
            <pc:docMk/>
            <pc:sldMk cId="820515335" sldId="278"/>
            <ac:spMk id="33" creationId="{671C725B-C3AC-DD41-8D28-B407D74071B2}"/>
          </ac:spMkLst>
        </pc:spChg>
        <pc:spChg chg="add del">
          <ac:chgData name="Villarrubia Palacin, Ana (Student)" userId="0978f85d-9638-4306-8c71-7a5d3717313a" providerId="ADAL" clId="{23374266-7890-534E-9989-DE9907078551}" dt="2023-03-16T12:07:03.888" v="415" actId="26606"/>
          <ac:spMkLst>
            <pc:docMk/>
            <pc:sldMk cId="820515335" sldId="278"/>
            <ac:spMk id="35" creationId="{58948E94-51E1-DD44-B615-1907C1B4609D}"/>
          </ac:spMkLst>
        </pc:spChg>
        <pc:spChg chg="add del">
          <ac:chgData name="Villarrubia Palacin, Ana (Student)" userId="0978f85d-9638-4306-8c71-7a5d3717313a" providerId="ADAL" clId="{23374266-7890-534E-9989-DE9907078551}" dt="2023-03-16T12:07:03.888" v="415" actId="26606"/>
          <ac:spMkLst>
            <pc:docMk/>
            <pc:sldMk cId="820515335" sldId="278"/>
            <ac:spMk id="37" creationId="{0C672AB2-DD8A-8849-8622-B984F142F23F}"/>
          </ac:spMkLst>
        </pc:spChg>
        <pc:spChg chg="add del">
          <ac:chgData name="Villarrubia Palacin, Ana (Student)" userId="0978f85d-9638-4306-8c71-7a5d3717313a" providerId="ADAL" clId="{23374266-7890-534E-9989-DE9907078551}" dt="2023-03-16T12:07:03.888" v="415" actId="26606"/>
          <ac:spMkLst>
            <pc:docMk/>
            <pc:sldMk cId="820515335" sldId="278"/>
            <ac:spMk id="39" creationId="{6CEC9E09-1346-7549-ADB5-8466A750BC9F}"/>
          </ac:spMkLst>
        </pc:spChg>
        <pc:spChg chg="add del">
          <ac:chgData name="Villarrubia Palacin, Ana (Student)" userId="0978f85d-9638-4306-8c71-7a5d3717313a" providerId="ADAL" clId="{23374266-7890-534E-9989-DE9907078551}" dt="2023-03-16T12:07:05.453" v="417" actId="26606"/>
          <ac:spMkLst>
            <pc:docMk/>
            <pc:sldMk cId="820515335" sldId="278"/>
            <ac:spMk id="41" creationId="{1D227D51-204B-ED48-AF9A-0BE9633FE04A}"/>
          </ac:spMkLst>
        </pc:spChg>
        <pc:spChg chg="add del">
          <ac:chgData name="Villarrubia Palacin, Ana (Student)" userId="0978f85d-9638-4306-8c71-7a5d3717313a" providerId="ADAL" clId="{23374266-7890-534E-9989-DE9907078551}" dt="2023-03-16T12:07:05.453" v="417" actId="26606"/>
          <ac:spMkLst>
            <pc:docMk/>
            <pc:sldMk cId="820515335" sldId="278"/>
            <ac:spMk id="42" creationId="{57A23F45-CDAE-8A40-8DE7-92A0BBC119B7}"/>
          </ac:spMkLst>
        </pc:spChg>
        <pc:spChg chg="add del">
          <ac:chgData name="Villarrubia Palacin, Ana (Student)" userId="0978f85d-9638-4306-8c71-7a5d3717313a" providerId="ADAL" clId="{23374266-7890-534E-9989-DE9907078551}" dt="2023-03-16T12:07:05.453" v="417" actId="26606"/>
          <ac:spMkLst>
            <pc:docMk/>
            <pc:sldMk cId="820515335" sldId="278"/>
            <ac:spMk id="43" creationId="{68546383-CCC4-544B-B0D8-DE78DE39BB78}"/>
          </ac:spMkLst>
        </pc:spChg>
        <pc:spChg chg="add del">
          <ac:chgData name="Villarrubia Palacin, Ana (Student)" userId="0978f85d-9638-4306-8c71-7a5d3717313a" providerId="ADAL" clId="{23374266-7890-534E-9989-DE9907078551}" dt="2023-03-16T12:07:05.453" v="417" actId="26606"/>
          <ac:spMkLst>
            <pc:docMk/>
            <pc:sldMk cId="820515335" sldId="278"/>
            <ac:spMk id="44" creationId="{6CA2C65D-0168-1245-86C8-62A8A6F7B813}"/>
          </ac:spMkLst>
        </pc:spChg>
        <pc:spChg chg="add del">
          <ac:chgData name="Villarrubia Palacin, Ana (Student)" userId="0978f85d-9638-4306-8c71-7a5d3717313a" providerId="ADAL" clId="{23374266-7890-534E-9989-DE9907078551}" dt="2023-03-16T12:07:05.453" v="417" actId="26606"/>
          <ac:spMkLst>
            <pc:docMk/>
            <pc:sldMk cId="820515335" sldId="278"/>
            <ac:spMk id="45" creationId="{755E9273-3717-C94C-9BFF-75E87E47C46A}"/>
          </ac:spMkLst>
        </pc:spChg>
        <pc:spChg chg="add del">
          <ac:chgData name="Villarrubia Palacin, Ana (Student)" userId="0978f85d-9638-4306-8c71-7a5d3717313a" providerId="ADAL" clId="{23374266-7890-534E-9989-DE9907078551}" dt="2023-03-16T12:07:05.453" v="417" actId="26606"/>
          <ac:spMkLst>
            <pc:docMk/>
            <pc:sldMk cId="820515335" sldId="278"/>
            <ac:spMk id="46" creationId="{5FA1B450-DB4E-404E-9C1C-703E4FCCF831}"/>
          </ac:spMkLst>
        </pc:spChg>
        <pc:spChg chg="add del">
          <ac:chgData name="Villarrubia Palacin, Ana (Student)" userId="0978f85d-9638-4306-8c71-7a5d3717313a" providerId="ADAL" clId="{23374266-7890-534E-9989-DE9907078551}" dt="2023-03-16T12:07:08.327" v="419" actId="26606"/>
          <ac:spMkLst>
            <pc:docMk/>
            <pc:sldMk cId="820515335" sldId="278"/>
            <ac:spMk id="48" creationId="{DB8D5541-7726-BA46-8BFA-BF6AA8D42BD7}"/>
          </ac:spMkLst>
        </pc:spChg>
        <pc:spChg chg="add del">
          <ac:chgData name="Villarrubia Palacin, Ana (Student)" userId="0978f85d-9638-4306-8c71-7a5d3717313a" providerId="ADAL" clId="{23374266-7890-534E-9989-DE9907078551}" dt="2023-03-16T12:07:08.327" v="419" actId="26606"/>
          <ac:spMkLst>
            <pc:docMk/>
            <pc:sldMk cId="820515335" sldId="278"/>
            <ac:spMk id="49" creationId="{97F434CF-7503-CE4F-8426-C312C6315AD0}"/>
          </ac:spMkLst>
        </pc:spChg>
        <pc:spChg chg="add del">
          <ac:chgData name="Villarrubia Palacin, Ana (Student)" userId="0978f85d-9638-4306-8c71-7a5d3717313a" providerId="ADAL" clId="{23374266-7890-534E-9989-DE9907078551}" dt="2023-03-16T12:07:08.327" v="419" actId="26606"/>
          <ac:spMkLst>
            <pc:docMk/>
            <pc:sldMk cId="820515335" sldId="278"/>
            <ac:spMk id="50" creationId="{FEDBFB2F-FE34-E349-9484-C275FBE31614}"/>
          </ac:spMkLst>
        </pc:spChg>
        <pc:spChg chg="add del">
          <ac:chgData name="Villarrubia Palacin, Ana (Student)" userId="0978f85d-9638-4306-8c71-7a5d3717313a" providerId="ADAL" clId="{23374266-7890-534E-9989-DE9907078551}" dt="2023-03-16T12:07:08.327" v="419" actId="26606"/>
          <ac:spMkLst>
            <pc:docMk/>
            <pc:sldMk cId="820515335" sldId="278"/>
            <ac:spMk id="51" creationId="{671C725B-C3AC-DD41-8D28-B407D74071B2}"/>
          </ac:spMkLst>
        </pc:spChg>
        <pc:spChg chg="add del">
          <ac:chgData name="Villarrubia Palacin, Ana (Student)" userId="0978f85d-9638-4306-8c71-7a5d3717313a" providerId="ADAL" clId="{23374266-7890-534E-9989-DE9907078551}" dt="2023-03-16T12:07:08.327" v="419" actId="26606"/>
          <ac:spMkLst>
            <pc:docMk/>
            <pc:sldMk cId="820515335" sldId="278"/>
            <ac:spMk id="52" creationId="{58948E94-51E1-DD44-B615-1907C1B4609D}"/>
          </ac:spMkLst>
        </pc:spChg>
        <pc:spChg chg="add del">
          <ac:chgData name="Villarrubia Palacin, Ana (Student)" userId="0978f85d-9638-4306-8c71-7a5d3717313a" providerId="ADAL" clId="{23374266-7890-534E-9989-DE9907078551}" dt="2023-03-16T12:07:08.327" v="419" actId="26606"/>
          <ac:spMkLst>
            <pc:docMk/>
            <pc:sldMk cId="820515335" sldId="278"/>
            <ac:spMk id="53" creationId="{0C672AB2-DD8A-8849-8622-B984F142F23F}"/>
          </ac:spMkLst>
        </pc:spChg>
        <pc:spChg chg="add del">
          <ac:chgData name="Villarrubia Palacin, Ana (Student)" userId="0978f85d-9638-4306-8c71-7a5d3717313a" providerId="ADAL" clId="{23374266-7890-534E-9989-DE9907078551}" dt="2023-03-16T12:07:08.327" v="419" actId="26606"/>
          <ac:spMkLst>
            <pc:docMk/>
            <pc:sldMk cId="820515335" sldId="278"/>
            <ac:spMk id="54" creationId="{6CEC9E09-1346-7549-ADB5-8466A750BC9F}"/>
          </ac:spMkLst>
        </pc:spChg>
        <pc:picChg chg="add mod">
          <ac:chgData name="Villarrubia Palacin, Ana (Student)" userId="0978f85d-9638-4306-8c71-7a5d3717313a" providerId="ADAL" clId="{23374266-7890-534E-9989-DE9907078551}" dt="2023-03-16T12:07:47.309" v="440" actId="1076"/>
          <ac:picMkLst>
            <pc:docMk/>
            <pc:sldMk cId="820515335" sldId="278"/>
            <ac:picMk id="5" creationId="{1AB558E5-622E-765D-CF0C-8652EDD234D0}"/>
          </ac:picMkLst>
        </pc:picChg>
      </pc:sldChg>
    </pc:docChg>
  </pc:docChgLst>
  <pc:docChgLst>
    <pc:chgData name="Richards, Sid (Student)" userId="S::richar53@lancaster.ac.uk::3bfa8836-5a3e-45af-9578-c13d36bc1056" providerId="AD" clId="Web-{F6744912-9E25-4785-95A1-20B5B3B96873}"/>
    <pc:docChg chg="modSld">
      <pc:chgData name="Richards, Sid (Student)" userId="S::richar53@lancaster.ac.uk::3bfa8836-5a3e-45af-9578-c13d36bc1056" providerId="AD" clId="Web-{F6744912-9E25-4785-95A1-20B5B3B96873}" dt="2023-03-17T14:28:21.694" v="7" actId="20577"/>
      <pc:docMkLst>
        <pc:docMk/>
      </pc:docMkLst>
      <pc:sldChg chg="modSp">
        <pc:chgData name="Richards, Sid (Student)" userId="S::richar53@lancaster.ac.uk::3bfa8836-5a3e-45af-9578-c13d36bc1056" providerId="AD" clId="Web-{F6744912-9E25-4785-95A1-20B5B3B96873}" dt="2023-03-17T14:28:21.694" v="7" actId="20577"/>
        <pc:sldMkLst>
          <pc:docMk/>
          <pc:sldMk cId="3349718996" sldId="283"/>
        </pc:sldMkLst>
        <pc:spChg chg="mod">
          <ac:chgData name="Richards, Sid (Student)" userId="S::richar53@lancaster.ac.uk::3bfa8836-5a3e-45af-9578-c13d36bc1056" providerId="AD" clId="Web-{F6744912-9E25-4785-95A1-20B5B3B96873}" dt="2023-03-17T14:28:21.694" v="7" actId="20577"/>
          <ac:spMkLst>
            <pc:docMk/>
            <pc:sldMk cId="3349718996" sldId="283"/>
            <ac:spMk id="5" creationId="{8F8181E2-BC55-8FFE-2D39-2D1B47AA7743}"/>
          </ac:spMkLst>
        </pc:spChg>
      </pc:sldChg>
    </pc:docChg>
  </pc:docChgLst>
  <pc:docChgLst>
    <pc:chgData name="Wade, Sam (Student)" userId="S::wades2@lancaster.ac.uk::adce9110-48c8-4440-bb86-4e5c4f444388" providerId="AD" clId="Web-{0C412726-88E0-49C3-BF90-CF5F20028668}"/>
    <pc:docChg chg="modSld">
      <pc:chgData name="Wade, Sam (Student)" userId="S::wades2@lancaster.ac.uk::adce9110-48c8-4440-bb86-4e5c4f444388" providerId="AD" clId="Web-{0C412726-88E0-49C3-BF90-CF5F20028668}" dt="2023-02-05T21:05:54.597" v="11" actId="14100"/>
      <pc:docMkLst>
        <pc:docMk/>
      </pc:docMkLst>
      <pc:sldChg chg="addSp modSp">
        <pc:chgData name="Wade, Sam (Student)" userId="S::wades2@lancaster.ac.uk::adce9110-48c8-4440-bb86-4e5c4f444388" providerId="AD" clId="Web-{0C412726-88E0-49C3-BF90-CF5F20028668}" dt="2023-02-05T21:05:54.597" v="11" actId="14100"/>
        <pc:sldMkLst>
          <pc:docMk/>
          <pc:sldMk cId="2543565350" sldId="273"/>
        </pc:sldMkLst>
        <pc:spChg chg="mod">
          <ac:chgData name="Wade, Sam (Student)" userId="S::wades2@lancaster.ac.uk::adce9110-48c8-4440-bb86-4e5c4f444388" providerId="AD" clId="Web-{0C412726-88E0-49C3-BF90-CF5F20028668}" dt="2023-02-05T21:05:32.550" v="8" actId="20577"/>
          <ac:spMkLst>
            <pc:docMk/>
            <pc:sldMk cId="2543565350" sldId="273"/>
            <ac:spMk id="3" creationId="{BBEF4F6A-FF66-D4EC-EBFB-F7CDD32C2649}"/>
          </ac:spMkLst>
        </pc:spChg>
        <pc:picChg chg="add mod">
          <ac:chgData name="Wade, Sam (Student)" userId="S::wades2@lancaster.ac.uk::adce9110-48c8-4440-bb86-4e5c4f444388" providerId="AD" clId="Web-{0C412726-88E0-49C3-BF90-CF5F20028668}" dt="2023-02-05T21:05:54.597" v="11" actId="14100"/>
          <ac:picMkLst>
            <pc:docMk/>
            <pc:sldMk cId="2543565350" sldId="273"/>
            <ac:picMk id="4" creationId="{7827F72E-8AB6-5297-64CD-BC6000336D8E}"/>
          </ac:picMkLst>
        </pc:picChg>
      </pc:sldChg>
    </pc:docChg>
  </pc:docChgLst>
  <pc:docChgLst>
    <pc:chgData name="Wade, Sam (Student)" userId="S::wades2@lancaster.ac.uk::adce9110-48c8-4440-bb86-4e5c4f444388" providerId="AD" clId="Web-{34130A72-F5C7-CFF3-3667-8429B087571D}"/>
    <pc:docChg chg="delSld modSld">
      <pc:chgData name="Wade, Sam (Student)" userId="S::wades2@lancaster.ac.uk::adce9110-48c8-4440-bb86-4e5c4f444388" providerId="AD" clId="Web-{34130A72-F5C7-CFF3-3667-8429B087571D}" dt="2023-03-17T02:35:20.630" v="530" actId="20577"/>
      <pc:docMkLst>
        <pc:docMk/>
      </pc:docMkLst>
      <pc:sldChg chg="del">
        <pc:chgData name="Wade, Sam (Student)" userId="S::wades2@lancaster.ac.uk::adce9110-48c8-4440-bb86-4e5c4f444388" providerId="AD" clId="Web-{34130A72-F5C7-CFF3-3667-8429B087571D}" dt="2023-03-17T02:31:35.624" v="410"/>
        <pc:sldMkLst>
          <pc:docMk/>
          <pc:sldMk cId="2543565350" sldId="273"/>
        </pc:sldMkLst>
      </pc:sldChg>
      <pc:sldChg chg="addSp delSp modSp">
        <pc:chgData name="Wade, Sam (Student)" userId="S::wades2@lancaster.ac.uk::adce9110-48c8-4440-bb86-4e5c4f444388" providerId="AD" clId="Web-{34130A72-F5C7-CFF3-3667-8429B087571D}" dt="2023-03-17T02:35:20.630" v="530" actId="20577"/>
        <pc:sldMkLst>
          <pc:docMk/>
          <pc:sldMk cId="3793745228" sldId="275"/>
        </pc:sldMkLst>
        <pc:spChg chg="mod">
          <ac:chgData name="Wade, Sam (Student)" userId="S::wades2@lancaster.ac.uk::adce9110-48c8-4440-bb86-4e5c4f444388" providerId="AD" clId="Web-{34130A72-F5C7-CFF3-3667-8429B087571D}" dt="2023-03-17T02:31:43.765" v="413" actId="20577"/>
          <ac:spMkLst>
            <pc:docMk/>
            <pc:sldMk cId="3793745228" sldId="275"/>
            <ac:spMk id="2" creationId="{31F69F41-4493-6B20-1D2F-67CC935DB4D1}"/>
          </ac:spMkLst>
        </pc:spChg>
        <pc:spChg chg="mod">
          <ac:chgData name="Wade, Sam (Student)" userId="S::wades2@lancaster.ac.uk::adce9110-48c8-4440-bb86-4e5c4f444388" providerId="AD" clId="Web-{34130A72-F5C7-CFF3-3667-8429B087571D}" dt="2023-03-17T02:32:58.845" v="483" actId="20577"/>
          <ac:spMkLst>
            <pc:docMk/>
            <pc:sldMk cId="3793745228" sldId="275"/>
            <ac:spMk id="3" creationId="{013BAE7C-F338-7B18-D474-0D2ACFFF6E01}"/>
          </ac:spMkLst>
        </pc:spChg>
        <pc:spChg chg="add mod">
          <ac:chgData name="Wade, Sam (Student)" userId="S::wades2@lancaster.ac.uk::adce9110-48c8-4440-bb86-4e5c4f444388" providerId="AD" clId="Web-{34130A72-F5C7-CFF3-3667-8429B087571D}" dt="2023-03-17T02:35:20.630" v="530" actId="20577"/>
          <ac:spMkLst>
            <pc:docMk/>
            <pc:sldMk cId="3793745228" sldId="275"/>
            <ac:spMk id="4" creationId="{B8B04A28-F5A5-F0D0-28B2-73C4E38935DC}"/>
          </ac:spMkLst>
        </pc:spChg>
        <pc:picChg chg="del">
          <ac:chgData name="Wade, Sam (Student)" userId="S::wades2@lancaster.ac.uk::adce9110-48c8-4440-bb86-4e5c4f444388" providerId="AD" clId="Web-{34130A72-F5C7-CFF3-3667-8429B087571D}" dt="2023-03-17T02:33:40.346" v="506"/>
          <ac:picMkLst>
            <pc:docMk/>
            <pc:sldMk cId="3793745228" sldId="275"/>
            <ac:picMk id="5" creationId="{D776994B-408B-6F21-ED54-BE73DACFCEE0}"/>
          </ac:picMkLst>
        </pc:picChg>
        <pc:picChg chg="add mod">
          <ac:chgData name="Wade, Sam (Student)" userId="S::wades2@lancaster.ac.uk::adce9110-48c8-4440-bb86-4e5c4f444388" providerId="AD" clId="Web-{34130A72-F5C7-CFF3-3667-8429B087571D}" dt="2023-03-17T02:34:34.832" v="510" actId="1076"/>
          <ac:picMkLst>
            <pc:docMk/>
            <pc:sldMk cId="3793745228" sldId="275"/>
            <ac:picMk id="6" creationId="{FC81D1FB-D2C3-3A4C-B7EA-F4A418AF2ADE}"/>
          </ac:picMkLst>
        </pc:picChg>
      </pc:sldChg>
      <pc:sldChg chg="addSp delSp modSp">
        <pc:chgData name="Wade, Sam (Student)" userId="S::wades2@lancaster.ac.uk::adce9110-48c8-4440-bb86-4e5c4f444388" providerId="AD" clId="Web-{34130A72-F5C7-CFF3-3667-8429B087571D}" dt="2023-03-17T02:07:04.855" v="256" actId="20577"/>
        <pc:sldMkLst>
          <pc:docMk/>
          <pc:sldMk cId="3285796969" sldId="281"/>
        </pc:sldMkLst>
        <pc:spChg chg="mod">
          <ac:chgData name="Wade, Sam (Student)" userId="S::wades2@lancaster.ac.uk::adce9110-48c8-4440-bb86-4e5c4f444388" providerId="AD" clId="Web-{34130A72-F5C7-CFF3-3667-8429B087571D}" dt="2023-03-17T02:07:04.855" v="256" actId="20577"/>
          <ac:spMkLst>
            <pc:docMk/>
            <pc:sldMk cId="3285796969" sldId="281"/>
            <ac:spMk id="3" creationId="{4F7C7C94-AD62-AE64-D13C-839C600E6A57}"/>
          </ac:spMkLst>
        </pc:spChg>
        <pc:picChg chg="add del mod">
          <ac:chgData name="Wade, Sam (Student)" userId="S::wades2@lancaster.ac.uk::adce9110-48c8-4440-bb86-4e5c4f444388" providerId="AD" clId="Web-{34130A72-F5C7-CFF3-3667-8429B087571D}" dt="2023-03-17T02:00:32.983" v="111"/>
          <ac:picMkLst>
            <pc:docMk/>
            <pc:sldMk cId="3285796969" sldId="281"/>
            <ac:picMk id="4" creationId="{C29BE976-53AD-BE20-131E-51E3FD434451}"/>
          </ac:picMkLst>
        </pc:picChg>
        <pc:picChg chg="add mod">
          <ac:chgData name="Wade, Sam (Student)" userId="S::wades2@lancaster.ac.uk::adce9110-48c8-4440-bb86-4e5c4f444388" providerId="AD" clId="Web-{34130A72-F5C7-CFF3-3667-8429B087571D}" dt="2023-03-17T02:03:29.018" v="192" actId="1076"/>
          <ac:picMkLst>
            <pc:docMk/>
            <pc:sldMk cId="3285796969" sldId="281"/>
            <ac:picMk id="5" creationId="{A9CA6155-8C74-B471-5EB6-25BF8AE33A4F}"/>
          </ac:picMkLst>
        </pc:picChg>
      </pc:sldChg>
      <pc:sldChg chg="modSp">
        <pc:chgData name="Wade, Sam (Student)" userId="S::wades2@lancaster.ac.uk::adce9110-48c8-4440-bb86-4e5c4f444388" providerId="AD" clId="Web-{34130A72-F5C7-CFF3-3667-8429B087571D}" dt="2023-03-17T02:31:09.546" v="409" actId="20577"/>
        <pc:sldMkLst>
          <pc:docMk/>
          <pc:sldMk cId="1467488715" sldId="284"/>
        </pc:sldMkLst>
        <pc:spChg chg="mod">
          <ac:chgData name="Wade, Sam (Student)" userId="S::wades2@lancaster.ac.uk::adce9110-48c8-4440-bb86-4e5c4f444388" providerId="AD" clId="Web-{34130A72-F5C7-CFF3-3667-8429B087571D}" dt="2023-03-17T02:31:09.546" v="409" actId="20577"/>
          <ac:spMkLst>
            <pc:docMk/>
            <pc:sldMk cId="1467488715" sldId="284"/>
            <ac:spMk id="3" creationId="{3F69834C-59DD-528E-8E8F-5085D253BAA0}"/>
          </ac:spMkLst>
        </pc:spChg>
      </pc:sldChg>
    </pc:docChg>
  </pc:docChgLst>
  <pc:docChgLst>
    <pc:chgData name="Sparks, Willow (Student)" userId="S::sparkss@lancaster.ac.uk::f736e02e-ce0f-42d2-b371-2359346a8bea" providerId="AD" clId="Web-{78C0EC19-58CB-4945-956A-AA4FA6D0431E}"/>
    <pc:docChg chg="addSld delSld modSld sldOrd">
      <pc:chgData name="Sparks, Willow (Student)" userId="S::sparkss@lancaster.ac.uk::f736e02e-ce0f-42d2-b371-2359346a8bea" providerId="AD" clId="Web-{78C0EC19-58CB-4945-956A-AA4FA6D0431E}" dt="2023-03-16T18:30:47.844" v="221" actId="14100"/>
      <pc:docMkLst>
        <pc:docMk/>
      </pc:docMkLst>
      <pc:sldChg chg="modSp del">
        <pc:chgData name="Sparks, Willow (Student)" userId="S::sparkss@lancaster.ac.uk::f736e02e-ce0f-42d2-b371-2359346a8bea" providerId="AD" clId="Web-{78C0EC19-58CB-4945-956A-AA4FA6D0431E}" dt="2023-03-16T18:25:47.402" v="35"/>
        <pc:sldMkLst>
          <pc:docMk/>
          <pc:sldMk cId="1608861808" sldId="270"/>
        </pc:sldMkLst>
        <pc:spChg chg="mod">
          <ac:chgData name="Sparks, Willow (Student)" userId="S::sparkss@lancaster.ac.uk::f736e02e-ce0f-42d2-b371-2359346a8bea" providerId="AD" clId="Web-{78C0EC19-58CB-4945-956A-AA4FA6D0431E}" dt="2023-03-16T18:25:17.056" v="29" actId="20577"/>
          <ac:spMkLst>
            <pc:docMk/>
            <pc:sldMk cId="1608861808" sldId="270"/>
            <ac:spMk id="2" creationId="{997E30BB-E368-CA00-5974-7FA7711A4095}"/>
          </ac:spMkLst>
        </pc:spChg>
      </pc:sldChg>
      <pc:sldChg chg="modSp">
        <pc:chgData name="Sparks, Willow (Student)" userId="S::sparkss@lancaster.ac.uk::f736e02e-ce0f-42d2-b371-2359346a8bea" providerId="AD" clId="Web-{78C0EC19-58CB-4945-956A-AA4FA6D0431E}" dt="2023-03-16T18:24:57.117" v="25" actId="20577"/>
        <pc:sldMkLst>
          <pc:docMk/>
          <pc:sldMk cId="820515335" sldId="278"/>
        </pc:sldMkLst>
        <pc:spChg chg="mod">
          <ac:chgData name="Sparks, Willow (Student)" userId="S::sparkss@lancaster.ac.uk::f736e02e-ce0f-42d2-b371-2359346a8bea" providerId="AD" clId="Web-{78C0EC19-58CB-4945-956A-AA4FA6D0431E}" dt="2023-03-16T18:24:57.117" v="25" actId="20577"/>
          <ac:spMkLst>
            <pc:docMk/>
            <pc:sldMk cId="820515335" sldId="278"/>
            <ac:spMk id="9" creationId="{C4A7AD48-F921-3CD9-AF41-79991C7B94DD}"/>
          </ac:spMkLst>
        </pc:spChg>
      </pc:sldChg>
      <pc:sldChg chg="modSp">
        <pc:chgData name="Sparks, Willow (Student)" userId="S::sparkss@lancaster.ac.uk::f736e02e-ce0f-42d2-b371-2359346a8bea" providerId="AD" clId="Web-{78C0EC19-58CB-4945-956A-AA4FA6D0431E}" dt="2023-03-16T18:23:24.517" v="1" actId="20577"/>
        <pc:sldMkLst>
          <pc:docMk/>
          <pc:sldMk cId="3285796969" sldId="281"/>
        </pc:sldMkLst>
        <pc:spChg chg="mod">
          <ac:chgData name="Sparks, Willow (Student)" userId="S::sparkss@lancaster.ac.uk::f736e02e-ce0f-42d2-b371-2359346a8bea" providerId="AD" clId="Web-{78C0EC19-58CB-4945-956A-AA4FA6D0431E}" dt="2023-03-16T18:23:24.517" v="1" actId="20577"/>
          <ac:spMkLst>
            <pc:docMk/>
            <pc:sldMk cId="3285796969" sldId="281"/>
            <ac:spMk id="2" creationId="{05BBDAE9-5F14-C8F4-AEC9-121DDD3FDC40}"/>
          </ac:spMkLst>
        </pc:spChg>
      </pc:sldChg>
      <pc:sldChg chg="modSp new">
        <pc:chgData name="Sparks, Willow (Student)" userId="S::sparkss@lancaster.ac.uk::f736e02e-ce0f-42d2-b371-2359346a8bea" providerId="AD" clId="Web-{78C0EC19-58CB-4945-956A-AA4FA6D0431E}" dt="2023-03-16T18:23:44.003" v="3" actId="20577"/>
        <pc:sldMkLst>
          <pc:docMk/>
          <pc:sldMk cId="1467488715" sldId="284"/>
        </pc:sldMkLst>
        <pc:spChg chg="mod">
          <ac:chgData name="Sparks, Willow (Student)" userId="S::sparkss@lancaster.ac.uk::f736e02e-ce0f-42d2-b371-2359346a8bea" providerId="AD" clId="Web-{78C0EC19-58CB-4945-956A-AA4FA6D0431E}" dt="2023-03-16T18:23:44.003" v="3" actId="20577"/>
          <ac:spMkLst>
            <pc:docMk/>
            <pc:sldMk cId="1467488715" sldId="284"/>
            <ac:spMk id="2" creationId="{49C3EAEA-8B51-91FC-D1B8-327D485F9148}"/>
          </ac:spMkLst>
        </pc:spChg>
      </pc:sldChg>
      <pc:sldChg chg="modSp new">
        <pc:chgData name="Sparks, Willow (Student)" userId="S::sparkss@lancaster.ac.uk::f736e02e-ce0f-42d2-b371-2359346a8bea" providerId="AD" clId="Web-{78C0EC19-58CB-4945-956A-AA4FA6D0431E}" dt="2023-03-16T18:23:50.425" v="6" actId="20577"/>
        <pc:sldMkLst>
          <pc:docMk/>
          <pc:sldMk cId="2719825527" sldId="285"/>
        </pc:sldMkLst>
        <pc:spChg chg="mod">
          <ac:chgData name="Sparks, Willow (Student)" userId="S::sparkss@lancaster.ac.uk::f736e02e-ce0f-42d2-b371-2359346a8bea" providerId="AD" clId="Web-{78C0EC19-58CB-4945-956A-AA4FA6D0431E}" dt="2023-03-16T18:23:50.425" v="6" actId="20577"/>
          <ac:spMkLst>
            <pc:docMk/>
            <pc:sldMk cId="2719825527" sldId="285"/>
            <ac:spMk id="2" creationId="{D5E53E26-B83D-2B03-023D-D5B09B535E68}"/>
          </ac:spMkLst>
        </pc:spChg>
      </pc:sldChg>
      <pc:sldChg chg="modSp new">
        <pc:chgData name="Sparks, Willow (Student)" userId="S::sparkss@lancaster.ac.uk::f736e02e-ce0f-42d2-b371-2359346a8bea" providerId="AD" clId="Web-{78C0EC19-58CB-4945-956A-AA4FA6D0431E}" dt="2023-03-16T18:30:37.375" v="216" actId="14100"/>
        <pc:sldMkLst>
          <pc:docMk/>
          <pc:sldMk cId="2329005221" sldId="286"/>
        </pc:sldMkLst>
        <pc:spChg chg="mod">
          <ac:chgData name="Sparks, Willow (Student)" userId="S::sparkss@lancaster.ac.uk::f736e02e-ce0f-42d2-b371-2359346a8bea" providerId="AD" clId="Web-{78C0EC19-58CB-4945-956A-AA4FA6D0431E}" dt="2023-03-16T18:25:44.652" v="34" actId="20577"/>
          <ac:spMkLst>
            <pc:docMk/>
            <pc:sldMk cId="2329005221" sldId="286"/>
            <ac:spMk id="2" creationId="{1A9061CB-D7BC-25BF-C361-EF60A59EDBBB}"/>
          </ac:spMkLst>
        </pc:spChg>
        <pc:spChg chg="mod">
          <ac:chgData name="Sparks, Willow (Student)" userId="S::sparkss@lancaster.ac.uk::f736e02e-ce0f-42d2-b371-2359346a8bea" providerId="AD" clId="Web-{78C0EC19-58CB-4945-956A-AA4FA6D0431E}" dt="2023-03-16T18:30:37.375" v="216" actId="14100"/>
          <ac:spMkLst>
            <pc:docMk/>
            <pc:sldMk cId="2329005221" sldId="286"/>
            <ac:spMk id="3" creationId="{A346B2BE-3DF2-C4BC-2F9A-A82D7EE55526}"/>
          </ac:spMkLst>
        </pc:spChg>
      </pc:sldChg>
      <pc:sldChg chg="modSp new add del">
        <pc:chgData name="Sparks, Willow (Student)" userId="S::sparkss@lancaster.ac.uk::f736e02e-ce0f-42d2-b371-2359346a8bea" providerId="AD" clId="Web-{78C0EC19-58CB-4945-956A-AA4FA6D0431E}" dt="2023-03-16T18:29:31.839" v="159"/>
        <pc:sldMkLst>
          <pc:docMk/>
          <pc:sldMk cId="167870299" sldId="287"/>
        </pc:sldMkLst>
        <pc:spChg chg="mod">
          <ac:chgData name="Sparks, Willow (Student)" userId="S::sparkss@lancaster.ac.uk::f736e02e-ce0f-42d2-b371-2359346a8bea" providerId="AD" clId="Web-{78C0EC19-58CB-4945-956A-AA4FA6D0431E}" dt="2023-03-16T18:29:25.948" v="158" actId="20577"/>
          <ac:spMkLst>
            <pc:docMk/>
            <pc:sldMk cId="167870299" sldId="287"/>
            <ac:spMk id="2" creationId="{7622581E-23DD-975F-6D36-951B4EB7F39D}"/>
          </ac:spMkLst>
        </pc:spChg>
      </pc:sldChg>
      <pc:sldChg chg="modSp new ord">
        <pc:chgData name="Sparks, Willow (Student)" userId="S::sparkss@lancaster.ac.uk::f736e02e-ce0f-42d2-b371-2359346a8bea" providerId="AD" clId="Web-{78C0EC19-58CB-4945-956A-AA4FA6D0431E}" dt="2023-03-16T18:30:47.844" v="221" actId="14100"/>
        <pc:sldMkLst>
          <pc:docMk/>
          <pc:sldMk cId="1002683146" sldId="287"/>
        </pc:sldMkLst>
        <pc:spChg chg="mod">
          <ac:chgData name="Sparks, Willow (Student)" userId="S::sparkss@lancaster.ac.uk::f736e02e-ce0f-42d2-b371-2359346a8bea" providerId="AD" clId="Web-{78C0EC19-58CB-4945-956A-AA4FA6D0431E}" dt="2023-03-16T18:30:45.016" v="220" actId="20577"/>
          <ac:spMkLst>
            <pc:docMk/>
            <pc:sldMk cId="1002683146" sldId="287"/>
            <ac:spMk id="2" creationId="{C8B9EE85-6FA0-3DBC-CB9B-BAA28B30C10C}"/>
          </ac:spMkLst>
        </pc:spChg>
        <pc:spChg chg="mod">
          <ac:chgData name="Sparks, Willow (Student)" userId="S::sparkss@lancaster.ac.uk::f736e02e-ce0f-42d2-b371-2359346a8bea" providerId="AD" clId="Web-{78C0EC19-58CB-4945-956A-AA4FA6D0431E}" dt="2023-03-16T18:30:47.844" v="221" actId="14100"/>
          <ac:spMkLst>
            <pc:docMk/>
            <pc:sldMk cId="1002683146" sldId="287"/>
            <ac:spMk id="3" creationId="{54A7253C-06FC-2E1C-CE36-9BB09C18DEC2}"/>
          </ac:spMkLst>
        </pc:spChg>
      </pc:sldChg>
    </pc:docChg>
  </pc:docChgLst>
  <pc:docChgLst>
    <pc:chgData name="Sparks, Willow (Student)" userId="S::sparkss@lancaster.ac.uk::f736e02e-ce0f-42d2-b371-2359346a8bea" providerId="AD" clId="Web-{0F4B15FD-B45C-4704-BAD5-D1F2BA9064E1}"/>
    <pc:docChg chg="addSld delSld modSld">
      <pc:chgData name="Sparks, Willow (Student)" userId="S::sparkss@lancaster.ac.uk::f736e02e-ce0f-42d2-b371-2359346a8bea" providerId="AD" clId="Web-{0F4B15FD-B45C-4704-BAD5-D1F2BA9064E1}" dt="2023-03-16T17:01:32.918" v="468"/>
      <pc:docMkLst>
        <pc:docMk/>
      </pc:docMkLst>
      <pc:sldChg chg="modSp">
        <pc:chgData name="Sparks, Willow (Student)" userId="S::sparkss@lancaster.ac.uk::f736e02e-ce0f-42d2-b371-2359346a8bea" providerId="AD" clId="Web-{0F4B15FD-B45C-4704-BAD5-D1F2BA9064E1}" dt="2023-03-16T16:51:21.976" v="160" actId="20577"/>
        <pc:sldMkLst>
          <pc:docMk/>
          <pc:sldMk cId="3607009764" sldId="263"/>
        </pc:sldMkLst>
        <pc:spChg chg="mod">
          <ac:chgData name="Sparks, Willow (Student)" userId="S::sparkss@lancaster.ac.uk::f736e02e-ce0f-42d2-b371-2359346a8bea" providerId="AD" clId="Web-{0F4B15FD-B45C-4704-BAD5-D1F2BA9064E1}" dt="2023-03-16T16:51:21.976" v="160" actId="20577"/>
          <ac:spMkLst>
            <pc:docMk/>
            <pc:sldMk cId="3607009764" sldId="263"/>
            <ac:spMk id="3" creationId="{8DF3EA8C-31D1-303F-BED0-E2AB7A5AA507}"/>
          </ac:spMkLst>
        </pc:spChg>
      </pc:sldChg>
      <pc:sldChg chg="modSp">
        <pc:chgData name="Sparks, Willow (Student)" userId="S::sparkss@lancaster.ac.uk::f736e02e-ce0f-42d2-b371-2359346a8bea" providerId="AD" clId="Web-{0F4B15FD-B45C-4704-BAD5-D1F2BA9064E1}" dt="2023-03-16T16:55:01.286" v="248" actId="20577"/>
        <pc:sldMkLst>
          <pc:docMk/>
          <pc:sldMk cId="820515335" sldId="278"/>
        </pc:sldMkLst>
        <pc:spChg chg="mod">
          <ac:chgData name="Sparks, Willow (Student)" userId="S::sparkss@lancaster.ac.uk::f736e02e-ce0f-42d2-b371-2359346a8bea" providerId="AD" clId="Web-{0F4B15FD-B45C-4704-BAD5-D1F2BA9064E1}" dt="2023-03-16T16:55:01.286" v="248" actId="20577"/>
          <ac:spMkLst>
            <pc:docMk/>
            <pc:sldMk cId="820515335" sldId="278"/>
            <ac:spMk id="9" creationId="{C4A7AD48-F921-3CD9-AF41-79991C7B94DD}"/>
          </ac:spMkLst>
        </pc:spChg>
      </pc:sldChg>
      <pc:sldChg chg="addSp modSp new">
        <pc:chgData name="Sparks, Willow (Student)" userId="S::sparkss@lancaster.ac.uk::f736e02e-ce0f-42d2-b371-2359346a8bea" providerId="AD" clId="Web-{0F4B15FD-B45C-4704-BAD5-D1F2BA9064E1}" dt="2023-03-16T16:54:37.894" v="230" actId="20577"/>
        <pc:sldMkLst>
          <pc:docMk/>
          <pc:sldMk cId="3908604650" sldId="279"/>
        </pc:sldMkLst>
        <pc:spChg chg="mod">
          <ac:chgData name="Sparks, Willow (Student)" userId="S::sparkss@lancaster.ac.uk::f736e02e-ce0f-42d2-b371-2359346a8bea" providerId="AD" clId="Web-{0F4B15FD-B45C-4704-BAD5-D1F2BA9064E1}" dt="2023-03-16T16:53:43.656" v="206" actId="14100"/>
          <ac:spMkLst>
            <pc:docMk/>
            <pc:sldMk cId="3908604650" sldId="279"/>
            <ac:spMk id="2" creationId="{AB89E3DD-A802-A894-BCF3-8268E50E231B}"/>
          </ac:spMkLst>
        </pc:spChg>
        <pc:spChg chg="mod">
          <ac:chgData name="Sparks, Willow (Student)" userId="S::sparkss@lancaster.ac.uk::f736e02e-ce0f-42d2-b371-2359346a8bea" providerId="AD" clId="Web-{0F4B15FD-B45C-4704-BAD5-D1F2BA9064E1}" dt="2023-03-16T16:54:37.894" v="230" actId="20577"/>
          <ac:spMkLst>
            <pc:docMk/>
            <pc:sldMk cId="3908604650" sldId="279"/>
            <ac:spMk id="3" creationId="{39591D1A-8A9A-7096-0BE7-8C2696D4F710}"/>
          </ac:spMkLst>
        </pc:spChg>
        <pc:picChg chg="add mod">
          <ac:chgData name="Sparks, Willow (Student)" userId="S::sparkss@lancaster.ac.uk::f736e02e-ce0f-42d2-b371-2359346a8bea" providerId="AD" clId="Web-{0F4B15FD-B45C-4704-BAD5-D1F2BA9064E1}" dt="2023-03-16T16:54:06.548" v="211" actId="1076"/>
          <ac:picMkLst>
            <pc:docMk/>
            <pc:sldMk cId="3908604650" sldId="279"/>
            <ac:picMk id="4" creationId="{911F5A9E-1AA4-F167-329B-A4ABA70A8160}"/>
          </ac:picMkLst>
        </pc:picChg>
      </pc:sldChg>
      <pc:sldChg chg="addSp modSp new">
        <pc:chgData name="Sparks, Willow (Student)" userId="S::sparkss@lancaster.ac.uk::f736e02e-ce0f-42d2-b371-2359346a8bea" providerId="AD" clId="Web-{0F4B15FD-B45C-4704-BAD5-D1F2BA9064E1}" dt="2023-03-16T16:59:47.943" v="435" actId="14100"/>
        <pc:sldMkLst>
          <pc:docMk/>
          <pc:sldMk cId="3868454393" sldId="280"/>
        </pc:sldMkLst>
        <pc:spChg chg="mod">
          <ac:chgData name="Sparks, Willow (Student)" userId="S::sparkss@lancaster.ac.uk::f736e02e-ce0f-42d2-b371-2359346a8bea" providerId="AD" clId="Web-{0F4B15FD-B45C-4704-BAD5-D1F2BA9064E1}" dt="2023-03-16T16:55:16.849" v="254" actId="20577"/>
          <ac:spMkLst>
            <pc:docMk/>
            <pc:sldMk cId="3868454393" sldId="280"/>
            <ac:spMk id="2" creationId="{455FA888-7CB6-3AB7-1AE1-B8FEAB127C07}"/>
          </ac:spMkLst>
        </pc:spChg>
        <pc:spChg chg="mod">
          <ac:chgData name="Sparks, Willow (Student)" userId="S::sparkss@lancaster.ac.uk::f736e02e-ce0f-42d2-b371-2359346a8bea" providerId="AD" clId="Web-{0F4B15FD-B45C-4704-BAD5-D1F2BA9064E1}" dt="2023-03-16T16:59:47.943" v="435" actId="14100"/>
          <ac:spMkLst>
            <pc:docMk/>
            <pc:sldMk cId="3868454393" sldId="280"/>
            <ac:spMk id="3" creationId="{AAF8091C-2979-7FF8-272D-875BF6A1E179}"/>
          </ac:spMkLst>
        </pc:spChg>
        <pc:picChg chg="add mod">
          <ac:chgData name="Sparks, Willow (Student)" userId="S::sparkss@lancaster.ac.uk::f736e02e-ce0f-42d2-b371-2359346a8bea" providerId="AD" clId="Web-{0F4B15FD-B45C-4704-BAD5-D1F2BA9064E1}" dt="2023-03-16T16:57:49.717" v="348" actId="1076"/>
          <ac:picMkLst>
            <pc:docMk/>
            <pc:sldMk cId="3868454393" sldId="280"/>
            <ac:picMk id="4" creationId="{B46B1835-52DB-D230-F83B-25990E1600ED}"/>
          </ac:picMkLst>
        </pc:picChg>
      </pc:sldChg>
      <pc:sldChg chg="modSp new">
        <pc:chgData name="Sparks, Willow (Student)" userId="S::sparkss@lancaster.ac.uk::f736e02e-ce0f-42d2-b371-2359346a8bea" providerId="AD" clId="Web-{0F4B15FD-B45C-4704-BAD5-D1F2BA9064E1}" dt="2023-03-16T17:00:17.679" v="440" actId="20577"/>
        <pc:sldMkLst>
          <pc:docMk/>
          <pc:sldMk cId="3285796969" sldId="281"/>
        </pc:sldMkLst>
        <pc:spChg chg="mod">
          <ac:chgData name="Sparks, Willow (Student)" userId="S::sparkss@lancaster.ac.uk::f736e02e-ce0f-42d2-b371-2359346a8bea" providerId="AD" clId="Web-{0F4B15FD-B45C-4704-BAD5-D1F2BA9064E1}" dt="2023-03-16T17:00:17.679" v="440" actId="20577"/>
          <ac:spMkLst>
            <pc:docMk/>
            <pc:sldMk cId="3285796969" sldId="281"/>
            <ac:spMk id="2" creationId="{05BBDAE9-5F14-C8F4-AEC9-121DDD3FDC40}"/>
          </ac:spMkLst>
        </pc:spChg>
      </pc:sldChg>
      <pc:sldChg chg="delSp modSp new">
        <pc:chgData name="Sparks, Willow (Student)" userId="S::sparkss@lancaster.ac.uk::f736e02e-ce0f-42d2-b371-2359346a8bea" providerId="AD" clId="Web-{0F4B15FD-B45C-4704-BAD5-D1F2BA9064E1}" dt="2023-03-16T17:01:28.996" v="467" actId="1076"/>
        <pc:sldMkLst>
          <pc:docMk/>
          <pc:sldMk cId="1335563394" sldId="282"/>
        </pc:sldMkLst>
        <pc:spChg chg="mod">
          <ac:chgData name="Sparks, Willow (Student)" userId="S::sparkss@lancaster.ac.uk::f736e02e-ce0f-42d2-b371-2359346a8bea" providerId="AD" clId="Web-{0F4B15FD-B45C-4704-BAD5-D1F2BA9064E1}" dt="2023-03-16T17:01:28.996" v="467" actId="1076"/>
          <ac:spMkLst>
            <pc:docMk/>
            <pc:sldMk cId="1335563394" sldId="282"/>
            <ac:spMk id="2" creationId="{0B651184-3F94-BB25-D02F-73A7C9F613EB}"/>
          </ac:spMkLst>
        </pc:spChg>
        <pc:spChg chg="del">
          <ac:chgData name="Sparks, Willow (Student)" userId="S::sparkss@lancaster.ac.uk::f736e02e-ce0f-42d2-b371-2359346a8bea" providerId="AD" clId="Web-{0F4B15FD-B45C-4704-BAD5-D1F2BA9064E1}" dt="2023-03-16T17:00:58.853" v="456"/>
          <ac:spMkLst>
            <pc:docMk/>
            <pc:sldMk cId="1335563394" sldId="282"/>
            <ac:spMk id="3" creationId="{08F51201-1E1E-F4D8-8CAD-7E2111745181}"/>
          </ac:spMkLst>
        </pc:spChg>
      </pc:sldChg>
      <pc:sldChg chg="delSp modSp new del">
        <pc:chgData name="Sparks, Willow (Student)" userId="S::sparkss@lancaster.ac.uk::f736e02e-ce0f-42d2-b371-2359346a8bea" providerId="AD" clId="Web-{0F4B15FD-B45C-4704-BAD5-D1F2BA9064E1}" dt="2023-03-16T17:01:32.918" v="468"/>
        <pc:sldMkLst>
          <pc:docMk/>
          <pc:sldMk cId="768464829" sldId="283"/>
        </pc:sldMkLst>
        <pc:spChg chg="mod">
          <ac:chgData name="Sparks, Willow (Student)" userId="S::sparkss@lancaster.ac.uk::f736e02e-ce0f-42d2-b371-2359346a8bea" providerId="AD" clId="Web-{0F4B15FD-B45C-4704-BAD5-D1F2BA9064E1}" dt="2023-03-16T17:00:46.025" v="455" actId="14100"/>
          <ac:spMkLst>
            <pc:docMk/>
            <pc:sldMk cId="768464829" sldId="283"/>
            <ac:spMk id="2" creationId="{02B78C12-D9F3-D4FF-604F-B24ED8749847}"/>
          </ac:spMkLst>
        </pc:spChg>
        <pc:spChg chg="del">
          <ac:chgData name="Sparks, Willow (Student)" userId="S::sparkss@lancaster.ac.uk::f736e02e-ce0f-42d2-b371-2359346a8bea" providerId="AD" clId="Web-{0F4B15FD-B45C-4704-BAD5-D1F2BA9064E1}" dt="2023-03-16T17:00:38.133" v="453"/>
          <ac:spMkLst>
            <pc:docMk/>
            <pc:sldMk cId="768464829" sldId="283"/>
            <ac:spMk id="3" creationId="{FFE8F1F1-A24B-C7EE-89C8-D9544B569ADC}"/>
          </ac:spMkLst>
        </pc:spChg>
      </pc:sldChg>
    </pc:docChg>
  </pc:docChgLst>
  <pc:docChgLst>
    <pc:chgData name="Richards, Sid (Student)" userId="S::richar53@lancaster.ac.uk::3bfa8836-5a3e-45af-9578-c13d36bc1056" providerId="AD" clId="Web-{03558528-C2EC-41A5-B18A-77E6B6210571}"/>
    <pc:docChg chg="addSld modSld">
      <pc:chgData name="Richards, Sid (Student)" userId="S::richar53@lancaster.ac.uk::3bfa8836-5a3e-45af-9578-c13d36bc1056" providerId="AD" clId="Web-{03558528-C2EC-41A5-B18A-77E6B6210571}" dt="2023-02-05T20:43:05.147" v="1211" actId="20577"/>
      <pc:docMkLst>
        <pc:docMk/>
      </pc:docMkLst>
      <pc:sldChg chg="modSp">
        <pc:chgData name="Richards, Sid (Student)" userId="S::richar53@lancaster.ac.uk::3bfa8836-5a3e-45af-9578-c13d36bc1056" providerId="AD" clId="Web-{03558528-C2EC-41A5-B18A-77E6B6210571}" dt="2023-02-05T19:49:25.846" v="568" actId="20577"/>
        <pc:sldMkLst>
          <pc:docMk/>
          <pc:sldMk cId="966952660" sldId="272"/>
        </pc:sldMkLst>
        <pc:spChg chg="mod">
          <ac:chgData name="Richards, Sid (Student)" userId="S::richar53@lancaster.ac.uk::3bfa8836-5a3e-45af-9578-c13d36bc1056" providerId="AD" clId="Web-{03558528-C2EC-41A5-B18A-77E6B6210571}" dt="2023-02-05T19:49:25.846" v="568" actId="20577"/>
          <ac:spMkLst>
            <pc:docMk/>
            <pc:sldMk cId="966952660" sldId="272"/>
            <ac:spMk id="3" creationId="{6ED47F2E-9A5D-4216-0F26-345A0B2277F5}"/>
          </ac:spMkLst>
        </pc:spChg>
      </pc:sldChg>
      <pc:sldChg chg="modSp new">
        <pc:chgData name="Richards, Sid (Student)" userId="S::richar53@lancaster.ac.uk::3bfa8836-5a3e-45af-9578-c13d36bc1056" providerId="AD" clId="Web-{03558528-C2EC-41A5-B18A-77E6B6210571}" dt="2023-02-05T20:26:32.856" v="976" actId="20577"/>
        <pc:sldMkLst>
          <pc:docMk/>
          <pc:sldMk cId="2543565350" sldId="273"/>
        </pc:sldMkLst>
        <pc:spChg chg="mod">
          <ac:chgData name="Richards, Sid (Student)" userId="S::richar53@lancaster.ac.uk::3bfa8836-5a3e-45af-9578-c13d36bc1056" providerId="AD" clId="Web-{03558528-C2EC-41A5-B18A-77E6B6210571}" dt="2023-02-05T20:26:32.856" v="976" actId="20577"/>
          <ac:spMkLst>
            <pc:docMk/>
            <pc:sldMk cId="2543565350" sldId="273"/>
            <ac:spMk id="2" creationId="{F72A61BA-CD27-55C5-9996-553CAF0B2F05}"/>
          </ac:spMkLst>
        </pc:spChg>
        <pc:spChg chg="mod">
          <ac:chgData name="Richards, Sid (Student)" userId="S::richar53@lancaster.ac.uk::3bfa8836-5a3e-45af-9578-c13d36bc1056" providerId="AD" clId="Web-{03558528-C2EC-41A5-B18A-77E6B6210571}" dt="2023-02-05T20:25:35.683" v="960" actId="20577"/>
          <ac:spMkLst>
            <pc:docMk/>
            <pc:sldMk cId="2543565350" sldId="273"/>
            <ac:spMk id="3" creationId="{BBEF4F6A-FF66-D4EC-EBFB-F7CDD32C2649}"/>
          </ac:spMkLst>
        </pc:spChg>
      </pc:sldChg>
      <pc:sldChg chg="modSp new">
        <pc:chgData name="Richards, Sid (Student)" userId="S::richar53@lancaster.ac.uk::3bfa8836-5a3e-45af-9578-c13d36bc1056" providerId="AD" clId="Web-{03558528-C2EC-41A5-B18A-77E6B6210571}" dt="2023-02-05T20:43:05.147" v="1211" actId="20577"/>
        <pc:sldMkLst>
          <pc:docMk/>
          <pc:sldMk cId="865127825" sldId="274"/>
        </pc:sldMkLst>
        <pc:spChg chg="mod">
          <ac:chgData name="Richards, Sid (Student)" userId="S::richar53@lancaster.ac.uk::3bfa8836-5a3e-45af-9578-c13d36bc1056" providerId="AD" clId="Web-{03558528-C2EC-41A5-B18A-77E6B6210571}" dt="2023-02-05T20:26:21.277" v="973" actId="14100"/>
          <ac:spMkLst>
            <pc:docMk/>
            <pc:sldMk cId="865127825" sldId="274"/>
            <ac:spMk id="2" creationId="{0C5185AC-0C40-18F2-4107-1DABD1531588}"/>
          </ac:spMkLst>
        </pc:spChg>
        <pc:spChg chg="mod">
          <ac:chgData name="Richards, Sid (Student)" userId="S::richar53@lancaster.ac.uk::3bfa8836-5a3e-45af-9578-c13d36bc1056" providerId="AD" clId="Web-{03558528-C2EC-41A5-B18A-77E6B6210571}" dt="2023-02-05T20:43:05.147" v="1211" actId="20577"/>
          <ac:spMkLst>
            <pc:docMk/>
            <pc:sldMk cId="865127825" sldId="274"/>
            <ac:spMk id="3" creationId="{332B50F1-471F-05A5-28D2-BC61DCE5F9C6}"/>
          </ac:spMkLst>
        </pc:spChg>
      </pc:sldChg>
    </pc:docChg>
  </pc:docChgLst>
  <pc:docChgLst>
    <pc:chgData name="Wade, Sam (Student)" userId="S::wades2@lancaster.ac.uk::adce9110-48c8-4440-bb86-4e5c4f444388" providerId="AD" clId="Web-{7239E763-E28B-4F0F-ADD4-68BFAD43DA7C}"/>
    <pc:docChg chg="addSld modSld">
      <pc:chgData name="Wade, Sam (Student)" userId="S::wades2@lancaster.ac.uk::adce9110-48c8-4440-bb86-4e5c4f444388" providerId="AD" clId="Web-{7239E763-E28B-4F0F-ADD4-68BFAD43DA7C}" dt="2023-02-06T13:11:04.873" v="24" actId="20577"/>
      <pc:docMkLst>
        <pc:docMk/>
      </pc:docMkLst>
      <pc:sldChg chg="modSp">
        <pc:chgData name="Wade, Sam (Student)" userId="S::wades2@lancaster.ac.uk::adce9110-48c8-4440-bb86-4e5c4f444388" providerId="AD" clId="Web-{7239E763-E28B-4F0F-ADD4-68BFAD43DA7C}" dt="2023-02-06T13:11:04.873" v="24" actId="20577"/>
        <pc:sldMkLst>
          <pc:docMk/>
          <pc:sldMk cId="966952660" sldId="272"/>
        </pc:sldMkLst>
        <pc:spChg chg="mod">
          <ac:chgData name="Wade, Sam (Student)" userId="S::wades2@lancaster.ac.uk::adce9110-48c8-4440-bb86-4e5c4f444388" providerId="AD" clId="Web-{7239E763-E28B-4F0F-ADD4-68BFAD43DA7C}" dt="2023-02-06T13:11:04.873" v="24" actId="20577"/>
          <ac:spMkLst>
            <pc:docMk/>
            <pc:sldMk cId="966952660" sldId="272"/>
            <ac:spMk id="3" creationId="{6ED47F2E-9A5D-4216-0F26-345A0B2277F5}"/>
          </ac:spMkLst>
        </pc:spChg>
      </pc:sldChg>
      <pc:sldChg chg="delSp modSp">
        <pc:chgData name="Wade, Sam (Student)" userId="S::wades2@lancaster.ac.uk::adce9110-48c8-4440-bb86-4e5c4f444388" providerId="AD" clId="Web-{7239E763-E28B-4F0F-ADD4-68BFAD43DA7C}" dt="2023-02-06T13:10:08.230" v="20"/>
        <pc:sldMkLst>
          <pc:docMk/>
          <pc:sldMk cId="2543565350" sldId="273"/>
        </pc:sldMkLst>
        <pc:spChg chg="mod">
          <ac:chgData name="Wade, Sam (Student)" userId="S::wades2@lancaster.ac.uk::adce9110-48c8-4440-bb86-4e5c4f444388" providerId="AD" clId="Web-{7239E763-E28B-4F0F-ADD4-68BFAD43DA7C}" dt="2023-02-06T13:10:05.965" v="19" actId="20577"/>
          <ac:spMkLst>
            <pc:docMk/>
            <pc:sldMk cId="2543565350" sldId="273"/>
            <ac:spMk id="3" creationId="{BBEF4F6A-FF66-D4EC-EBFB-F7CDD32C2649}"/>
          </ac:spMkLst>
        </pc:spChg>
        <pc:picChg chg="del">
          <ac:chgData name="Wade, Sam (Student)" userId="S::wades2@lancaster.ac.uk::adce9110-48c8-4440-bb86-4e5c4f444388" providerId="AD" clId="Web-{7239E763-E28B-4F0F-ADD4-68BFAD43DA7C}" dt="2023-02-06T13:10:08.230" v="20"/>
          <ac:picMkLst>
            <pc:docMk/>
            <pc:sldMk cId="2543565350" sldId="273"/>
            <ac:picMk id="4" creationId="{7827F72E-8AB6-5297-64CD-BC6000336D8E}"/>
          </ac:picMkLst>
        </pc:picChg>
      </pc:sldChg>
      <pc:sldChg chg="addSp modSp new">
        <pc:chgData name="Wade, Sam (Student)" userId="S::wades2@lancaster.ac.uk::adce9110-48c8-4440-bb86-4e5c4f444388" providerId="AD" clId="Web-{7239E763-E28B-4F0F-ADD4-68BFAD43DA7C}" dt="2023-02-06T13:10:25.887" v="23" actId="20577"/>
        <pc:sldMkLst>
          <pc:docMk/>
          <pc:sldMk cId="3793745228" sldId="275"/>
        </pc:sldMkLst>
        <pc:spChg chg="mod">
          <ac:chgData name="Wade, Sam (Student)" userId="S::wades2@lancaster.ac.uk::adce9110-48c8-4440-bb86-4e5c4f444388" providerId="AD" clId="Web-{7239E763-E28B-4F0F-ADD4-68BFAD43DA7C}" dt="2023-02-06T13:10:25.887" v="23" actId="20577"/>
          <ac:spMkLst>
            <pc:docMk/>
            <pc:sldMk cId="3793745228" sldId="275"/>
            <ac:spMk id="2" creationId="{31F69F41-4493-6B20-1D2F-67CC935DB4D1}"/>
          </ac:spMkLst>
        </pc:spChg>
        <pc:spChg chg="mod">
          <ac:chgData name="Wade, Sam (Student)" userId="S::wades2@lancaster.ac.uk::adce9110-48c8-4440-bb86-4e5c4f444388" providerId="AD" clId="Web-{7239E763-E28B-4F0F-ADD4-68BFAD43DA7C}" dt="2023-02-06T13:09:22.385" v="16" actId="20577"/>
          <ac:spMkLst>
            <pc:docMk/>
            <pc:sldMk cId="3793745228" sldId="275"/>
            <ac:spMk id="3" creationId="{013BAE7C-F338-7B18-D474-0D2ACFFF6E01}"/>
          </ac:spMkLst>
        </pc:spChg>
        <pc:picChg chg="add">
          <ac:chgData name="Wade, Sam (Student)" userId="S::wades2@lancaster.ac.uk::adce9110-48c8-4440-bb86-4e5c4f444388" providerId="AD" clId="Web-{7239E763-E28B-4F0F-ADD4-68BFAD43DA7C}" dt="2023-02-06T13:09:32.589" v="17"/>
          <ac:picMkLst>
            <pc:docMk/>
            <pc:sldMk cId="3793745228" sldId="275"/>
            <ac:picMk id="5" creationId="{D776994B-408B-6F21-ED54-BE73DACFCEE0}"/>
          </ac:picMkLst>
        </pc:picChg>
      </pc:sldChg>
    </pc:docChg>
  </pc:docChgLst>
  <pc:docChgLst>
    <pc:chgData name="Wade, Sam (Student)" userId="S::wades2@lancaster.ac.uk::adce9110-48c8-4440-bb86-4e5c4f444388" providerId="AD" clId="Web-{65831D32-3815-442B-9732-28861592525C}"/>
    <pc:docChg chg="addSld modSld">
      <pc:chgData name="Wade, Sam (Student)" userId="S::wades2@lancaster.ac.uk::adce9110-48c8-4440-bb86-4e5c4f444388" providerId="AD" clId="Web-{65831D32-3815-442B-9732-28861592525C}" dt="2023-02-05T17:36:11.456" v="284" actId="20577"/>
      <pc:docMkLst>
        <pc:docMk/>
      </pc:docMkLst>
      <pc:sldChg chg="modSp">
        <pc:chgData name="Wade, Sam (Student)" userId="S::wades2@lancaster.ac.uk::adce9110-48c8-4440-bb86-4e5c4f444388" providerId="AD" clId="Web-{65831D32-3815-442B-9732-28861592525C}" dt="2023-02-05T17:28:10.821" v="240" actId="20577"/>
        <pc:sldMkLst>
          <pc:docMk/>
          <pc:sldMk cId="888615411" sldId="262"/>
        </pc:sldMkLst>
        <pc:spChg chg="mod">
          <ac:chgData name="Wade, Sam (Student)" userId="S::wades2@lancaster.ac.uk::adce9110-48c8-4440-bb86-4e5c4f444388" providerId="AD" clId="Web-{65831D32-3815-442B-9732-28861592525C}" dt="2023-02-05T17:28:10.821" v="240" actId="20577"/>
          <ac:spMkLst>
            <pc:docMk/>
            <pc:sldMk cId="888615411" sldId="262"/>
            <ac:spMk id="3" creationId="{A2F6722D-37CE-AF79-67DA-DC9621A4CFC7}"/>
          </ac:spMkLst>
        </pc:spChg>
      </pc:sldChg>
      <pc:sldChg chg="modSp new">
        <pc:chgData name="Wade, Sam (Student)" userId="S::wades2@lancaster.ac.uk::adce9110-48c8-4440-bb86-4e5c4f444388" providerId="AD" clId="Web-{65831D32-3815-442B-9732-28861592525C}" dt="2023-02-05T17:36:11.456" v="284" actId="20577"/>
        <pc:sldMkLst>
          <pc:docMk/>
          <pc:sldMk cId="966952660" sldId="272"/>
        </pc:sldMkLst>
        <pc:spChg chg="mod">
          <ac:chgData name="Wade, Sam (Student)" userId="S::wades2@lancaster.ac.uk::adce9110-48c8-4440-bb86-4e5c4f444388" providerId="AD" clId="Web-{65831D32-3815-442B-9732-28861592525C}" dt="2023-02-05T17:35:42.081" v="283" actId="20577"/>
          <ac:spMkLst>
            <pc:docMk/>
            <pc:sldMk cId="966952660" sldId="272"/>
            <ac:spMk id="2" creationId="{3329707F-725F-D051-A546-4F62ACAF9F1D}"/>
          </ac:spMkLst>
        </pc:spChg>
        <pc:spChg chg="mod">
          <ac:chgData name="Wade, Sam (Student)" userId="S::wades2@lancaster.ac.uk::adce9110-48c8-4440-bb86-4e5c4f444388" providerId="AD" clId="Web-{65831D32-3815-442B-9732-28861592525C}" dt="2023-02-05T17:36:11.456" v="284" actId="20577"/>
          <ac:spMkLst>
            <pc:docMk/>
            <pc:sldMk cId="966952660" sldId="272"/>
            <ac:spMk id="3" creationId="{6ED47F2E-9A5D-4216-0F26-345A0B2277F5}"/>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3E3516-CC19-4987-8D01-7CA75240D21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6A4D33-D7D4-48FA-AD32-7E0EB5A425F0}">
      <dgm:prSet/>
      <dgm:spPr/>
      <dgm:t>
        <a:bodyPr/>
        <a:lstStyle/>
        <a:p>
          <a:pPr rtl="0"/>
          <a:r>
            <a:rPr lang="en-US" b="0" i="0"/>
            <a:t>Just like the bit is the basic unit of information of a classical computer, a </a:t>
          </a:r>
          <a:r>
            <a:rPr lang="en-US" b="1" i="1"/>
            <a:t>qubit</a:t>
          </a:r>
          <a:r>
            <a:rPr lang="en-US" b="0" i="0"/>
            <a:t> is the basic unit of information of a quantum computer.</a:t>
          </a:r>
          <a:r>
            <a:rPr lang="en-US" b="0" i="0">
              <a:latin typeface="Seaford Display"/>
            </a:rPr>
            <a:t> </a:t>
          </a:r>
          <a:endParaRPr lang="en-US"/>
        </a:p>
      </dgm:t>
    </dgm:pt>
    <dgm:pt modelId="{E29119D2-955E-41C3-A900-6DCBDE33B48F}" type="parTrans" cxnId="{796F511F-4E4A-4D1B-AB04-AED85E1CA3B6}">
      <dgm:prSet/>
      <dgm:spPr/>
      <dgm:t>
        <a:bodyPr/>
        <a:lstStyle/>
        <a:p>
          <a:endParaRPr lang="en-US"/>
        </a:p>
      </dgm:t>
    </dgm:pt>
    <dgm:pt modelId="{67B6D15C-370A-45F7-A229-E40AF259E31C}" type="sibTrans" cxnId="{796F511F-4E4A-4D1B-AB04-AED85E1CA3B6}">
      <dgm:prSet/>
      <dgm:spPr/>
      <dgm:t>
        <a:bodyPr/>
        <a:lstStyle/>
        <a:p>
          <a:endParaRPr lang="en-US"/>
        </a:p>
      </dgm:t>
    </dgm:pt>
    <dgm:pt modelId="{ED11E43D-B1AA-42D5-99F8-20277D9CA973}">
      <dgm:prSet/>
      <dgm:spPr/>
      <dgm:t>
        <a:bodyPr/>
        <a:lstStyle/>
        <a:p>
          <a:r>
            <a:rPr lang="en-US" b="0" i="0"/>
            <a:t>A qubit a superposition of binary states 0 and 1, that is, it</a:t>
          </a:r>
          <a:r>
            <a:rPr lang="en-GB" b="0" i="0"/>
            <a:t> uses the quantum mechanical phenomena of </a:t>
          </a:r>
          <a:r>
            <a:rPr lang="en-GB" b="1" i="1"/>
            <a:t>superposition</a:t>
          </a:r>
          <a:r>
            <a:rPr lang="en-GB" b="0" i="0"/>
            <a:t> to achieve a linear combination of two states.</a:t>
          </a:r>
          <a:endParaRPr lang="en-US"/>
        </a:p>
      </dgm:t>
    </dgm:pt>
    <dgm:pt modelId="{83A95C2A-7C2A-476E-8825-EF2088D50AC1}" type="parTrans" cxnId="{760B3D11-A2DD-4D17-A164-4310C1288419}">
      <dgm:prSet/>
      <dgm:spPr/>
      <dgm:t>
        <a:bodyPr/>
        <a:lstStyle/>
        <a:p>
          <a:endParaRPr lang="en-US"/>
        </a:p>
      </dgm:t>
    </dgm:pt>
    <dgm:pt modelId="{C721DFA6-2B50-422B-8BFB-7D6F72DF3BFA}" type="sibTrans" cxnId="{760B3D11-A2DD-4D17-A164-4310C1288419}">
      <dgm:prSet/>
      <dgm:spPr/>
      <dgm:t>
        <a:bodyPr/>
        <a:lstStyle/>
        <a:p>
          <a:endParaRPr lang="en-US"/>
        </a:p>
      </dgm:t>
    </dgm:pt>
    <dgm:pt modelId="{575FEA8B-F509-4A26-973D-76B6E1B5BBC7}">
      <dgm:prSet/>
      <dgm:spPr/>
      <dgm:t>
        <a:bodyPr/>
        <a:lstStyle/>
        <a:p>
          <a:r>
            <a:rPr lang="en-GB" b="0" i="0"/>
            <a:t>With the use of quantum gates, which are essentially unitary operators (described by unitary matrices), we can build quantum circuits, just like the classical gates are the building blocks of classical circuits.</a:t>
          </a:r>
          <a:endParaRPr lang="en-US"/>
        </a:p>
      </dgm:t>
    </dgm:pt>
    <dgm:pt modelId="{9B10782F-D055-4678-8A71-2C53FC80ED84}" type="parTrans" cxnId="{CAA673C3-FA24-4EF7-B912-249D72304C56}">
      <dgm:prSet/>
      <dgm:spPr/>
      <dgm:t>
        <a:bodyPr/>
        <a:lstStyle/>
        <a:p>
          <a:endParaRPr lang="en-US"/>
        </a:p>
      </dgm:t>
    </dgm:pt>
    <dgm:pt modelId="{108777E1-C386-432C-8566-5EC3FC22BE6B}" type="sibTrans" cxnId="{CAA673C3-FA24-4EF7-B912-249D72304C56}">
      <dgm:prSet/>
      <dgm:spPr/>
      <dgm:t>
        <a:bodyPr/>
        <a:lstStyle/>
        <a:p>
          <a:endParaRPr lang="en-US"/>
        </a:p>
      </dgm:t>
    </dgm:pt>
    <dgm:pt modelId="{4CEDD8B3-3CA1-4864-86E2-FEC7FFB44672}" type="pres">
      <dgm:prSet presAssocID="{1F3E3516-CC19-4987-8D01-7CA75240D21D}" presName="root" presStyleCnt="0">
        <dgm:presLayoutVars>
          <dgm:dir/>
          <dgm:resizeHandles val="exact"/>
        </dgm:presLayoutVars>
      </dgm:prSet>
      <dgm:spPr/>
    </dgm:pt>
    <dgm:pt modelId="{6C0B5015-475D-4B52-BE59-E4CE2788004E}" type="pres">
      <dgm:prSet presAssocID="{076A4D33-D7D4-48FA-AD32-7E0EB5A425F0}" presName="compNode" presStyleCnt="0"/>
      <dgm:spPr/>
    </dgm:pt>
    <dgm:pt modelId="{C09C5D08-24B7-4CD3-A789-FCACCBFB287B}" type="pres">
      <dgm:prSet presAssocID="{076A4D33-D7D4-48FA-AD32-7E0EB5A425F0}" presName="bgRect" presStyleLbl="bgShp" presStyleIdx="0" presStyleCnt="3"/>
      <dgm:spPr/>
    </dgm:pt>
    <dgm:pt modelId="{F9EA1511-B1BE-4EF3-A1C5-EB0DDE957672}" type="pres">
      <dgm:prSet presAssocID="{076A4D33-D7D4-48FA-AD32-7E0EB5A425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F40698F-9C88-4B76-92D2-D6494FF8320E}" type="pres">
      <dgm:prSet presAssocID="{076A4D33-D7D4-48FA-AD32-7E0EB5A425F0}" presName="spaceRect" presStyleCnt="0"/>
      <dgm:spPr/>
    </dgm:pt>
    <dgm:pt modelId="{F5BFC33E-218E-487D-86C9-BA22CEB7EE05}" type="pres">
      <dgm:prSet presAssocID="{076A4D33-D7D4-48FA-AD32-7E0EB5A425F0}" presName="parTx" presStyleLbl="revTx" presStyleIdx="0" presStyleCnt="3">
        <dgm:presLayoutVars>
          <dgm:chMax val="0"/>
          <dgm:chPref val="0"/>
        </dgm:presLayoutVars>
      </dgm:prSet>
      <dgm:spPr/>
    </dgm:pt>
    <dgm:pt modelId="{848074AC-EA65-4420-94F9-84E375DE9C4D}" type="pres">
      <dgm:prSet presAssocID="{67B6D15C-370A-45F7-A229-E40AF259E31C}" presName="sibTrans" presStyleCnt="0"/>
      <dgm:spPr/>
    </dgm:pt>
    <dgm:pt modelId="{D29CDEAA-A393-465E-8745-E356094CC3DD}" type="pres">
      <dgm:prSet presAssocID="{ED11E43D-B1AA-42D5-99F8-20277D9CA973}" presName="compNode" presStyleCnt="0"/>
      <dgm:spPr/>
    </dgm:pt>
    <dgm:pt modelId="{611DA3EC-2236-4EB4-9558-61D0EEFFA78A}" type="pres">
      <dgm:prSet presAssocID="{ED11E43D-B1AA-42D5-99F8-20277D9CA973}" presName="bgRect" presStyleLbl="bgShp" presStyleIdx="1" presStyleCnt="3"/>
      <dgm:spPr/>
    </dgm:pt>
    <dgm:pt modelId="{BE6427C5-22C4-494B-B4E4-6EA69A280401}" type="pres">
      <dgm:prSet presAssocID="{ED11E43D-B1AA-42D5-99F8-20277D9CA9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AEC7E03A-FDCC-4F73-8203-B0333026DA94}" type="pres">
      <dgm:prSet presAssocID="{ED11E43D-B1AA-42D5-99F8-20277D9CA973}" presName="spaceRect" presStyleCnt="0"/>
      <dgm:spPr/>
    </dgm:pt>
    <dgm:pt modelId="{FF668EB6-2107-4C0E-B801-44D82F53CF2F}" type="pres">
      <dgm:prSet presAssocID="{ED11E43D-B1AA-42D5-99F8-20277D9CA973}" presName="parTx" presStyleLbl="revTx" presStyleIdx="1" presStyleCnt="3">
        <dgm:presLayoutVars>
          <dgm:chMax val="0"/>
          <dgm:chPref val="0"/>
        </dgm:presLayoutVars>
      </dgm:prSet>
      <dgm:spPr/>
    </dgm:pt>
    <dgm:pt modelId="{B9B7D5E6-32F6-47D8-B011-FC9E6551E4DC}" type="pres">
      <dgm:prSet presAssocID="{C721DFA6-2B50-422B-8BFB-7D6F72DF3BFA}" presName="sibTrans" presStyleCnt="0"/>
      <dgm:spPr/>
    </dgm:pt>
    <dgm:pt modelId="{A6F46597-F59E-411F-98C6-6E43C7236F6D}" type="pres">
      <dgm:prSet presAssocID="{575FEA8B-F509-4A26-973D-76B6E1B5BBC7}" presName="compNode" presStyleCnt="0"/>
      <dgm:spPr/>
    </dgm:pt>
    <dgm:pt modelId="{B38851DF-F125-40D8-B9A4-3608EF4871BE}" type="pres">
      <dgm:prSet presAssocID="{575FEA8B-F509-4A26-973D-76B6E1B5BBC7}" presName="bgRect" presStyleLbl="bgShp" presStyleIdx="2" presStyleCnt="3"/>
      <dgm:spPr/>
    </dgm:pt>
    <dgm:pt modelId="{10B44E23-76BC-4A54-B929-CCF0E477EABD}" type="pres">
      <dgm:prSet presAssocID="{575FEA8B-F509-4A26-973D-76B6E1B5BB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D7BA955B-A9EC-4020-84CA-562F8B818BC1}" type="pres">
      <dgm:prSet presAssocID="{575FEA8B-F509-4A26-973D-76B6E1B5BBC7}" presName="spaceRect" presStyleCnt="0"/>
      <dgm:spPr/>
    </dgm:pt>
    <dgm:pt modelId="{5F3636C1-4603-4E5A-AD71-C57100ABCC1C}" type="pres">
      <dgm:prSet presAssocID="{575FEA8B-F509-4A26-973D-76B6E1B5BBC7}" presName="parTx" presStyleLbl="revTx" presStyleIdx="2" presStyleCnt="3">
        <dgm:presLayoutVars>
          <dgm:chMax val="0"/>
          <dgm:chPref val="0"/>
        </dgm:presLayoutVars>
      </dgm:prSet>
      <dgm:spPr/>
    </dgm:pt>
  </dgm:ptLst>
  <dgm:cxnLst>
    <dgm:cxn modelId="{760B3D11-A2DD-4D17-A164-4310C1288419}" srcId="{1F3E3516-CC19-4987-8D01-7CA75240D21D}" destId="{ED11E43D-B1AA-42D5-99F8-20277D9CA973}" srcOrd="1" destOrd="0" parTransId="{83A95C2A-7C2A-476E-8825-EF2088D50AC1}" sibTransId="{C721DFA6-2B50-422B-8BFB-7D6F72DF3BFA}"/>
    <dgm:cxn modelId="{796F511F-4E4A-4D1B-AB04-AED85E1CA3B6}" srcId="{1F3E3516-CC19-4987-8D01-7CA75240D21D}" destId="{076A4D33-D7D4-48FA-AD32-7E0EB5A425F0}" srcOrd="0" destOrd="0" parTransId="{E29119D2-955E-41C3-A900-6DCBDE33B48F}" sibTransId="{67B6D15C-370A-45F7-A229-E40AF259E31C}"/>
    <dgm:cxn modelId="{69427526-61BE-4709-940E-879D845E011F}" type="presOf" srcId="{076A4D33-D7D4-48FA-AD32-7E0EB5A425F0}" destId="{F5BFC33E-218E-487D-86C9-BA22CEB7EE05}" srcOrd="0" destOrd="0" presId="urn:microsoft.com/office/officeart/2018/2/layout/IconVerticalSolidList"/>
    <dgm:cxn modelId="{11C9D876-3C8B-4D33-8985-5F9594D3D863}" type="presOf" srcId="{575FEA8B-F509-4A26-973D-76B6E1B5BBC7}" destId="{5F3636C1-4603-4E5A-AD71-C57100ABCC1C}" srcOrd="0" destOrd="0" presId="urn:microsoft.com/office/officeart/2018/2/layout/IconVerticalSolidList"/>
    <dgm:cxn modelId="{1357F856-AA40-4866-8FBE-69E4CC26086C}" type="presOf" srcId="{ED11E43D-B1AA-42D5-99F8-20277D9CA973}" destId="{FF668EB6-2107-4C0E-B801-44D82F53CF2F}" srcOrd="0" destOrd="0" presId="urn:microsoft.com/office/officeart/2018/2/layout/IconVerticalSolidList"/>
    <dgm:cxn modelId="{CAA673C3-FA24-4EF7-B912-249D72304C56}" srcId="{1F3E3516-CC19-4987-8D01-7CA75240D21D}" destId="{575FEA8B-F509-4A26-973D-76B6E1B5BBC7}" srcOrd="2" destOrd="0" parTransId="{9B10782F-D055-4678-8A71-2C53FC80ED84}" sibTransId="{108777E1-C386-432C-8566-5EC3FC22BE6B}"/>
    <dgm:cxn modelId="{309672FA-FEF7-471C-A7B0-56E50F257C06}" type="presOf" srcId="{1F3E3516-CC19-4987-8D01-7CA75240D21D}" destId="{4CEDD8B3-3CA1-4864-86E2-FEC7FFB44672}" srcOrd="0" destOrd="0" presId="urn:microsoft.com/office/officeart/2018/2/layout/IconVerticalSolidList"/>
    <dgm:cxn modelId="{407736D3-0E56-4724-987F-5C566FDBEC1E}" type="presParOf" srcId="{4CEDD8B3-3CA1-4864-86E2-FEC7FFB44672}" destId="{6C0B5015-475D-4B52-BE59-E4CE2788004E}" srcOrd="0" destOrd="0" presId="urn:microsoft.com/office/officeart/2018/2/layout/IconVerticalSolidList"/>
    <dgm:cxn modelId="{680927E8-08B9-4B60-9FD1-D1D8310A34F1}" type="presParOf" srcId="{6C0B5015-475D-4B52-BE59-E4CE2788004E}" destId="{C09C5D08-24B7-4CD3-A789-FCACCBFB287B}" srcOrd="0" destOrd="0" presId="urn:microsoft.com/office/officeart/2018/2/layout/IconVerticalSolidList"/>
    <dgm:cxn modelId="{B2AD25C2-CB90-4047-847C-D87C1AD10944}" type="presParOf" srcId="{6C0B5015-475D-4B52-BE59-E4CE2788004E}" destId="{F9EA1511-B1BE-4EF3-A1C5-EB0DDE957672}" srcOrd="1" destOrd="0" presId="urn:microsoft.com/office/officeart/2018/2/layout/IconVerticalSolidList"/>
    <dgm:cxn modelId="{0CA7FA54-B237-4C3E-BD0D-CFA5C79C28A7}" type="presParOf" srcId="{6C0B5015-475D-4B52-BE59-E4CE2788004E}" destId="{3F40698F-9C88-4B76-92D2-D6494FF8320E}" srcOrd="2" destOrd="0" presId="urn:microsoft.com/office/officeart/2018/2/layout/IconVerticalSolidList"/>
    <dgm:cxn modelId="{21791B81-BF48-428F-AC06-E2D22988DED2}" type="presParOf" srcId="{6C0B5015-475D-4B52-BE59-E4CE2788004E}" destId="{F5BFC33E-218E-487D-86C9-BA22CEB7EE05}" srcOrd="3" destOrd="0" presId="urn:microsoft.com/office/officeart/2018/2/layout/IconVerticalSolidList"/>
    <dgm:cxn modelId="{39528541-FAE9-489A-98FC-77522A6E7FE2}" type="presParOf" srcId="{4CEDD8B3-3CA1-4864-86E2-FEC7FFB44672}" destId="{848074AC-EA65-4420-94F9-84E375DE9C4D}" srcOrd="1" destOrd="0" presId="urn:microsoft.com/office/officeart/2018/2/layout/IconVerticalSolidList"/>
    <dgm:cxn modelId="{439971E8-813E-4B2D-B5DB-BEF0B4C8F627}" type="presParOf" srcId="{4CEDD8B3-3CA1-4864-86E2-FEC7FFB44672}" destId="{D29CDEAA-A393-465E-8745-E356094CC3DD}" srcOrd="2" destOrd="0" presId="urn:microsoft.com/office/officeart/2018/2/layout/IconVerticalSolidList"/>
    <dgm:cxn modelId="{FEA24302-46F3-4693-ACA1-582BB29BA28F}" type="presParOf" srcId="{D29CDEAA-A393-465E-8745-E356094CC3DD}" destId="{611DA3EC-2236-4EB4-9558-61D0EEFFA78A}" srcOrd="0" destOrd="0" presId="urn:microsoft.com/office/officeart/2018/2/layout/IconVerticalSolidList"/>
    <dgm:cxn modelId="{9D04710A-CF5C-47FC-A1CD-69F28BACAA31}" type="presParOf" srcId="{D29CDEAA-A393-465E-8745-E356094CC3DD}" destId="{BE6427C5-22C4-494B-B4E4-6EA69A280401}" srcOrd="1" destOrd="0" presId="urn:microsoft.com/office/officeart/2018/2/layout/IconVerticalSolidList"/>
    <dgm:cxn modelId="{D1DE969D-EDF5-4471-AFC2-F7082CCC9DDA}" type="presParOf" srcId="{D29CDEAA-A393-465E-8745-E356094CC3DD}" destId="{AEC7E03A-FDCC-4F73-8203-B0333026DA94}" srcOrd="2" destOrd="0" presId="urn:microsoft.com/office/officeart/2018/2/layout/IconVerticalSolidList"/>
    <dgm:cxn modelId="{E76A0409-286D-4EBD-9A12-D759C7732D48}" type="presParOf" srcId="{D29CDEAA-A393-465E-8745-E356094CC3DD}" destId="{FF668EB6-2107-4C0E-B801-44D82F53CF2F}" srcOrd="3" destOrd="0" presId="urn:microsoft.com/office/officeart/2018/2/layout/IconVerticalSolidList"/>
    <dgm:cxn modelId="{ABCFD9AB-E99F-44F1-B666-76AF91F18712}" type="presParOf" srcId="{4CEDD8B3-3CA1-4864-86E2-FEC7FFB44672}" destId="{B9B7D5E6-32F6-47D8-B011-FC9E6551E4DC}" srcOrd="3" destOrd="0" presId="urn:microsoft.com/office/officeart/2018/2/layout/IconVerticalSolidList"/>
    <dgm:cxn modelId="{AC0CDC0D-6880-4D2D-8D1B-2CEE56332FC5}" type="presParOf" srcId="{4CEDD8B3-3CA1-4864-86E2-FEC7FFB44672}" destId="{A6F46597-F59E-411F-98C6-6E43C7236F6D}" srcOrd="4" destOrd="0" presId="urn:microsoft.com/office/officeart/2018/2/layout/IconVerticalSolidList"/>
    <dgm:cxn modelId="{9E3E2A5F-A4D0-4568-A95C-9E0889FB568F}" type="presParOf" srcId="{A6F46597-F59E-411F-98C6-6E43C7236F6D}" destId="{B38851DF-F125-40D8-B9A4-3608EF4871BE}" srcOrd="0" destOrd="0" presId="urn:microsoft.com/office/officeart/2018/2/layout/IconVerticalSolidList"/>
    <dgm:cxn modelId="{1A4070A5-D8A2-4BBE-B36E-FCEF27702C26}" type="presParOf" srcId="{A6F46597-F59E-411F-98C6-6E43C7236F6D}" destId="{10B44E23-76BC-4A54-B929-CCF0E477EABD}" srcOrd="1" destOrd="0" presId="urn:microsoft.com/office/officeart/2018/2/layout/IconVerticalSolidList"/>
    <dgm:cxn modelId="{EEA329E0-CEB8-447D-B16E-A7820281C9AB}" type="presParOf" srcId="{A6F46597-F59E-411F-98C6-6E43C7236F6D}" destId="{D7BA955B-A9EC-4020-84CA-562F8B818BC1}" srcOrd="2" destOrd="0" presId="urn:microsoft.com/office/officeart/2018/2/layout/IconVerticalSolidList"/>
    <dgm:cxn modelId="{CA6472FE-FD07-4E59-BFF3-694B0299B022}" type="presParOf" srcId="{A6F46597-F59E-411F-98C6-6E43C7236F6D}" destId="{5F3636C1-4603-4E5A-AD71-C57100ABCC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C5D08-24B7-4CD3-A789-FCACCBFB287B}">
      <dsp:nvSpPr>
        <dsp:cNvPr id="0" name=""/>
        <dsp:cNvSpPr/>
      </dsp:nvSpPr>
      <dsp:spPr>
        <a:xfrm>
          <a:off x="0" y="533"/>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EA1511-B1BE-4EF3-A1C5-EB0DDE957672}">
      <dsp:nvSpPr>
        <dsp:cNvPr id="0" name=""/>
        <dsp:cNvSpPr/>
      </dsp:nvSpPr>
      <dsp:spPr>
        <a:xfrm>
          <a:off x="377771" y="281520"/>
          <a:ext cx="686856" cy="6868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BFC33E-218E-487D-86C9-BA22CEB7EE05}">
      <dsp:nvSpPr>
        <dsp:cNvPr id="0" name=""/>
        <dsp:cNvSpPr/>
      </dsp:nvSpPr>
      <dsp:spPr>
        <a:xfrm>
          <a:off x="1442398" y="533"/>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755650" rtl="0">
            <a:lnSpc>
              <a:spcPct val="90000"/>
            </a:lnSpc>
            <a:spcBef>
              <a:spcPct val="0"/>
            </a:spcBef>
            <a:spcAft>
              <a:spcPct val="35000"/>
            </a:spcAft>
            <a:buNone/>
          </a:pPr>
          <a:r>
            <a:rPr lang="en-US" sz="1700" b="0" i="0" kern="1200"/>
            <a:t>Just like the bit is the basic unit of information of a classical computer, a </a:t>
          </a:r>
          <a:r>
            <a:rPr lang="en-US" sz="1700" b="1" i="1" kern="1200"/>
            <a:t>qubit</a:t>
          </a:r>
          <a:r>
            <a:rPr lang="en-US" sz="1700" b="0" i="0" kern="1200"/>
            <a:t> is the basic unit of information of a quantum computer.</a:t>
          </a:r>
          <a:r>
            <a:rPr lang="en-US" sz="1700" b="0" i="0" kern="1200">
              <a:latin typeface="Seaford Display"/>
            </a:rPr>
            <a:t> </a:t>
          </a:r>
          <a:endParaRPr lang="en-US" sz="1700" kern="1200"/>
        </a:p>
      </dsp:txBody>
      <dsp:txXfrm>
        <a:off x="1442398" y="533"/>
        <a:ext cx="5286506" cy="1248830"/>
      </dsp:txXfrm>
    </dsp:sp>
    <dsp:sp modelId="{611DA3EC-2236-4EB4-9558-61D0EEFFA78A}">
      <dsp:nvSpPr>
        <dsp:cNvPr id="0" name=""/>
        <dsp:cNvSpPr/>
      </dsp:nvSpPr>
      <dsp:spPr>
        <a:xfrm>
          <a:off x="0" y="1561571"/>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427C5-22C4-494B-B4E4-6EA69A280401}">
      <dsp:nvSpPr>
        <dsp:cNvPr id="0" name=""/>
        <dsp:cNvSpPr/>
      </dsp:nvSpPr>
      <dsp:spPr>
        <a:xfrm>
          <a:off x="377771" y="1842558"/>
          <a:ext cx="686856" cy="6868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668EB6-2107-4C0E-B801-44D82F53CF2F}">
      <dsp:nvSpPr>
        <dsp:cNvPr id="0" name=""/>
        <dsp:cNvSpPr/>
      </dsp:nvSpPr>
      <dsp:spPr>
        <a:xfrm>
          <a:off x="1442398" y="1561571"/>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755650">
            <a:lnSpc>
              <a:spcPct val="90000"/>
            </a:lnSpc>
            <a:spcBef>
              <a:spcPct val="0"/>
            </a:spcBef>
            <a:spcAft>
              <a:spcPct val="35000"/>
            </a:spcAft>
            <a:buNone/>
          </a:pPr>
          <a:r>
            <a:rPr lang="en-US" sz="1700" b="0" i="0" kern="1200"/>
            <a:t>A qubit a superposition of binary states 0 and 1, that is, it</a:t>
          </a:r>
          <a:r>
            <a:rPr lang="en-GB" sz="1700" b="0" i="0" kern="1200"/>
            <a:t> uses the quantum mechanical phenomena of </a:t>
          </a:r>
          <a:r>
            <a:rPr lang="en-GB" sz="1700" b="1" i="1" kern="1200"/>
            <a:t>superposition</a:t>
          </a:r>
          <a:r>
            <a:rPr lang="en-GB" sz="1700" b="0" i="0" kern="1200"/>
            <a:t> to achieve a linear combination of two states.</a:t>
          </a:r>
          <a:endParaRPr lang="en-US" sz="1700" kern="1200"/>
        </a:p>
      </dsp:txBody>
      <dsp:txXfrm>
        <a:off x="1442398" y="1561571"/>
        <a:ext cx="5286506" cy="1248830"/>
      </dsp:txXfrm>
    </dsp:sp>
    <dsp:sp modelId="{B38851DF-F125-40D8-B9A4-3608EF4871BE}">
      <dsp:nvSpPr>
        <dsp:cNvPr id="0" name=""/>
        <dsp:cNvSpPr/>
      </dsp:nvSpPr>
      <dsp:spPr>
        <a:xfrm>
          <a:off x="0" y="3122609"/>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B44E23-76BC-4A54-B929-CCF0E477EABD}">
      <dsp:nvSpPr>
        <dsp:cNvPr id="0" name=""/>
        <dsp:cNvSpPr/>
      </dsp:nvSpPr>
      <dsp:spPr>
        <a:xfrm>
          <a:off x="377771" y="3403595"/>
          <a:ext cx="686856" cy="6868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3636C1-4603-4E5A-AD71-C57100ABCC1C}">
      <dsp:nvSpPr>
        <dsp:cNvPr id="0" name=""/>
        <dsp:cNvSpPr/>
      </dsp:nvSpPr>
      <dsp:spPr>
        <a:xfrm>
          <a:off x="1442398" y="3122609"/>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755650">
            <a:lnSpc>
              <a:spcPct val="90000"/>
            </a:lnSpc>
            <a:spcBef>
              <a:spcPct val="0"/>
            </a:spcBef>
            <a:spcAft>
              <a:spcPct val="35000"/>
            </a:spcAft>
            <a:buNone/>
          </a:pPr>
          <a:r>
            <a:rPr lang="en-GB" sz="1700" b="0" i="0" kern="1200"/>
            <a:t>With the use of quantum gates, which are essentially unitary operators (described by unitary matrices), we can build quantum circuits, just like the classical gates are the building blocks of classical circuits.</a:t>
          </a:r>
          <a:endParaRPr lang="en-US" sz="1700" kern="1200"/>
        </a:p>
      </dsp:txBody>
      <dsp:txXfrm>
        <a:off x="1442398" y="3122609"/>
        <a:ext cx="5286506" cy="12488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1399C-DCF7-B440-8B85-2E5F9D5571FD}" type="datetimeFigureOut">
              <a:rPr lang="en-ES" smtClean="0"/>
              <a:t>03/17/2023</a:t>
            </a:fld>
            <a:endParaRPr lang="en-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8765F-3981-514B-B029-F60E9DAFB3A3}" type="slidenum">
              <a:rPr lang="en-ES" smtClean="0"/>
              <a:t>‹#›</a:t>
            </a:fld>
            <a:endParaRPr lang="en-ES"/>
          </a:p>
        </p:txBody>
      </p:sp>
    </p:spTree>
    <p:extLst>
      <p:ext uri="{BB962C8B-B14F-4D97-AF65-F5344CB8AC3E}">
        <p14:creationId xmlns:p14="http://schemas.microsoft.com/office/powerpoint/2010/main" val="239612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8548765F-3981-514B-B029-F60E9DAFB3A3}" type="slidenum">
              <a:rPr lang="en-ES" smtClean="0"/>
              <a:t>10</a:t>
            </a:fld>
            <a:endParaRPr lang="en-ES"/>
          </a:p>
        </p:txBody>
      </p:sp>
    </p:spTree>
    <p:extLst>
      <p:ext uri="{BB962C8B-B14F-4D97-AF65-F5344CB8AC3E}">
        <p14:creationId xmlns:p14="http://schemas.microsoft.com/office/powerpoint/2010/main" val="515811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3/17/2023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8230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3/17/2023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458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3/17/2023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02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3/17/2023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3506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3/17/2023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06821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3/17/2023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106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3/17/2023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097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3/17/2023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81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3/17/2023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4469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3/17/2023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6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3/17/2023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16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3/17/2023</a:t>
            </a:fld>
            <a:endParaRPr lang="en-US"/>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69185215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9">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9C287BF-2FC4-579A-2DFE-70817610EF1D}"/>
              </a:ext>
            </a:extLst>
          </p:cNvPr>
          <p:cNvPicPr>
            <a:picLocks noChangeAspect="1"/>
          </p:cNvPicPr>
          <p:nvPr/>
        </p:nvPicPr>
        <p:blipFill rotWithShape="1">
          <a:blip r:embed="rId2"/>
          <a:srcRect t="28935" b="13372"/>
          <a:stretch/>
        </p:blipFill>
        <p:spPr>
          <a:xfrm>
            <a:off x="20" y="10"/>
            <a:ext cx="12191980" cy="6857990"/>
          </a:xfrm>
          <a:prstGeom prst="rect">
            <a:avLst/>
          </a:prstGeom>
        </p:spPr>
      </p:pic>
      <p:sp>
        <p:nvSpPr>
          <p:cNvPr id="34" name="Rectangle">
            <a:extLst>
              <a:ext uri="{FF2B5EF4-FFF2-40B4-BE49-F238E27FC236}">
                <a16:creationId xmlns:a16="http://schemas.microsoft.com/office/drawing/2014/main" id="{86E439A5-A7E3-5047-A686-06C27A818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7506"/>
            <a:ext cx="10549940" cy="2374362"/>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35" name="Cross 23">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5">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B3CCA-E605-B70B-2522-F387268BF69B}"/>
              </a:ext>
            </a:extLst>
          </p:cNvPr>
          <p:cNvSpPr>
            <a:spLocks noGrp="1"/>
          </p:cNvSpPr>
          <p:nvPr>
            <p:ph type="ctrTitle"/>
          </p:nvPr>
        </p:nvSpPr>
        <p:spPr>
          <a:xfrm>
            <a:off x="565149" y="4162776"/>
            <a:ext cx="9316409" cy="1453896"/>
          </a:xfrm>
        </p:spPr>
        <p:txBody>
          <a:bodyPr>
            <a:normAutofit/>
          </a:bodyPr>
          <a:lstStyle/>
          <a:p>
            <a:r>
              <a:rPr lang="en-US"/>
              <a:t>Quantum Computing</a:t>
            </a:r>
          </a:p>
        </p:txBody>
      </p:sp>
      <p:sp>
        <p:nvSpPr>
          <p:cNvPr id="3" name="Subtitle 2">
            <a:extLst>
              <a:ext uri="{FF2B5EF4-FFF2-40B4-BE49-F238E27FC236}">
                <a16:creationId xmlns:a16="http://schemas.microsoft.com/office/drawing/2014/main" id="{BEAFBD47-764D-0F4B-871D-2CA7E5060595}"/>
              </a:ext>
            </a:extLst>
          </p:cNvPr>
          <p:cNvSpPr>
            <a:spLocks noGrp="1"/>
          </p:cNvSpPr>
          <p:nvPr>
            <p:ph type="subTitle" idx="1"/>
          </p:nvPr>
        </p:nvSpPr>
        <p:spPr>
          <a:xfrm>
            <a:off x="565149" y="5650781"/>
            <a:ext cx="9316409" cy="457200"/>
          </a:xfrm>
        </p:spPr>
        <p:txBody>
          <a:bodyPr>
            <a:normAutofit/>
          </a:bodyPr>
          <a:lstStyle/>
          <a:p>
            <a:r>
              <a:rPr lang="en-US"/>
              <a:t>Group B</a:t>
            </a:r>
          </a:p>
        </p:txBody>
      </p:sp>
    </p:spTree>
    <p:extLst>
      <p:ext uri="{BB962C8B-B14F-4D97-AF65-F5344CB8AC3E}">
        <p14:creationId xmlns:p14="http://schemas.microsoft.com/office/powerpoint/2010/main" val="35774966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66C2D-5A6E-50D4-D7FF-26AA80A6EE59}"/>
              </a:ext>
            </a:extLst>
          </p:cNvPr>
          <p:cNvSpPr>
            <a:spLocks noGrp="1"/>
          </p:cNvSpPr>
          <p:nvPr>
            <p:ph type="title"/>
          </p:nvPr>
        </p:nvSpPr>
        <p:spPr>
          <a:xfrm>
            <a:off x="565149" y="1204721"/>
            <a:ext cx="3609983" cy="1446550"/>
          </a:xfrm>
        </p:spPr>
        <p:txBody>
          <a:bodyPr>
            <a:normAutofit/>
          </a:bodyPr>
          <a:lstStyle/>
          <a:p>
            <a:pPr>
              <a:lnSpc>
                <a:spcPct val="90000"/>
              </a:lnSpc>
            </a:pPr>
            <a:r>
              <a:rPr lang="en-ES" sz="3700"/>
              <a:t>Grover Adaptive Search Algorithm</a:t>
            </a:r>
          </a:p>
        </p:txBody>
      </p:sp>
      <p:sp>
        <p:nvSpPr>
          <p:cNvPr id="3" name="Content Placeholder 2">
            <a:extLst>
              <a:ext uri="{FF2B5EF4-FFF2-40B4-BE49-F238E27FC236}">
                <a16:creationId xmlns:a16="http://schemas.microsoft.com/office/drawing/2014/main" id="{1D1CEA5A-156F-9281-B0F2-8192BB33C6A0}"/>
              </a:ext>
            </a:extLst>
          </p:cNvPr>
          <p:cNvSpPr>
            <a:spLocks noGrp="1"/>
          </p:cNvSpPr>
          <p:nvPr>
            <p:ph idx="1"/>
          </p:nvPr>
        </p:nvSpPr>
        <p:spPr>
          <a:xfrm>
            <a:off x="565150" y="2691638"/>
            <a:ext cx="3863975" cy="3188586"/>
          </a:xfrm>
        </p:spPr>
        <p:txBody>
          <a:bodyPr vert="horz" lIns="91440" tIns="45720" rIns="91440" bIns="45720" rtlCol="0" anchor="t">
            <a:normAutofit fontScale="92500" lnSpcReduction="20000"/>
          </a:bodyPr>
          <a:lstStyle/>
          <a:p>
            <a:pPr marL="0" indent="0">
              <a:lnSpc>
                <a:spcPct val="90000"/>
              </a:lnSpc>
              <a:buNone/>
            </a:pPr>
            <a:r>
              <a:rPr lang="en-GB"/>
              <a:t>Grover Adaptive Search (GAS) is an extension of Grover’s Algorithm, which makes use of multiple fast Grover searches to find successively better outputs. GAS is designed to find an input that gives an output within some optimal range.</a:t>
            </a:r>
          </a:p>
          <a:p>
            <a:pPr marL="0" indent="0">
              <a:lnSpc>
                <a:spcPct val="90000"/>
              </a:lnSpc>
              <a:buNone/>
            </a:pPr>
            <a:r>
              <a:rPr lang="en-GB"/>
              <a:t>There are various approaches to GAS, we use the "Durr-Hoyer Algorithm."</a:t>
            </a:r>
          </a:p>
        </p:txBody>
      </p:sp>
      <p:pic>
        <p:nvPicPr>
          <p:cNvPr id="5" name="Picture 4" descr="A picture containing circle&#10;&#10;Description automatically generated">
            <a:extLst>
              <a:ext uri="{FF2B5EF4-FFF2-40B4-BE49-F238E27FC236}">
                <a16:creationId xmlns:a16="http://schemas.microsoft.com/office/drawing/2014/main" id="{F2ED8ADF-49F3-E5A7-94EA-731120669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91673"/>
            <a:ext cx="4133335" cy="4127230"/>
          </a:xfrm>
          <a:prstGeom prst="rect">
            <a:avLst/>
          </a:prstGeom>
        </p:spPr>
      </p:pic>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18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AF534-89B3-8071-B7EC-A900BA6040E8}"/>
              </a:ext>
            </a:extLst>
          </p:cNvPr>
          <p:cNvSpPr>
            <a:spLocks noGrp="1"/>
          </p:cNvSpPr>
          <p:nvPr>
            <p:ph type="title"/>
          </p:nvPr>
        </p:nvSpPr>
        <p:spPr>
          <a:xfrm>
            <a:off x="6597444" y="1204721"/>
            <a:ext cx="5029395" cy="1446550"/>
          </a:xfrm>
        </p:spPr>
        <p:txBody>
          <a:bodyPr>
            <a:normAutofit/>
          </a:bodyPr>
          <a:lstStyle/>
          <a:p>
            <a:r>
              <a:rPr lang="en-US"/>
              <a:t>Scanning for habitable planets</a:t>
            </a:r>
          </a:p>
        </p:txBody>
      </p:sp>
      <p:sp>
        <p:nvSpPr>
          <p:cNvPr id="3" name="Content Placeholder 2">
            <a:extLst>
              <a:ext uri="{FF2B5EF4-FFF2-40B4-BE49-F238E27FC236}">
                <a16:creationId xmlns:a16="http://schemas.microsoft.com/office/drawing/2014/main" id="{8DF3EA8C-31D1-303F-BED0-E2AB7A5AA507}"/>
              </a:ext>
            </a:extLst>
          </p:cNvPr>
          <p:cNvSpPr>
            <a:spLocks noGrp="1"/>
          </p:cNvSpPr>
          <p:nvPr>
            <p:ph idx="1"/>
          </p:nvPr>
        </p:nvSpPr>
        <p:spPr>
          <a:xfrm>
            <a:off x="6597444" y="2691638"/>
            <a:ext cx="5029395" cy="3188586"/>
          </a:xfrm>
        </p:spPr>
        <p:txBody>
          <a:bodyPr vert="horz" lIns="91440" tIns="45720" rIns="91440" bIns="45720" rtlCol="0" anchor="t">
            <a:normAutofit/>
          </a:bodyPr>
          <a:lstStyle/>
          <a:p>
            <a:pPr marL="0" indent="0">
              <a:buNone/>
            </a:pPr>
            <a:r>
              <a:rPr lang="en-US"/>
              <a:t>We used Grover’s </a:t>
            </a:r>
            <a:r>
              <a:rPr lang="en-US" i="1"/>
              <a:t>Adaptive</a:t>
            </a:r>
            <a:r>
              <a:rPr lang="en-US"/>
              <a:t> Search to search through a database for the "most habitable" planet. Using the </a:t>
            </a:r>
            <a:r>
              <a:rPr lang="en-US" i="1"/>
              <a:t>Earth Similarity Index </a:t>
            </a:r>
            <a:r>
              <a:rPr lang="en-US"/>
              <a:t>(ESI) and the </a:t>
            </a:r>
            <a:r>
              <a:rPr lang="en-US" i="1"/>
              <a:t>Extrasolar Planets Encyclopedia</a:t>
            </a:r>
            <a:r>
              <a:rPr lang="en-US"/>
              <a:t> we computed a new database with 745 exoplanets and their corresponding ESI.</a:t>
            </a:r>
          </a:p>
        </p:txBody>
      </p:sp>
      <p:sp>
        <p:nvSpPr>
          <p:cNvPr id="25" name="Cross 19">
            <a:extLst>
              <a:ext uri="{FF2B5EF4-FFF2-40B4-BE49-F238E27FC236}">
                <a16:creationId xmlns:a16="http://schemas.microsoft.com/office/drawing/2014/main" id="{B03A2784-BA75-004F-B24B-7793E15C2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821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1">
            <a:extLst>
              <a:ext uri="{FF2B5EF4-FFF2-40B4-BE49-F238E27FC236}">
                <a16:creationId xmlns:a16="http://schemas.microsoft.com/office/drawing/2014/main" id="{7280209F-8EA9-624E-AA74-5D3C40DC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E2F50049-95EB-6E64-064B-4D223EC432B6}"/>
              </a:ext>
            </a:extLst>
          </p:cNvPr>
          <p:cNvPicPr>
            <a:picLocks noChangeAspect="1"/>
          </p:cNvPicPr>
          <p:nvPr/>
        </p:nvPicPr>
        <p:blipFill>
          <a:blip r:embed="rId2"/>
          <a:stretch>
            <a:fillRect/>
          </a:stretch>
        </p:blipFill>
        <p:spPr>
          <a:xfrm>
            <a:off x="1725658" y="1096772"/>
            <a:ext cx="3067315" cy="952215"/>
          </a:xfrm>
          <a:prstGeom prst="rect">
            <a:avLst/>
          </a:prstGeom>
        </p:spPr>
      </p:pic>
      <p:pic>
        <p:nvPicPr>
          <p:cNvPr id="8" name="Picture 7" descr="Chart, scatter chart&#10;&#10;Description automatically generated">
            <a:extLst>
              <a:ext uri="{FF2B5EF4-FFF2-40B4-BE49-F238E27FC236}">
                <a16:creationId xmlns:a16="http://schemas.microsoft.com/office/drawing/2014/main" id="{DB485262-E518-8B4C-E728-9797D0DC6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13" y="2193544"/>
            <a:ext cx="5029395" cy="3707304"/>
          </a:xfrm>
          <a:prstGeom prst="rect">
            <a:avLst/>
          </a:prstGeom>
        </p:spPr>
      </p:pic>
    </p:spTree>
    <p:extLst>
      <p:ext uri="{BB962C8B-B14F-4D97-AF65-F5344CB8AC3E}">
        <p14:creationId xmlns:p14="http://schemas.microsoft.com/office/powerpoint/2010/main" val="360700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E3DD-A802-A894-BCF3-8268E50E231B}"/>
              </a:ext>
            </a:extLst>
          </p:cNvPr>
          <p:cNvSpPr>
            <a:spLocks noGrp="1"/>
          </p:cNvSpPr>
          <p:nvPr>
            <p:ph type="title"/>
          </p:nvPr>
        </p:nvSpPr>
        <p:spPr>
          <a:xfrm>
            <a:off x="565149" y="1204721"/>
            <a:ext cx="5639710" cy="1446550"/>
          </a:xfrm>
        </p:spPr>
        <p:txBody>
          <a:bodyPr/>
          <a:lstStyle/>
          <a:p>
            <a:r>
              <a:rPr lang="en-US"/>
              <a:t>How does GAS find global maximum ESI?</a:t>
            </a:r>
          </a:p>
        </p:txBody>
      </p:sp>
      <p:sp>
        <p:nvSpPr>
          <p:cNvPr id="3" name="Content Placeholder 2">
            <a:extLst>
              <a:ext uri="{FF2B5EF4-FFF2-40B4-BE49-F238E27FC236}">
                <a16:creationId xmlns:a16="http://schemas.microsoft.com/office/drawing/2014/main" id="{39591D1A-8A9A-7096-0BE7-8C2696D4F710}"/>
              </a:ext>
            </a:extLst>
          </p:cNvPr>
          <p:cNvSpPr>
            <a:spLocks noGrp="1"/>
          </p:cNvSpPr>
          <p:nvPr>
            <p:ph idx="1"/>
          </p:nvPr>
        </p:nvSpPr>
        <p:spPr>
          <a:xfrm>
            <a:off x="6231978" y="1868328"/>
            <a:ext cx="5480110" cy="4159818"/>
          </a:xfrm>
        </p:spPr>
        <p:txBody>
          <a:bodyPr vert="horz" lIns="91440" tIns="45720" rIns="91440" bIns="45720" rtlCol="0" anchor="t">
            <a:normAutofit fontScale="85000" lnSpcReduction="10000"/>
          </a:bodyPr>
          <a:lstStyle/>
          <a:p>
            <a:r>
              <a:rPr lang="en-US"/>
              <a:t>GAS looks for something in a given "optimum region", not necessarily the global maximum.</a:t>
            </a:r>
          </a:p>
          <a:p>
            <a:r>
              <a:rPr lang="en-US"/>
              <a:t>We will have to modify GAS!</a:t>
            </a:r>
          </a:p>
          <a:p>
            <a:r>
              <a:rPr lang="en-US"/>
              <a:t>Introduce a "termination threshold" condition. If we fail to find a better datapoint after a certain number µ of GAS loops, we say this is probably the maximum.</a:t>
            </a:r>
          </a:p>
          <a:p>
            <a:r>
              <a:rPr lang="en-US"/>
              <a:t>Searching through ESI database requires 10 qubits. Training on a </a:t>
            </a:r>
            <a:r>
              <a:rPr lang="en-US" err="1"/>
              <a:t>randomised</a:t>
            </a:r>
            <a:r>
              <a:rPr lang="en-US"/>
              <a:t> 10 qubit database revealed </a:t>
            </a:r>
            <a:r>
              <a:rPr lang="en-US">
                <a:ea typeface="+mn-lt"/>
                <a:cs typeface="+mn-lt"/>
              </a:rPr>
              <a:t>µ=9 is best choice if we tolerate a maximum 5% fail rate.</a:t>
            </a:r>
          </a:p>
          <a:p>
            <a:endParaRPr lang="en-US"/>
          </a:p>
        </p:txBody>
      </p:sp>
      <p:pic>
        <p:nvPicPr>
          <p:cNvPr id="4" name="Picture 4" descr="Chart, scatter chart&#10;&#10;Description automatically generated">
            <a:extLst>
              <a:ext uri="{FF2B5EF4-FFF2-40B4-BE49-F238E27FC236}">
                <a16:creationId xmlns:a16="http://schemas.microsoft.com/office/drawing/2014/main" id="{911F5A9E-1AA4-F167-329B-A4ABA70A8160}"/>
              </a:ext>
            </a:extLst>
          </p:cNvPr>
          <p:cNvPicPr>
            <a:picLocks noChangeAspect="1"/>
          </p:cNvPicPr>
          <p:nvPr/>
        </p:nvPicPr>
        <p:blipFill>
          <a:blip r:embed="rId2"/>
          <a:stretch>
            <a:fillRect/>
          </a:stretch>
        </p:blipFill>
        <p:spPr>
          <a:xfrm>
            <a:off x="560872" y="2847895"/>
            <a:ext cx="4913744" cy="3884550"/>
          </a:xfrm>
          <a:prstGeom prst="rect">
            <a:avLst/>
          </a:prstGeom>
        </p:spPr>
      </p:pic>
    </p:spTree>
    <p:extLst>
      <p:ext uri="{BB962C8B-B14F-4D97-AF65-F5344CB8AC3E}">
        <p14:creationId xmlns:p14="http://schemas.microsoft.com/office/powerpoint/2010/main" val="390860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48072-8FED-53A5-8F58-01B5732A833C}"/>
              </a:ext>
            </a:extLst>
          </p:cNvPr>
          <p:cNvSpPr>
            <a:spLocks noGrp="1"/>
          </p:cNvSpPr>
          <p:nvPr>
            <p:ph type="title"/>
          </p:nvPr>
        </p:nvSpPr>
        <p:spPr>
          <a:xfrm>
            <a:off x="565149" y="1204721"/>
            <a:ext cx="3609983" cy="1446550"/>
          </a:xfrm>
        </p:spPr>
        <p:txBody>
          <a:bodyPr>
            <a:normAutofit/>
          </a:bodyPr>
          <a:lstStyle/>
          <a:p>
            <a:r>
              <a:rPr lang="en-ES"/>
              <a:t>Results:</a:t>
            </a:r>
          </a:p>
        </p:txBody>
      </p:sp>
      <p:sp>
        <p:nvSpPr>
          <p:cNvPr id="9" name="Content Placeholder 8">
            <a:extLst>
              <a:ext uri="{FF2B5EF4-FFF2-40B4-BE49-F238E27FC236}">
                <a16:creationId xmlns:a16="http://schemas.microsoft.com/office/drawing/2014/main" id="{C4A7AD48-F921-3CD9-AF41-79991C7B94DD}"/>
              </a:ext>
            </a:extLst>
          </p:cNvPr>
          <p:cNvSpPr>
            <a:spLocks noGrp="1"/>
          </p:cNvSpPr>
          <p:nvPr>
            <p:ph idx="1"/>
          </p:nvPr>
        </p:nvSpPr>
        <p:spPr>
          <a:xfrm>
            <a:off x="565150" y="2691638"/>
            <a:ext cx="3609983" cy="3188586"/>
          </a:xfrm>
        </p:spPr>
        <p:txBody>
          <a:bodyPr vert="horz" lIns="91440" tIns="45720" rIns="91440" bIns="45720" rtlCol="0" anchor="t">
            <a:normAutofit lnSpcReduction="10000"/>
          </a:bodyPr>
          <a:lstStyle/>
          <a:p>
            <a:pPr marL="0" indent="0">
              <a:buNone/>
            </a:pPr>
            <a:r>
              <a:rPr lang="en-US"/>
              <a:t>GAS found the element at register x=636 96% of the time after 100 shots! This corresponded to TRAPPIST 1d with an ESI of </a:t>
            </a:r>
            <a:r>
              <a:rPr lang="en-US">
                <a:ea typeface="+mn-lt"/>
                <a:cs typeface="+mn-lt"/>
              </a:rPr>
              <a:t>0.873098, which was the correct result. 96% success is within our tolerance of 5% failure.</a:t>
            </a:r>
            <a:endParaRPr lang="en-US"/>
          </a:p>
        </p:txBody>
      </p:sp>
      <p:pic>
        <p:nvPicPr>
          <p:cNvPr id="5" name="Content Placeholder 4" descr="Chart&#10;&#10;Description automatically generated with medium confidence">
            <a:extLst>
              <a:ext uri="{FF2B5EF4-FFF2-40B4-BE49-F238E27FC236}">
                <a16:creationId xmlns:a16="http://schemas.microsoft.com/office/drawing/2014/main" id="{1AB558E5-622E-765D-CF0C-8652EDD23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071" y="1540382"/>
            <a:ext cx="5691595" cy="4339842"/>
          </a:xfrm>
          <a:prstGeom prst="rect">
            <a:avLst/>
          </a:prstGeom>
        </p:spPr>
      </p:pic>
      <p:sp>
        <p:nvSpPr>
          <p:cNvPr id="8" name="Cross 13">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515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1EA1-E7B3-58D6-0315-B60D7B4690BD}"/>
              </a:ext>
            </a:extLst>
          </p:cNvPr>
          <p:cNvSpPr>
            <a:spLocks noGrp="1"/>
          </p:cNvSpPr>
          <p:nvPr>
            <p:ph type="title"/>
          </p:nvPr>
        </p:nvSpPr>
        <p:spPr/>
        <p:txBody>
          <a:bodyPr/>
          <a:lstStyle/>
          <a:p>
            <a:r>
              <a:rPr lang="en-US">
                <a:ea typeface="+mj-lt"/>
                <a:cs typeface="+mj-lt"/>
              </a:rPr>
              <a:t>Further Tests</a:t>
            </a:r>
          </a:p>
        </p:txBody>
      </p:sp>
      <p:sp>
        <p:nvSpPr>
          <p:cNvPr id="3" name="Content Placeholder 2">
            <a:extLst>
              <a:ext uri="{FF2B5EF4-FFF2-40B4-BE49-F238E27FC236}">
                <a16:creationId xmlns:a16="http://schemas.microsoft.com/office/drawing/2014/main" id="{D781EBC2-952A-94B4-9B10-8DFF7CF38123}"/>
              </a:ext>
            </a:extLst>
          </p:cNvPr>
          <p:cNvSpPr>
            <a:spLocks noGrp="1"/>
          </p:cNvSpPr>
          <p:nvPr/>
        </p:nvSpPr>
        <p:spPr>
          <a:xfrm>
            <a:off x="565150" y="2164823"/>
            <a:ext cx="5539149" cy="4251623"/>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We then tested GAS to search for finding multiple elements in an optimal region instead of global maximum.</a:t>
            </a:r>
          </a:p>
          <a:p>
            <a:endParaRPr lang="en-US"/>
          </a:p>
          <a:p>
            <a:r>
              <a:rPr lang="en-US"/>
              <a:t>Used a randomly generated database of integers with elements having a value between 1 and 800. However, the first element was always set to 801 to give a well-defined global maximum.</a:t>
            </a:r>
          </a:p>
          <a:p>
            <a:endParaRPr lang="en-US"/>
          </a:p>
          <a:p>
            <a:r>
              <a:rPr lang="en-US"/>
              <a:t>GAS was then used to search for elements above a certain minimum value.</a:t>
            </a:r>
          </a:p>
        </p:txBody>
      </p:sp>
    </p:spTree>
    <p:extLst>
      <p:ext uri="{BB962C8B-B14F-4D97-AF65-F5344CB8AC3E}">
        <p14:creationId xmlns:p14="http://schemas.microsoft.com/office/powerpoint/2010/main" val="241065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EE85-6FA0-3DBC-CB9B-BAA28B30C10C}"/>
              </a:ext>
            </a:extLst>
          </p:cNvPr>
          <p:cNvSpPr>
            <a:spLocks noGrp="1"/>
          </p:cNvSpPr>
          <p:nvPr>
            <p:ph type="title"/>
          </p:nvPr>
        </p:nvSpPr>
        <p:spPr/>
        <p:txBody>
          <a:bodyPr/>
          <a:lstStyle/>
          <a:p>
            <a:r>
              <a:rPr lang="en-US"/>
              <a:t>GAS – Range of Values</a:t>
            </a:r>
          </a:p>
        </p:txBody>
      </p:sp>
      <p:pic>
        <p:nvPicPr>
          <p:cNvPr id="5" name="Picture 5" descr="Chart, line chart&#10;&#10;Description automatically generated">
            <a:extLst>
              <a:ext uri="{FF2B5EF4-FFF2-40B4-BE49-F238E27FC236}">
                <a16:creationId xmlns:a16="http://schemas.microsoft.com/office/drawing/2014/main" id="{4204D134-60BD-9771-2D53-83A721C77F85}"/>
              </a:ext>
            </a:extLst>
          </p:cNvPr>
          <p:cNvPicPr>
            <a:picLocks noGrp="1" noChangeAspect="1"/>
          </p:cNvPicPr>
          <p:nvPr>
            <p:ph idx="1"/>
          </p:nvPr>
        </p:nvPicPr>
        <p:blipFill>
          <a:blip r:embed="rId2"/>
          <a:stretch>
            <a:fillRect/>
          </a:stretch>
        </p:blipFill>
        <p:spPr>
          <a:xfrm>
            <a:off x="566861" y="2247948"/>
            <a:ext cx="5044403" cy="3787330"/>
          </a:xfrm>
        </p:spPr>
      </p:pic>
      <p:sp>
        <p:nvSpPr>
          <p:cNvPr id="6" name="TextBox 5">
            <a:extLst>
              <a:ext uri="{FF2B5EF4-FFF2-40B4-BE49-F238E27FC236}">
                <a16:creationId xmlns:a16="http://schemas.microsoft.com/office/drawing/2014/main" id="{9490792D-CB6E-27C2-8A03-2E075D558FE2}"/>
              </a:ext>
            </a:extLst>
          </p:cNvPr>
          <p:cNvSpPr txBox="1"/>
          <p:nvPr/>
        </p:nvSpPr>
        <p:spPr>
          <a:xfrm>
            <a:off x="6404741" y="1828361"/>
            <a:ext cx="5003362"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000"/>
              <a:t>An increase in the minimum value led to a roughly linear increase in runtime for GAS.</a:t>
            </a:r>
          </a:p>
          <a:p>
            <a:pPr marL="285750" indent="-285750">
              <a:buFont typeface="Calibri"/>
              <a:buChar char="-"/>
            </a:pPr>
            <a:endParaRPr lang="en-US" sz="2000"/>
          </a:p>
          <a:p>
            <a:pPr marL="285750" indent="-285750">
              <a:buFont typeface="Calibri"/>
              <a:buChar char="-"/>
            </a:pPr>
            <a:r>
              <a:rPr lang="en-US" sz="2000"/>
              <a:t>An increase in minimum value corresponds to a decrease in the size of the optimal region.</a:t>
            </a:r>
          </a:p>
          <a:p>
            <a:pPr marL="285750" indent="-285750">
              <a:buFont typeface="Calibri"/>
              <a:buChar char="-"/>
            </a:pPr>
            <a:endParaRPr lang="en-US" sz="2000"/>
          </a:p>
          <a:p>
            <a:pPr marL="285750" indent="-285750">
              <a:buFont typeface="Calibri"/>
              <a:buChar char="-"/>
            </a:pPr>
            <a:r>
              <a:rPr lang="en-US" sz="2000"/>
              <a:t>Therefore (simulated) GAS runtime is inversely proportional to the size of the target region.</a:t>
            </a:r>
          </a:p>
        </p:txBody>
      </p:sp>
    </p:spTree>
    <p:extLst>
      <p:ext uri="{BB962C8B-B14F-4D97-AF65-F5344CB8AC3E}">
        <p14:creationId xmlns:p14="http://schemas.microsoft.com/office/powerpoint/2010/main" val="1002683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FF8B-3ADF-EB05-4D98-72F03ECBF52A}"/>
              </a:ext>
            </a:extLst>
          </p:cNvPr>
          <p:cNvSpPr>
            <a:spLocks noGrp="1"/>
          </p:cNvSpPr>
          <p:nvPr>
            <p:ph type="title"/>
          </p:nvPr>
        </p:nvSpPr>
        <p:spPr>
          <a:xfrm>
            <a:off x="565149" y="1204721"/>
            <a:ext cx="5508331" cy="1446550"/>
          </a:xfrm>
        </p:spPr>
        <p:txBody>
          <a:bodyPr/>
          <a:lstStyle/>
          <a:p>
            <a:r>
              <a:rPr lang="en-US"/>
              <a:t>Error Simulation – Grover Search</a:t>
            </a:r>
          </a:p>
        </p:txBody>
      </p:sp>
      <p:sp>
        <p:nvSpPr>
          <p:cNvPr id="3" name="Content Placeholder 2">
            <a:extLst>
              <a:ext uri="{FF2B5EF4-FFF2-40B4-BE49-F238E27FC236}">
                <a16:creationId xmlns:a16="http://schemas.microsoft.com/office/drawing/2014/main" id="{E4525DC5-E69D-C7FA-6872-AE143EAE00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4356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A888-7CB6-3AB7-1AE1-B8FEAB127C07}"/>
              </a:ext>
            </a:extLst>
          </p:cNvPr>
          <p:cNvSpPr>
            <a:spLocks noGrp="1"/>
          </p:cNvSpPr>
          <p:nvPr>
            <p:ph type="title"/>
          </p:nvPr>
        </p:nvSpPr>
        <p:spPr/>
        <p:txBody>
          <a:bodyPr/>
          <a:lstStyle/>
          <a:p>
            <a:r>
              <a:rPr lang="en-US"/>
              <a:t>Hardware Acceleration</a:t>
            </a:r>
          </a:p>
        </p:txBody>
      </p:sp>
      <p:sp>
        <p:nvSpPr>
          <p:cNvPr id="3" name="Content Placeholder 2">
            <a:extLst>
              <a:ext uri="{FF2B5EF4-FFF2-40B4-BE49-F238E27FC236}">
                <a16:creationId xmlns:a16="http://schemas.microsoft.com/office/drawing/2014/main" id="{AAF8091C-2979-7FF8-272D-875BF6A1E179}"/>
              </a:ext>
            </a:extLst>
          </p:cNvPr>
          <p:cNvSpPr>
            <a:spLocks noGrp="1"/>
          </p:cNvSpPr>
          <p:nvPr>
            <p:ph idx="1"/>
          </p:nvPr>
        </p:nvSpPr>
        <p:spPr>
          <a:xfrm>
            <a:off x="6424667" y="1929638"/>
            <a:ext cx="5271848" cy="4236434"/>
          </a:xfrm>
        </p:spPr>
        <p:txBody>
          <a:bodyPr vert="horz" lIns="91440" tIns="45720" rIns="91440" bIns="45720" rtlCol="0" anchor="t">
            <a:normAutofit fontScale="85000" lnSpcReduction="10000"/>
          </a:bodyPr>
          <a:lstStyle/>
          <a:p>
            <a:r>
              <a:rPr lang="en-US"/>
              <a:t>This is slow! We didn't focus </a:t>
            </a:r>
            <a:r>
              <a:rPr lang="en-US" i="1"/>
              <a:t>too</a:t>
            </a:r>
            <a:r>
              <a:rPr lang="en-US"/>
              <a:t> much on runtime as that is very dependent on the machine our code runs on, but generally these computations involve a lot of linear algebra on enormous matrices.</a:t>
            </a:r>
          </a:p>
          <a:p>
            <a:r>
              <a:rPr lang="en-US"/>
              <a:t> GPUs are </a:t>
            </a:r>
            <a:r>
              <a:rPr lang="en-US" err="1"/>
              <a:t>optimised</a:t>
            </a:r>
            <a:r>
              <a:rPr lang="en-US"/>
              <a:t> to do such matrix calculations!</a:t>
            </a:r>
          </a:p>
          <a:p>
            <a:r>
              <a:rPr lang="en-US"/>
              <a:t>We reimplemented our code on a GPU using the </a:t>
            </a:r>
            <a:r>
              <a:rPr lang="en-US" err="1"/>
              <a:t>CuPy</a:t>
            </a:r>
            <a:r>
              <a:rPr lang="en-US"/>
              <a:t> and NVIDIA CUDA libraries.</a:t>
            </a:r>
          </a:p>
          <a:p>
            <a:r>
              <a:rPr lang="en-US"/>
              <a:t>GPU is exponentially quicker, but this speedup is only noticeable around 9-10 qubits. RAM limits mean we're still limited to 13-14 qubits.</a:t>
            </a:r>
          </a:p>
          <a:p>
            <a:endParaRPr lang="en-US"/>
          </a:p>
        </p:txBody>
      </p:sp>
      <p:pic>
        <p:nvPicPr>
          <p:cNvPr id="4" name="Picture 4">
            <a:extLst>
              <a:ext uri="{FF2B5EF4-FFF2-40B4-BE49-F238E27FC236}">
                <a16:creationId xmlns:a16="http://schemas.microsoft.com/office/drawing/2014/main" id="{B46B1835-52DB-D230-F83B-25990E1600ED}"/>
              </a:ext>
            </a:extLst>
          </p:cNvPr>
          <p:cNvPicPr>
            <a:picLocks noChangeAspect="1"/>
          </p:cNvPicPr>
          <p:nvPr/>
        </p:nvPicPr>
        <p:blipFill>
          <a:blip r:embed="rId2"/>
          <a:stretch>
            <a:fillRect/>
          </a:stretch>
        </p:blipFill>
        <p:spPr>
          <a:xfrm>
            <a:off x="489322" y="2227706"/>
            <a:ext cx="5423337" cy="4195830"/>
          </a:xfrm>
          <a:prstGeom prst="rect">
            <a:avLst/>
          </a:prstGeom>
        </p:spPr>
      </p:pic>
    </p:spTree>
    <p:extLst>
      <p:ext uri="{BB962C8B-B14F-4D97-AF65-F5344CB8AC3E}">
        <p14:creationId xmlns:p14="http://schemas.microsoft.com/office/powerpoint/2010/main" val="3868454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11F32-4970-9344-8DCB-74356B3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19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16FF562B-6BB4-A942-A885-340D8F0E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49D04-5979-10BC-3C17-1B3B79F43577}"/>
              </a:ext>
            </a:extLst>
          </p:cNvPr>
          <p:cNvSpPr>
            <a:spLocks noGrp="1"/>
          </p:cNvSpPr>
          <p:nvPr>
            <p:ph type="title"/>
          </p:nvPr>
        </p:nvSpPr>
        <p:spPr>
          <a:xfrm>
            <a:off x="565149" y="1204720"/>
            <a:ext cx="4114800" cy="4675503"/>
          </a:xfrm>
        </p:spPr>
        <p:txBody>
          <a:bodyPr>
            <a:normAutofit/>
          </a:bodyPr>
          <a:lstStyle/>
          <a:p>
            <a:r>
              <a:rPr lang="en-US"/>
              <a:t>Project 2: Shor's Algorithm and RSA encryption</a:t>
            </a:r>
          </a:p>
        </p:txBody>
      </p:sp>
      <p:sp>
        <p:nvSpPr>
          <p:cNvPr id="3" name="Content Placeholder 2">
            <a:extLst>
              <a:ext uri="{FF2B5EF4-FFF2-40B4-BE49-F238E27FC236}">
                <a16:creationId xmlns:a16="http://schemas.microsoft.com/office/drawing/2014/main" id="{A2F6722D-37CE-AF79-67DA-DC9621A4CFC7}"/>
              </a:ext>
            </a:extLst>
          </p:cNvPr>
          <p:cNvSpPr>
            <a:spLocks noGrp="1"/>
          </p:cNvSpPr>
          <p:nvPr>
            <p:ph idx="1"/>
          </p:nvPr>
        </p:nvSpPr>
        <p:spPr>
          <a:xfrm>
            <a:off x="5733335" y="1628394"/>
            <a:ext cx="5484998" cy="4686426"/>
          </a:xfrm>
        </p:spPr>
        <p:txBody>
          <a:bodyPr vert="horz" lIns="91440" tIns="45720" rIns="91440" bIns="45720" rtlCol="0" anchor="t">
            <a:normAutofit/>
          </a:bodyPr>
          <a:lstStyle/>
          <a:p>
            <a:pPr marL="0" indent="0">
              <a:spcBef>
                <a:spcPts val="600"/>
              </a:spcBef>
              <a:buNone/>
            </a:pPr>
            <a:r>
              <a:rPr lang="en-ES"/>
              <a:t>RSA is a widely used encryption algorithm for data transmission. The algorithm encodes some given message using the product of two large prime numbers and sends this value across a network. The security of this algorithm hinges on the fact that is extremely difficult to find prime factors of a number that large. Shor's algorithm can bypass this limitation by finding prime factors of extremely large numbers in polynomial time.</a:t>
            </a:r>
            <a:endParaRPr lang="en-US"/>
          </a:p>
        </p:txBody>
      </p:sp>
    </p:spTree>
    <p:extLst>
      <p:ext uri="{BB962C8B-B14F-4D97-AF65-F5344CB8AC3E}">
        <p14:creationId xmlns:p14="http://schemas.microsoft.com/office/powerpoint/2010/main" val="888615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D99F-D453-FF51-CCE9-D4277A322AB1}"/>
              </a:ext>
            </a:extLst>
          </p:cNvPr>
          <p:cNvSpPr>
            <a:spLocks noGrp="1"/>
          </p:cNvSpPr>
          <p:nvPr>
            <p:ph type="title"/>
          </p:nvPr>
        </p:nvSpPr>
        <p:spPr>
          <a:xfrm>
            <a:off x="565149" y="1204721"/>
            <a:ext cx="5383420" cy="1446550"/>
          </a:xfrm>
        </p:spPr>
        <p:txBody>
          <a:bodyPr/>
          <a:lstStyle/>
          <a:p>
            <a:r>
              <a:rPr lang="en-GB"/>
              <a:t>RSA Algorithm</a:t>
            </a:r>
          </a:p>
        </p:txBody>
      </p:sp>
      <p:pic>
        <p:nvPicPr>
          <p:cNvPr id="4" name="Picture 4" descr="Text, letter&#10;&#10;Description automatically generated">
            <a:extLst>
              <a:ext uri="{FF2B5EF4-FFF2-40B4-BE49-F238E27FC236}">
                <a16:creationId xmlns:a16="http://schemas.microsoft.com/office/drawing/2014/main" id="{0A72FDDA-56FC-F069-B1F8-26AF3E863780}"/>
              </a:ext>
            </a:extLst>
          </p:cNvPr>
          <p:cNvPicPr>
            <a:picLocks noGrp="1" noChangeAspect="1"/>
          </p:cNvPicPr>
          <p:nvPr>
            <p:ph idx="1"/>
          </p:nvPr>
        </p:nvPicPr>
        <p:blipFill>
          <a:blip r:embed="rId2"/>
          <a:stretch>
            <a:fillRect/>
          </a:stretch>
        </p:blipFill>
        <p:spPr>
          <a:xfrm>
            <a:off x="143119" y="3965664"/>
            <a:ext cx="5957850" cy="1871456"/>
          </a:xfrm>
        </p:spPr>
      </p:pic>
      <p:sp>
        <p:nvSpPr>
          <p:cNvPr id="5" name="TextBox 4">
            <a:extLst>
              <a:ext uri="{FF2B5EF4-FFF2-40B4-BE49-F238E27FC236}">
                <a16:creationId xmlns:a16="http://schemas.microsoft.com/office/drawing/2014/main" id="{5DE7A29A-FD94-A474-1FF9-C169E44A9E5C}"/>
              </a:ext>
            </a:extLst>
          </p:cNvPr>
          <p:cNvSpPr txBox="1"/>
          <p:nvPr/>
        </p:nvSpPr>
        <p:spPr>
          <a:xfrm>
            <a:off x="6359769" y="1362807"/>
            <a:ext cx="508488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t>The algorithm works by encrypting Alice's message with the public key, which can be known by everyone. The encrypted message is then sent across a network to Bob, who then decrypts the message with the private key, which only he has access to. Shor's algorithm is so powerful here because it bypasses the need for the private key and can decrypt the message with only the public key.</a:t>
            </a:r>
          </a:p>
        </p:txBody>
      </p:sp>
    </p:spTree>
    <p:extLst>
      <p:ext uri="{BB962C8B-B14F-4D97-AF65-F5344CB8AC3E}">
        <p14:creationId xmlns:p14="http://schemas.microsoft.com/office/powerpoint/2010/main" val="16772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49D04-5979-10BC-3C17-1B3B79F43577}"/>
              </a:ext>
            </a:extLst>
          </p:cNvPr>
          <p:cNvSpPr>
            <a:spLocks noGrp="1"/>
          </p:cNvSpPr>
          <p:nvPr>
            <p:ph type="title"/>
          </p:nvPr>
        </p:nvSpPr>
        <p:spPr>
          <a:xfrm>
            <a:off x="565149" y="1204720"/>
            <a:ext cx="3198777" cy="4344711"/>
          </a:xfrm>
        </p:spPr>
        <p:txBody>
          <a:bodyPr>
            <a:normAutofit/>
          </a:bodyPr>
          <a:lstStyle/>
          <a:p>
            <a:r>
              <a:rPr lang="en-US"/>
              <a:t>Quantum Logic Basics</a:t>
            </a:r>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0CE7F0A-C5C6-8707-1485-2DCA1AF5FA31}"/>
              </a:ext>
            </a:extLst>
          </p:cNvPr>
          <p:cNvGraphicFramePr>
            <a:graphicFrameLocks noGrp="1"/>
          </p:cNvGraphicFramePr>
          <p:nvPr>
            <p:ph idx="1"/>
            <p:extLst>
              <p:ext uri="{D42A27DB-BD31-4B8C-83A1-F6EECF244321}">
                <p14:modId xmlns:p14="http://schemas.microsoft.com/office/powerpoint/2010/main" val="3497500052"/>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6582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9F41-4493-6B20-1D2F-67CC935DB4D1}"/>
              </a:ext>
            </a:extLst>
          </p:cNvPr>
          <p:cNvSpPr>
            <a:spLocks noGrp="1"/>
          </p:cNvSpPr>
          <p:nvPr>
            <p:ph type="title"/>
          </p:nvPr>
        </p:nvSpPr>
        <p:spPr>
          <a:xfrm>
            <a:off x="565149" y="1204721"/>
            <a:ext cx="5336527" cy="1446550"/>
          </a:xfrm>
        </p:spPr>
        <p:txBody>
          <a:bodyPr>
            <a:normAutofit/>
          </a:bodyPr>
          <a:lstStyle/>
          <a:p>
            <a:r>
              <a:rPr lang="en-GB">
                <a:ea typeface="+mj-lt"/>
                <a:cs typeface="+mj-lt"/>
              </a:rPr>
              <a:t>Shor's algorithm</a:t>
            </a:r>
          </a:p>
          <a:p>
            <a:endParaRPr lang="en-GB"/>
          </a:p>
        </p:txBody>
      </p:sp>
      <p:sp>
        <p:nvSpPr>
          <p:cNvPr id="3" name="Content Placeholder 2">
            <a:extLst>
              <a:ext uri="{FF2B5EF4-FFF2-40B4-BE49-F238E27FC236}">
                <a16:creationId xmlns:a16="http://schemas.microsoft.com/office/drawing/2014/main" id="{013BAE7C-F338-7B18-D474-0D2ACFFF6E01}"/>
              </a:ext>
            </a:extLst>
          </p:cNvPr>
          <p:cNvSpPr>
            <a:spLocks noGrp="1"/>
          </p:cNvSpPr>
          <p:nvPr>
            <p:ph idx="1"/>
          </p:nvPr>
        </p:nvSpPr>
        <p:spPr>
          <a:xfrm>
            <a:off x="6286011" y="1202807"/>
            <a:ext cx="5336527" cy="3188586"/>
          </a:xfrm>
        </p:spPr>
        <p:txBody>
          <a:bodyPr vert="horz" lIns="91440" tIns="45720" rIns="91440" bIns="45720" rtlCol="0" anchor="t">
            <a:normAutofit/>
          </a:bodyPr>
          <a:lstStyle/>
          <a:p>
            <a:pPr>
              <a:buNone/>
            </a:pPr>
            <a:r>
              <a:rPr lang="en-GB">
                <a:ea typeface="+mn-lt"/>
                <a:cs typeface="+mn-lt"/>
              </a:rPr>
              <a:t>    </a:t>
            </a:r>
            <a:endParaRPr lang="en-GB"/>
          </a:p>
        </p:txBody>
      </p:sp>
      <p:sp>
        <p:nvSpPr>
          <p:cNvPr id="4" name="TextBox 3">
            <a:extLst>
              <a:ext uri="{FF2B5EF4-FFF2-40B4-BE49-F238E27FC236}">
                <a16:creationId xmlns:a16="http://schemas.microsoft.com/office/drawing/2014/main" id="{B8B04A28-F5A5-F0D0-28B2-73C4E38935DC}"/>
              </a:ext>
            </a:extLst>
          </p:cNvPr>
          <p:cNvSpPr txBox="1"/>
          <p:nvPr/>
        </p:nvSpPr>
        <p:spPr>
          <a:xfrm>
            <a:off x="6253975" y="1143000"/>
            <a:ext cx="5389756"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The main quantum part of Shor's algorithm is a period finding circuit, consisting of 2 registers, the main register and the ancillary register. For an n-bit input number N, the ancillary register is n qubits, and the general rule is to then have 2n qubits in the main register. </a:t>
            </a:r>
          </a:p>
          <a:p>
            <a:endParaRPr lang="en-GB"/>
          </a:p>
          <a:p>
            <a:r>
              <a:rPr lang="en-GB"/>
              <a:t>The U gates in the diagram are modular exponentiation gates and are expressed as permutation matrices generated using a specific algorithm. These gates entangle qubits in the main register with the ancillary register. When the ancillary register is then measured, giving a probability distribution with peaks of separation r.</a:t>
            </a:r>
          </a:p>
          <a:p>
            <a:endParaRPr lang="en-GB"/>
          </a:p>
          <a:p>
            <a:r>
              <a:rPr lang="en-GB"/>
              <a:t>The Inverse Quantum Fourier Transform is the applied to the main register to yield a distribution with peaks at r or some multiple of r. Continued fractions are used to find the period r, and the factors can be found with </a:t>
            </a:r>
            <a:r>
              <a:rPr lang="en-GB" err="1">
                <a:ea typeface="+mn-lt"/>
                <a:cs typeface="+mn-lt"/>
              </a:rPr>
              <a:t>gcd</a:t>
            </a:r>
            <a:r>
              <a:rPr lang="en-GB">
                <a:ea typeface="+mn-lt"/>
                <a:cs typeface="+mn-lt"/>
              </a:rPr>
              <a:t>(</a:t>
            </a:r>
            <a:r>
              <a:rPr lang="en-GB" err="1">
                <a:ea typeface="+mn-lt"/>
                <a:cs typeface="+mn-lt"/>
              </a:rPr>
              <a:t>a^r</a:t>
            </a:r>
            <a:r>
              <a:rPr lang="en-GB">
                <a:ea typeface="+mn-lt"/>
                <a:cs typeface="+mn-lt"/>
              </a:rPr>
              <a:t>/2 ± 1,N).</a:t>
            </a:r>
            <a:br>
              <a:rPr lang="en-GB">
                <a:ea typeface="+mn-lt"/>
                <a:cs typeface="+mn-lt"/>
              </a:rPr>
            </a:br>
            <a:endParaRPr lang="en-GB">
              <a:ea typeface="+mn-lt"/>
              <a:cs typeface="+mn-lt"/>
            </a:endParaRPr>
          </a:p>
        </p:txBody>
      </p:sp>
      <p:pic>
        <p:nvPicPr>
          <p:cNvPr id="6" name="Picture 6" descr="Chart&#10;&#10;Description automatically generated">
            <a:extLst>
              <a:ext uri="{FF2B5EF4-FFF2-40B4-BE49-F238E27FC236}">
                <a16:creationId xmlns:a16="http://schemas.microsoft.com/office/drawing/2014/main" id="{FC81D1FB-D2C3-3A4C-B7EA-F4A418AF2ADE}"/>
              </a:ext>
            </a:extLst>
          </p:cNvPr>
          <p:cNvPicPr>
            <a:picLocks noChangeAspect="1"/>
          </p:cNvPicPr>
          <p:nvPr/>
        </p:nvPicPr>
        <p:blipFill>
          <a:blip r:embed="rId2"/>
          <a:stretch>
            <a:fillRect/>
          </a:stretch>
        </p:blipFill>
        <p:spPr>
          <a:xfrm>
            <a:off x="70911" y="3331957"/>
            <a:ext cx="5775615" cy="2394592"/>
          </a:xfrm>
          <a:prstGeom prst="rect">
            <a:avLst/>
          </a:prstGeom>
        </p:spPr>
      </p:pic>
    </p:spTree>
    <p:extLst>
      <p:ext uri="{BB962C8B-B14F-4D97-AF65-F5344CB8AC3E}">
        <p14:creationId xmlns:p14="http://schemas.microsoft.com/office/powerpoint/2010/main" val="379374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CC3C-7043-40C4-448E-60C77086C5F2}"/>
              </a:ext>
            </a:extLst>
          </p:cNvPr>
          <p:cNvSpPr>
            <a:spLocks noGrp="1"/>
          </p:cNvSpPr>
          <p:nvPr>
            <p:ph type="title"/>
          </p:nvPr>
        </p:nvSpPr>
        <p:spPr/>
        <p:txBody>
          <a:bodyPr/>
          <a:lstStyle/>
          <a:p>
            <a:r>
              <a:rPr lang="en-GB"/>
              <a:t>Testing Shor's</a:t>
            </a:r>
          </a:p>
        </p:txBody>
      </p:sp>
      <p:sp>
        <p:nvSpPr>
          <p:cNvPr id="3" name="Content Placeholder 2">
            <a:extLst>
              <a:ext uri="{FF2B5EF4-FFF2-40B4-BE49-F238E27FC236}">
                <a16:creationId xmlns:a16="http://schemas.microsoft.com/office/drawing/2014/main" id="{936897F0-6707-3838-5EEA-F293343D660C}"/>
              </a:ext>
            </a:extLst>
          </p:cNvPr>
          <p:cNvSpPr>
            <a:spLocks noGrp="1"/>
          </p:cNvSpPr>
          <p:nvPr>
            <p:ph idx="1"/>
          </p:nvPr>
        </p:nvSpPr>
        <p:spPr>
          <a:xfrm>
            <a:off x="6403242" y="1343484"/>
            <a:ext cx="5160681" cy="5017385"/>
          </a:xfrm>
        </p:spPr>
        <p:txBody>
          <a:bodyPr vert="horz" lIns="91440" tIns="45720" rIns="91440" bIns="45720" rtlCol="0" anchor="t">
            <a:normAutofit/>
          </a:bodyPr>
          <a:lstStyle/>
          <a:p>
            <a:pPr marL="0" indent="0">
              <a:buNone/>
            </a:pPr>
            <a:r>
              <a:rPr lang="en-GB"/>
              <a:t>Despite the general rule being to have 2n qubits in the main register, this rule is not particularly strict, and we can just use any number of qubits. Given that our limit for simulated qubits was 13, this means we can factorise a good range of (small) numbers.</a:t>
            </a:r>
          </a:p>
          <a:p>
            <a:pPr marL="0" indent="0">
              <a:buNone/>
            </a:pPr>
            <a:r>
              <a:rPr lang="en-GB"/>
              <a:t>Test 1 factorised N=15 (n=4) for main register amounts m = 3,4,5,6</a:t>
            </a:r>
          </a:p>
          <a:p>
            <a:pPr marL="0" indent="0">
              <a:buNone/>
            </a:pPr>
            <a:r>
              <a:rPr lang="en-GB"/>
              <a:t>Test 2 factorised N=39 (n=6) for main register amounts m = 3,4,5,6.</a:t>
            </a:r>
          </a:p>
        </p:txBody>
      </p:sp>
      <p:pic>
        <p:nvPicPr>
          <p:cNvPr id="4" name="Picture 4" descr="Chart, box and whisker chart&#10;&#10;Description automatically generated">
            <a:extLst>
              <a:ext uri="{FF2B5EF4-FFF2-40B4-BE49-F238E27FC236}">
                <a16:creationId xmlns:a16="http://schemas.microsoft.com/office/drawing/2014/main" id="{66479727-069E-682E-8076-1CF01E6B93A1}"/>
              </a:ext>
            </a:extLst>
          </p:cNvPr>
          <p:cNvPicPr>
            <a:picLocks noChangeAspect="1"/>
          </p:cNvPicPr>
          <p:nvPr/>
        </p:nvPicPr>
        <p:blipFill>
          <a:blip r:embed="rId2"/>
          <a:stretch>
            <a:fillRect/>
          </a:stretch>
        </p:blipFill>
        <p:spPr>
          <a:xfrm>
            <a:off x="480646" y="2137771"/>
            <a:ext cx="5427784" cy="4376088"/>
          </a:xfrm>
          <a:prstGeom prst="rect">
            <a:avLst/>
          </a:prstGeom>
        </p:spPr>
      </p:pic>
    </p:spTree>
    <p:extLst>
      <p:ext uri="{BB962C8B-B14F-4D97-AF65-F5344CB8AC3E}">
        <p14:creationId xmlns:p14="http://schemas.microsoft.com/office/powerpoint/2010/main" val="3676561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4D35-6F2C-8998-B0C0-8D262590C539}"/>
              </a:ext>
            </a:extLst>
          </p:cNvPr>
          <p:cNvSpPr>
            <a:spLocks noGrp="1"/>
          </p:cNvSpPr>
          <p:nvPr>
            <p:ph type="title"/>
          </p:nvPr>
        </p:nvSpPr>
        <p:spPr>
          <a:xfrm>
            <a:off x="436195" y="419275"/>
            <a:ext cx="9310649" cy="1446550"/>
          </a:xfrm>
        </p:spPr>
        <p:txBody>
          <a:bodyPr/>
          <a:lstStyle/>
          <a:p>
            <a:r>
              <a:rPr lang="en-GB"/>
              <a:t>Test Results of Shor's and breaking RSA</a:t>
            </a:r>
          </a:p>
        </p:txBody>
      </p:sp>
      <p:pic>
        <p:nvPicPr>
          <p:cNvPr id="3" name="Picture 3" descr="Chart, scatter chart&#10;&#10;Description automatically generated">
            <a:extLst>
              <a:ext uri="{FF2B5EF4-FFF2-40B4-BE49-F238E27FC236}">
                <a16:creationId xmlns:a16="http://schemas.microsoft.com/office/drawing/2014/main" id="{D9281B08-47D1-6017-2131-BF84773F0D27}"/>
              </a:ext>
            </a:extLst>
          </p:cNvPr>
          <p:cNvPicPr>
            <a:picLocks noChangeAspect="1"/>
          </p:cNvPicPr>
          <p:nvPr/>
        </p:nvPicPr>
        <p:blipFill>
          <a:blip r:embed="rId2"/>
          <a:stretch>
            <a:fillRect/>
          </a:stretch>
        </p:blipFill>
        <p:spPr>
          <a:xfrm>
            <a:off x="70338" y="1708638"/>
            <a:ext cx="6013938" cy="4519246"/>
          </a:xfrm>
          <a:prstGeom prst="rect">
            <a:avLst/>
          </a:prstGeom>
        </p:spPr>
      </p:pic>
      <p:pic>
        <p:nvPicPr>
          <p:cNvPr id="4" name="Picture 4" descr="Chart, scatter chart, box and whisker chart&#10;&#10;Description automatically generated">
            <a:extLst>
              <a:ext uri="{FF2B5EF4-FFF2-40B4-BE49-F238E27FC236}">
                <a16:creationId xmlns:a16="http://schemas.microsoft.com/office/drawing/2014/main" id="{6A11ABBF-05B3-37A6-BB27-8056F46A944A}"/>
              </a:ext>
            </a:extLst>
          </p:cNvPr>
          <p:cNvPicPr>
            <a:picLocks noChangeAspect="1"/>
          </p:cNvPicPr>
          <p:nvPr/>
        </p:nvPicPr>
        <p:blipFill>
          <a:blip r:embed="rId3"/>
          <a:stretch>
            <a:fillRect/>
          </a:stretch>
        </p:blipFill>
        <p:spPr>
          <a:xfrm>
            <a:off x="6084277" y="1582190"/>
            <a:ext cx="6236676" cy="4643187"/>
          </a:xfrm>
          <a:prstGeom prst="rect">
            <a:avLst/>
          </a:prstGeom>
        </p:spPr>
      </p:pic>
    </p:spTree>
    <p:extLst>
      <p:ext uri="{BB962C8B-B14F-4D97-AF65-F5344CB8AC3E}">
        <p14:creationId xmlns:p14="http://schemas.microsoft.com/office/powerpoint/2010/main" val="3090351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F618-5450-A6FA-2143-04B17E97499C}"/>
              </a:ext>
            </a:extLst>
          </p:cNvPr>
          <p:cNvSpPr>
            <a:spLocks noGrp="1"/>
          </p:cNvSpPr>
          <p:nvPr>
            <p:ph type="title"/>
          </p:nvPr>
        </p:nvSpPr>
        <p:spPr/>
        <p:txBody>
          <a:bodyPr/>
          <a:lstStyle/>
          <a:p>
            <a:r>
              <a:rPr lang="en-US"/>
              <a:t>Effect of Quantum Error</a:t>
            </a:r>
          </a:p>
        </p:txBody>
      </p:sp>
      <p:sp>
        <p:nvSpPr>
          <p:cNvPr id="3" name="Content Placeholder 2">
            <a:extLst>
              <a:ext uri="{FF2B5EF4-FFF2-40B4-BE49-F238E27FC236}">
                <a16:creationId xmlns:a16="http://schemas.microsoft.com/office/drawing/2014/main" id="{6070A593-9072-D4EA-F078-7E8CD7DFD759}"/>
              </a:ext>
            </a:extLst>
          </p:cNvPr>
          <p:cNvSpPr>
            <a:spLocks noGrp="1"/>
          </p:cNvSpPr>
          <p:nvPr>
            <p:ph idx="1"/>
          </p:nvPr>
        </p:nvSpPr>
        <p:spPr>
          <a:xfrm>
            <a:off x="6494737" y="2139845"/>
            <a:ext cx="5134376" cy="3644034"/>
          </a:xfrm>
        </p:spPr>
        <p:txBody>
          <a:bodyPr vert="horz" lIns="91440" tIns="45720" rIns="91440" bIns="45720" rtlCol="0" anchor="t">
            <a:normAutofit fontScale="85000" lnSpcReduction="20000"/>
          </a:bodyPr>
          <a:lstStyle/>
          <a:p>
            <a:r>
              <a:rPr lang="en-US"/>
              <a:t>Again, error was simulated using </a:t>
            </a:r>
            <a:r>
              <a:rPr lang="en-US" err="1"/>
              <a:t>randomised</a:t>
            </a:r>
            <a:r>
              <a:rPr lang="en-US"/>
              <a:t> SU(2) matrices.</a:t>
            </a:r>
          </a:p>
          <a:p>
            <a:r>
              <a:rPr lang="en-US"/>
              <a:t>First tested the impact on </a:t>
            </a:r>
            <a:r>
              <a:rPr lang="en-US" err="1"/>
              <a:t>factorising</a:t>
            </a:r>
            <a:r>
              <a:rPr lang="en-US"/>
              <a:t> N=15.</a:t>
            </a:r>
          </a:p>
          <a:p>
            <a:r>
              <a:rPr lang="en-US"/>
              <a:t>Here we have a working register of L=3 qubits. We also tested L=4 qubits and the results were virtually identical.</a:t>
            </a:r>
          </a:p>
          <a:p>
            <a:r>
              <a:rPr lang="en-US"/>
              <a:t>Overall, error has a very small impact on the outcome of Shor's algorithm here! This is likely due to the small number of possible outputs, we believe it would be much more noticeable for larger numbers.</a:t>
            </a:r>
          </a:p>
        </p:txBody>
      </p:sp>
      <p:pic>
        <p:nvPicPr>
          <p:cNvPr id="4" name="Picture 4" descr="Chart, box and whisker chart&#10;&#10;Description automatically generated">
            <a:extLst>
              <a:ext uri="{FF2B5EF4-FFF2-40B4-BE49-F238E27FC236}">
                <a16:creationId xmlns:a16="http://schemas.microsoft.com/office/drawing/2014/main" id="{A1B49B8F-B5F8-0CD2-89E3-F9606B9112BA}"/>
              </a:ext>
            </a:extLst>
          </p:cNvPr>
          <p:cNvPicPr>
            <a:picLocks noChangeAspect="1"/>
          </p:cNvPicPr>
          <p:nvPr/>
        </p:nvPicPr>
        <p:blipFill>
          <a:blip r:embed="rId2"/>
          <a:stretch>
            <a:fillRect/>
          </a:stretch>
        </p:blipFill>
        <p:spPr>
          <a:xfrm>
            <a:off x="627840" y="2139900"/>
            <a:ext cx="4844472" cy="4207322"/>
          </a:xfrm>
          <a:prstGeom prst="rect">
            <a:avLst/>
          </a:prstGeom>
        </p:spPr>
      </p:pic>
    </p:spTree>
    <p:extLst>
      <p:ext uri="{BB962C8B-B14F-4D97-AF65-F5344CB8AC3E}">
        <p14:creationId xmlns:p14="http://schemas.microsoft.com/office/powerpoint/2010/main" val="668164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99FC-C320-5E82-3F63-4BFFD834CE01}"/>
              </a:ext>
            </a:extLst>
          </p:cNvPr>
          <p:cNvSpPr>
            <a:spLocks noGrp="1"/>
          </p:cNvSpPr>
          <p:nvPr>
            <p:ph type="title"/>
          </p:nvPr>
        </p:nvSpPr>
        <p:spPr/>
        <p:txBody>
          <a:bodyPr/>
          <a:lstStyle/>
          <a:p>
            <a:r>
              <a:rPr lang="en-US"/>
              <a:t>Error and Breaking RSA</a:t>
            </a:r>
          </a:p>
        </p:txBody>
      </p:sp>
      <p:sp>
        <p:nvSpPr>
          <p:cNvPr id="3" name="Content Placeholder 2">
            <a:extLst>
              <a:ext uri="{FF2B5EF4-FFF2-40B4-BE49-F238E27FC236}">
                <a16:creationId xmlns:a16="http://schemas.microsoft.com/office/drawing/2014/main" id="{529D9654-25B2-E143-0ACD-0DD6CE71AD20}"/>
              </a:ext>
            </a:extLst>
          </p:cNvPr>
          <p:cNvSpPr>
            <a:spLocks noGrp="1"/>
          </p:cNvSpPr>
          <p:nvPr>
            <p:ph idx="1"/>
          </p:nvPr>
        </p:nvSpPr>
        <p:spPr>
          <a:xfrm>
            <a:off x="6503494" y="1894604"/>
            <a:ext cx="5000330" cy="4274654"/>
          </a:xfrm>
        </p:spPr>
        <p:txBody>
          <a:bodyPr vert="horz" lIns="91440" tIns="45720" rIns="91440" bIns="45720" rtlCol="0" anchor="t">
            <a:normAutofit fontScale="92500" lnSpcReduction="10000"/>
          </a:bodyPr>
          <a:lstStyle/>
          <a:p>
            <a:pPr marL="0" indent="0">
              <a:buNone/>
            </a:pPr>
            <a:r>
              <a:rPr lang="en-US"/>
              <a:t>We then tested the impact of error on breaking 8-bit RSA for L=3,4 qubits. This is much, much harder to compute and so the sample size was smaller.</a:t>
            </a:r>
            <a:br>
              <a:rPr lang="en-US"/>
            </a:br>
            <a:br>
              <a:rPr lang="en-US"/>
            </a:br>
            <a:r>
              <a:rPr lang="en-US"/>
              <a:t>Again, error seems to have little impact on breaking RSA encryption. Overall the success rate is still low (~55-60%) due to the small working register, which may be obfuscating the results. Overall Shor's algorithm generally seems stable but our ability to test things is really quite limited.</a:t>
            </a:r>
          </a:p>
        </p:txBody>
      </p:sp>
      <p:pic>
        <p:nvPicPr>
          <p:cNvPr id="6" name="Picture 6" descr="Chart, box and whisker chart&#10;&#10;Description automatically generated">
            <a:extLst>
              <a:ext uri="{FF2B5EF4-FFF2-40B4-BE49-F238E27FC236}">
                <a16:creationId xmlns:a16="http://schemas.microsoft.com/office/drawing/2014/main" id="{2725130C-9548-D0C8-E211-2D9CC2016BC3}"/>
              </a:ext>
            </a:extLst>
          </p:cNvPr>
          <p:cNvPicPr>
            <a:picLocks noChangeAspect="1"/>
          </p:cNvPicPr>
          <p:nvPr/>
        </p:nvPicPr>
        <p:blipFill>
          <a:blip r:embed="rId2"/>
          <a:stretch>
            <a:fillRect/>
          </a:stretch>
        </p:blipFill>
        <p:spPr>
          <a:xfrm>
            <a:off x="564056" y="2651192"/>
            <a:ext cx="4985406" cy="3745271"/>
          </a:xfrm>
          <a:prstGeom prst="rect">
            <a:avLst/>
          </a:prstGeom>
        </p:spPr>
      </p:pic>
    </p:spTree>
    <p:extLst>
      <p:ext uri="{BB962C8B-B14F-4D97-AF65-F5344CB8AC3E}">
        <p14:creationId xmlns:p14="http://schemas.microsoft.com/office/powerpoint/2010/main" val="891516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9884-CB79-4380-7798-19E03A7B9754}"/>
              </a:ext>
            </a:extLst>
          </p:cNvPr>
          <p:cNvSpPr>
            <a:spLocks noGrp="1"/>
          </p:cNvSpPr>
          <p:nvPr>
            <p:ph type="title"/>
          </p:nvPr>
        </p:nvSpPr>
        <p:spPr>
          <a:xfrm>
            <a:off x="565149" y="1204721"/>
            <a:ext cx="5380282" cy="1446550"/>
          </a:xfrm>
        </p:spPr>
        <p:txBody>
          <a:bodyPr/>
          <a:lstStyle/>
          <a:p>
            <a:r>
              <a:rPr lang="en-GB"/>
              <a:t>Classical factorization algorithm</a:t>
            </a:r>
          </a:p>
        </p:txBody>
      </p:sp>
      <p:pic>
        <p:nvPicPr>
          <p:cNvPr id="4" name="Picture 4" descr="Chart&#10;&#10;Description automatically generated">
            <a:extLst>
              <a:ext uri="{FF2B5EF4-FFF2-40B4-BE49-F238E27FC236}">
                <a16:creationId xmlns:a16="http://schemas.microsoft.com/office/drawing/2014/main" id="{46C27D12-C155-E2D0-A06E-2B46B8BC2F25}"/>
              </a:ext>
            </a:extLst>
          </p:cNvPr>
          <p:cNvPicPr>
            <a:picLocks noGrp="1" noChangeAspect="1"/>
          </p:cNvPicPr>
          <p:nvPr>
            <p:ph idx="1"/>
          </p:nvPr>
        </p:nvPicPr>
        <p:blipFill>
          <a:blip r:embed="rId2"/>
          <a:stretch>
            <a:fillRect/>
          </a:stretch>
        </p:blipFill>
        <p:spPr>
          <a:xfrm>
            <a:off x="146586" y="2835851"/>
            <a:ext cx="5981296" cy="3790952"/>
          </a:xfrm>
        </p:spPr>
      </p:pic>
      <p:sp>
        <p:nvSpPr>
          <p:cNvPr id="5" name="TextBox 4">
            <a:extLst>
              <a:ext uri="{FF2B5EF4-FFF2-40B4-BE49-F238E27FC236}">
                <a16:creationId xmlns:a16="http://schemas.microsoft.com/office/drawing/2014/main" id="{8F8181E2-BC55-8FFE-2D39-2D1B47AA7743}"/>
              </a:ext>
            </a:extLst>
          </p:cNvPr>
          <p:cNvSpPr txBox="1"/>
          <p:nvPr/>
        </p:nvSpPr>
        <p:spPr>
          <a:xfrm>
            <a:off x="6206901" y="1109014"/>
            <a:ext cx="550929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Semiprimes were factorised using a classical algorithm which consisted of the classical part of Shor's algorithm with a classical period-finding subroutine.</a:t>
            </a:r>
          </a:p>
          <a:p>
            <a:endParaRPr lang="en-GB" sz="2000"/>
          </a:p>
          <a:p>
            <a:r>
              <a:rPr lang="en-GB" sz="2000"/>
              <a:t>We produced a graph of algorithm run-time against the minimum number of qubits that would be required for Shor's algorithm to factorise the same semiprime.</a:t>
            </a:r>
          </a:p>
          <a:p>
            <a:r>
              <a:rPr lang="en-GB" sz="2000"/>
              <a:t>This was done to show the exponential nature of classical factorization algorithms – a red dotted exponential line lies over the data points.</a:t>
            </a:r>
          </a:p>
          <a:p>
            <a:endParaRPr lang="en-GB" sz="2000"/>
          </a:p>
          <a:p>
            <a:r>
              <a:rPr lang="en-GB" sz="2000"/>
              <a:t>However, if a quantum computer was used, the line of best fit would be polynomial.</a:t>
            </a:r>
          </a:p>
        </p:txBody>
      </p:sp>
    </p:spTree>
    <p:extLst>
      <p:ext uri="{BB962C8B-B14F-4D97-AF65-F5344CB8AC3E}">
        <p14:creationId xmlns:p14="http://schemas.microsoft.com/office/powerpoint/2010/main" val="3349718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5122-7489-C424-C842-234AF755A6CE}"/>
              </a:ext>
            </a:extLst>
          </p:cNvPr>
          <p:cNvSpPr>
            <a:spLocks noGrp="1"/>
          </p:cNvSpPr>
          <p:nvPr>
            <p:ph type="title"/>
          </p:nvPr>
        </p:nvSpPr>
        <p:spPr>
          <a:xfrm>
            <a:off x="565149" y="1204721"/>
            <a:ext cx="5524096" cy="1446550"/>
          </a:xfrm>
        </p:spPr>
        <p:txBody>
          <a:bodyPr/>
          <a:lstStyle/>
          <a:p>
            <a:r>
              <a:rPr lang="en-GB"/>
              <a:t>Shor's and Hardware Limitations</a:t>
            </a:r>
          </a:p>
        </p:txBody>
      </p:sp>
      <p:sp>
        <p:nvSpPr>
          <p:cNvPr id="3" name="Content Placeholder 2">
            <a:extLst>
              <a:ext uri="{FF2B5EF4-FFF2-40B4-BE49-F238E27FC236}">
                <a16:creationId xmlns:a16="http://schemas.microsoft.com/office/drawing/2014/main" id="{E06E7615-1630-17A9-4106-11F2AF4EA334}"/>
              </a:ext>
            </a:extLst>
          </p:cNvPr>
          <p:cNvSpPr>
            <a:spLocks noGrp="1"/>
          </p:cNvSpPr>
          <p:nvPr>
            <p:ph idx="1"/>
          </p:nvPr>
        </p:nvSpPr>
        <p:spPr>
          <a:xfrm>
            <a:off x="6349547" y="1136954"/>
            <a:ext cx="5277912" cy="5764623"/>
          </a:xfrm>
        </p:spPr>
        <p:txBody>
          <a:bodyPr vert="horz" lIns="91440" tIns="45720" rIns="91440" bIns="45720" rtlCol="0" anchor="t">
            <a:normAutofit lnSpcReduction="10000"/>
          </a:bodyPr>
          <a:lstStyle/>
          <a:p>
            <a:pPr marL="0" indent="0">
              <a:buNone/>
            </a:pPr>
            <a:r>
              <a:rPr lang="en-GB"/>
              <a:t>In conclusion, it is technically possible to simulate Shor's algorithm to find prime factors of a number and then use those factors to break RSA encryption with a good probability. </a:t>
            </a:r>
          </a:p>
          <a:p>
            <a:pPr marL="0" indent="0">
              <a:buNone/>
            </a:pPr>
            <a:r>
              <a:rPr lang="en-GB"/>
              <a:t>The approach used in this project is not scalable on classical computers however as adding even one qubit over the maximum causes the program to take an unreasonable amount of time to run, meaning we have a hard cap on the size of number we can factorise.</a:t>
            </a:r>
          </a:p>
          <a:p>
            <a:pPr marL="0" indent="0">
              <a:buNone/>
            </a:pPr>
            <a:r>
              <a:rPr lang="en-GB"/>
              <a:t>For context, industry-grade RSA is usually 2048 bit and would require 6000-7000 qubits.</a:t>
            </a:r>
          </a:p>
        </p:txBody>
      </p:sp>
    </p:spTree>
    <p:extLst>
      <p:ext uri="{BB962C8B-B14F-4D97-AF65-F5344CB8AC3E}">
        <p14:creationId xmlns:p14="http://schemas.microsoft.com/office/powerpoint/2010/main" val="1965019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F661-B319-27D8-93A5-53C848B1AF12}"/>
              </a:ext>
            </a:extLst>
          </p:cNvPr>
          <p:cNvSpPr>
            <a:spLocks noGrp="1"/>
          </p:cNvSpPr>
          <p:nvPr>
            <p:ph type="title"/>
          </p:nvPr>
        </p:nvSpPr>
        <p:spPr>
          <a:xfrm>
            <a:off x="565149" y="1204721"/>
            <a:ext cx="5525170" cy="1446550"/>
          </a:xfrm>
        </p:spPr>
        <p:txBody>
          <a:bodyPr/>
          <a:lstStyle/>
          <a:p>
            <a:r>
              <a:rPr lang="en-GB"/>
              <a:t>Security</a:t>
            </a:r>
          </a:p>
        </p:txBody>
      </p:sp>
      <p:sp>
        <p:nvSpPr>
          <p:cNvPr id="3" name="Content Placeholder 2">
            <a:extLst>
              <a:ext uri="{FF2B5EF4-FFF2-40B4-BE49-F238E27FC236}">
                <a16:creationId xmlns:a16="http://schemas.microsoft.com/office/drawing/2014/main" id="{C6162B35-1B27-71F3-96AE-1687AD4562B6}"/>
              </a:ext>
            </a:extLst>
          </p:cNvPr>
          <p:cNvSpPr>
            <a:spLocks noGrp="1"/>
          </p:cNvSpPr>
          <p:nvPr>
            <p:ph idx="1"/>
          </p:nvPr>
        </p:nvSpPr>
        <p:spPr>
          <a:xfrm>
            <a:off x="6188924" y="1097877"/>
            <a:ext cx="5530536" cy="5758994"/>
          </a:xfrm>
        </p:spPr>
        <p:txBody>
          <a:bodyPr vert="horz" lIns="91440" tIns="45720" rIns="91440" bIns="45720" rtlCol="0" anchor="t">
            <a:normAutofit fontScale="92500"/>
          </a:bodyPr>
          <a:lstStyle/>
          <a:p>
            <a:pPr marL="0" indent="0">
              <a:buNone/>
            </a:pPr>
            <a:r>
              <a:rPr lang="en-GB"/>
              <a:t>We have demonstrated that it is possible to break RSA using Shor's algorithm. Thus, anyone with a large enough quantum computer can break the most secure RSA cryptosystem</a:t>
            </a:r>
            <a:r>
              <a:rPr lang="en-GB">
                <a:ea typeface="+mn-lt"/>
                <a:cs typeface="+mn-lt"/>
              </a:rPr>
              <a:t> RSA-4096.</a:t>
            </a:r>
          </a:p>
          <a:p>
            <a:pPr marL="0" indent="0">
              <a:buNone/>
            </a:pPr>
            <a:r>
              <a:rPr lang="en-GB"/>
              <a:t>In the future, only quantum-safe cryptosystems such as </a:t>
            </a:r>
            <a:r>
              <a:rPr lang="en-GB">
                <a:ea typeface="+mn-lt"/>
                <a:cs typeface="+mn-lt"/>
              </a:rPr>
              <a:t>AES-256 should be used. AES-256 is a symmetric cryptosystem, meaning only one private key between Alice and Bob is used.</a:t>
            </a:r>
          </a:p>
          <a:p>
            <a:pPr marL="0" indent="0">
              <a:buNone/>
            </a:pPr>
            <a:r>
              <a:rPr lang="en-GB"/>
              <a:t>Quantum cryptosystems are automatically quantum-safe as a direct result of the "no-cloning theorem" which states that it is impossible to create an identical copy of an unmeasured pure quantum state. Such a cryptosystem is immune to eavesdropping.</a:t>
            </a:r>
          </a:p>
        </p:txBody>
      </p:sp>
    </p:spTree>
    <p:extLst>
      <p:ext uri="{BB962C8B-B14F-4D97-AF65-F5344CB8AC3E}">
        <p14:creationId xmlns:p14="http://schemas.microsoft.com/office/powerpoint/2010/main" val="253181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1184-3F94-BB25-D02F-73A7C9F613EB}"/>
              </a:ext>
            </a:extLst>
          </p:cNvPr>
          <p:cNvSpPr>
            <a:spLocks noGrp="1"/>
          </p:cNvSpPr>
          <p:nvPr>
            <p:ph type="title"/>
          </p:nvPr>
        </p:nvSpPr>
        <p:spPr>
          <a:xfrm>
            <a:off x="604733" y="3431344"/>
            <a:ext cx="5189608" cy="2317407"/>
          </a:xfrm>
        </p:spPr>
        <p:txBody>
          <a:bodyPr>
            <a:normAutofit/>
          </a:bodyPr>
          <a:lstStyle/>
          <a:p>
            <a:r>
              <a:rPr lang="en-US"/>
              <a:t>Simulating Quantum Computers</a:t>
            </a:r>
          </a:p>
        </p:txBody>
      </p:sp>
      <p:sp>
        <p:nvSpPr>
          <p:cNvPr id="3" name="TextBox 2">
            <a:extLst>
              <a:ext uri="{FF2B5EF4-FFF2-40B4-BE49-F238E27FC236}">
                <a16:creationId xmlns:a16="http://schemas.microsoft.com/office/drawing/2014/main" id="{D93FE5B7-EB61-24FA-6D3F-05AA4F1746CF}"/>
              </a:ext>
            </a:extLst>
          </p:cNvPr>
          <p:cNvSpPr txBox="1"/>
          <p:nvPr/>
        </p:nvSpPr>
        <p:spPr>
          <a:xfrm>
            <a:off x="6356838" y="1427283"/>
            <a:ext cx="486507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t>Simulating a quantum computer to 100% accuracy on a classical computer is naturally impossible as the hardware is just too different.</a:t>
            </a:r>
            <a:endParaRPr lang="en-US"/>
          </a:p>
          <a:p>
            <a:endParaRPr lang="en-GB" sz="2400"/>
          </a:p>
          <a:p>
            <a:r>
              <a:rPr lang="en-GB" sz="2400"/>
              <a:t>Our best bet for simulating a quantum process is to use python's </a:t>
            </a:r>
            <a:r>
              <a:rPr lang="en-GB" sz="2400" err="1"/>
              <a:t>numpy</a:t>
            </a:r>
            <a:r>
              <a:rPr lang="en-GB" sz="2400"/>
              <a:t> module to compute gate transformations and simulate quantum randomness using </a:t>
            </a:r>
            <a:r>
              <a:rPr lang="en-GB" sz="2400" err="1"/>
              <a:t>numpy's</a:t>
            </a:r>
            <a:r>
              <a:rPr lang="en-GB" sz="2400"/>
              <a:t> own random function.</a:t>
            </a:r>
            <a:endParaRPr lang="en-GB"/>
          </a:p>
        </p:txBody>
      </p:sp>
    </p:spTree>
    <p:extLst>
      <p:ext uri="{BB962C8B-B14F-4D97-AF65-F5344CB8AC3E}">
        <p14:creationId xmlns:p14="http://schemas.microsoft.com/office/powerpoint/2010/main" val="133556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DAE9-5F14-C8F4-AEC9-121DDD3FDC40}"/>
              </a:ext>
            </a:extLst>
          </p:cNvPr>
          <p:cNvSpPr>
            <a:spLocks noGrp="1"/>
          </p:cNvSpPr>
          <p:nvPr>
            <p:ph type="title"/>
          </p:nvPr>
        </p:nvSpPr>
        <p:spPr/>
        <p:txBody>
          <a:bodyPr/>
          <a:lstStyle/>
          <a:p>
            <a:r>
              <a:rPr lang="en-US"/>
              <a:t>Quantum Gates</a:t>
            </a:r>
          </a:p>
        </p:txBody>
      </p:sp>
      <p:sp>
        <p:nvSpPr>
          <p:cNvPr id="3" name="Content Placeholder 2">
            <a:extLst>
              <a:ext uri="{FF2B5EF4-FFF2-40B4-BE49-F238E27FC236}">
                <a16:creationId xmlns:a16="http://schemas.microsoft.com/office/drawing/2014/main" id="{4F7C7C94-AD62-AE64-D13C-839C600E6A57}"/>
              </a:ext>
            </a:extLst>
          </p:cNvPr>
          <p:cNvSpPr>
            <a:spLocks noGrp="1"/>
          </p:cNvSpPr>
          <p:nvPr>
            <p:ph idx="1"/>
          </p:nvPr>
        </p:nvSpPr>
        <p:spPr>
          <a:xfrm>
            <a:off x="6289442" y="1204809"/>
            <a:ext cx="5340101" cy="6011559"/>
          </a:xfrm>
        </p:spPr>
        <p:txBody>
          <a:bodyPr vert="horz" lIns="91440" tIns="45720" rIns="91440" bIns="45720" rtlCol="0" anchor="t">
            <a:normAutofit/>
          </a:bodyPr>
          <a:lstStyle/>
          <a:p>
            <a:pPr marL="0" indent="0">
              <a:buNone/>
            </a:pPr>
            <a:r>
              <a:rPr lang="en-US"/>
              <a:t>For any quantum gate, applying the gate to a register is relatively simple, just multiply by the respective gate matrix, and for any qubit not being acted on by the gate, compute the tensor product with an identity matrix.</a:t>
            </a:r>
          </a:p>
          <a:p>
            <a:pPr marL="0" indent="0">
              <a:buNone/>
            </a:pPr>
            <a:r>
              <a:rPr lang="en-US"/>
              <a:t>The problem arises when you need to do a gate operation on non-adjacent qubits. In this scenario, we simply apply SWAP gates to swap the states of qubits until the states we want are adjacent, apply the correct gate, and then swap all the states back again using SWAP gates.</a:t>
            </a:r>
          </a:p>
        </p:txBody>
      </p:sp>
      <p:pic>
        <p:nvPicPr>
          <p:cNvPr id="5" name="Picture 5" descr="Chart&#10;&#10;Description automatically generated">
            <a:extLst>
              <a:ext uri="{FF2B5EF4-FFF2-40B4-BE49-F238E27FC236}">
                <a16:creationId xmlns:a16="http://schemas.microsoft.com/office/drawing/2014/main" id="{A9CA6155-8C74-B471-5EB6-25BF8AE33A4F}"/>
              </a:ext>
            </a:extLst>
          </p:cNvPr>
          <p:cNvPicPr>
            <a:picLocks noChangeAspect="1"/>
          </p:cNvPicPr>
          <p:nvPr/>
        </p:nvPicPr>
        <p:blipFill>
          <a:blip r:embed="rId2"/>
          <a:stretch>
            <a:fillRect/>
          </a:stretch>
        </p:blipFill>
        <p:spPr>
          <a:xfrm>
            <a:off x="1299582" y="2546195"/>
            <a:ext cx="2400300" cy="2286000"/>
          </a:xfrm>
          <a:prstGeom prst="rect">
            <a:avLst/>
          </a:prstGeom>
        </p:spPr>
      </p:pic>
    </p:spTree>
    <p:extLst>
      <p:ext uri="{BB962C8B-B14F-4D97-AF65-F5344CB8AC3E}">
        <p14:creationId xmlns:p14="http://schemas.microsoft.com/office/powerpoint/2010/main" val="328579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EAEA-8B51-91FC-D1B8-327D485F9148}"/>
              </a:ext>
            </a:extLst>
          </p:cNvPr>
          <p:cNvSpPr>
            <a:spLocks noGrp="1"/>
          </p:cNvSpPr>
          <p:nvPr>
            <p:ph type="title"/>
          </p:nvPr>
        </p:nvSpPr>
        <p:spPr/>
        <p:txBody>
          <a:bodyPr/>
          <a:lstStyle/>
          <a:p>
            <a:r>
              <a:rPr lang="en-US"/>
              <a:t>Measurement</a:t>
            </a:r>
          </a:p>
        </p:txBody>
      </p:sp>
      <p:sp>
        <p:nvSpPr>
          <p:cNvPr id="3" name="Content Placeholder 2">
            <a:extLst>
              <a:ext uri="{FF2B5EF4-FFF2-40B4-BE49-F238E27FC236}">
                <a16:creationId xmlns:a16="http://schemas.microsoft.com/office/drawing/2014/main" id="{3F69834C-59DD-528E-8E8F-5085D253BAA0}"/>
              </a:ext>
            </a:extLst>
          </p:cNvPr>
          <p:cNvSpPr>
            <a:spLocks noGrp="1"/>
          </p:cNvSpPr>
          <p:nvPr>
            <p:ph idx="1"/>
          </p:nvPr>
        </p:nvSpPr>
        <p:spPr>
          <a:xfrm>
            <a:off x="6345199" y="1279150"/>
            <a:ext cx="5219295" cy="6213710"/>
          </a:xfrm>
        </p:spPr>
        <p:txBody>
          <a:bodyPr vert="horz" lIns="91440" tIns="45720" rIns="91440" bIns="45720" rtlCol="0" anchor="t">
            <a:normAutofit/>
          </a:bodyPr>
          <a:lstStyle/>
          <a:p>
            <a:pPr marL="0" indent="0">
              <a:buNone/>
            </a:pPr>
            <a:r>
              <a:rPr lang="en-US"/>
              <a:t>In order to get any actual results from the qubit register we have to measure it. Obviously, we can't replicate the exact method that quantum computers use for measurements, so we need to simulate it in a different way.</a:t>
            </a:r>
          </a:p>
          <a:p>
            <a:pPr marL="0" indent="0">
              <a:buNone/>
            </a:pPr>
            <a:r>
              <a:rPr lang="en-US"/>
              <a:t>Given that the state vector register is a probability distribution, we can generate some random number r between 0 and 1 and increment a count variable by |ψ|^2 for each component in the vector.</a:t>
            </a:r>
            <a:br>
              <a:rPr lang="en-US">
                <a:ea typeface="+mn-lt"/>
                <a:cs typeface="+mn-lt"/>
              </a:rPr>
            </a:br>
            <a:endParaRPr lang="en-US">
              <a:ea typeface="+mn-lt"/>
              <a:cs typeface="+mn-lt"/>
            </a:endParaRPr>
          </a:p>
          <a:p>
            <a:pPr marL="0" indent="0">
              <a:buNone/>
            </a:pPr>
            <a:endParaRPr lang="en-US"/>
          </a:p>
        </p:txBody>
      </p:sp>
    </p:spTree>
    <p:extLst>
      <p:ext uri="{BB962C8B-B14F-4D97-AF65-F5344CB8AC3E}">
        <p14:creationId xmlns:p14="http://schemas.microsoft.com/office/powerpoint/2010/main" val="146748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3E26-B83D-2B03-023D-D5B09B535E68}"/>
              </a:ext>
            </a:extLst>
          </p:cNvPr>
          <p:cNvSpPr>
            <a:spLocks noGrp="1"/>
          </p:cNvSpPr>
          <p:nvPr>
            <p:ph type="title"/>
          </p:nvPr>
        </p:nvSpPr>
        <p:spPr/>
        <p:txBody>
          <a:bodyPr/>
          <a:lstStyle/>
          <a:p>
            <a:r>
              <a:rPr lang="en-US"/>
              <a:t>Error Simulation</a:t>
            </a:r>
          </a:p>
        </p:txBody>
      </p:sp>
      <p:sp>
        <p:nvSpPr>
          <p:cNvPr id="3" name="Content Placeholder 2">
            <a:extLst>
              <a:ext uri="{FF2B5EF4-FFF2-40B4-BE49-F238E27FC236}">
                <a16:creationId xmlns:a16="http://schemas.microsoft.com/office/drawing/2014/main" id="{46248397-EDE8-E056-0A6C-229F7BE6F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9825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49D04-5979-10BC-3C17-1B3B79F43577}"/>
              </a:ext>
            </a:extLst>
          </p:cNvPr>
          <p:cNvSpPr>
            <a:spLocks noGrp="1"/>
          </p:cNvSpPr>
          <p:nvPr>
            <p:ph type="title"/>
          </p:nvPr>
        </p:nvSpPr>
        <p:spPr>
          <a:xfrm>
            <a:off x="565148" y="1204721"/>
            <a:ext cx="8267299" cy="1446550"/>
          </a:xfrm>
        </p:spPr>
        <p:txBody>
          <a:bodyPr>
            <a:normAutofit/>
          </a:bodyPr>
          <a:lstStyle/>
          <a:p>
            <a:r>
              <a:rPr lang="en-US"/>
              <a:t>Projects</a:t>
            </a:r>
          </a:p>
        </p:txBody>
      </p:sp>
      <p:sp>
        <p:nvSpPr>
          <p:cNvPr id="3" name="Content Placeholder 2">
            <a:extLst>
              <a:ext uri="{FF2B5EF4-FFF2-40B4-BE49-F238E27FC236}">
                <a16:creationId xmlns:a16="http://schemas.microsoft.com/office/drawing/2014/main" id="{A2F6722D-37CE-AF79-67DA-DC9621A4CFC7}"/>
              </a:ext>
            </a:extLst>
          </p:cNvPr>
          <p:cNvSpPr>
            <a:spLocks noGrp="1"/>
          </p:cNvSpPr>
          <p:nvPr>
            <p:ph idx="1"/>
          </p:nvPr>
        </p:nvSpPr>
        <p:spPr>
          <a:xfrm>
            <a:off x="565149" y="2900516"/>
            <a:ext cx="8878780" cy="2979707"/>
          </a:xfrm>
        </p:spPr>
        <p:txBody>
          <a:bodyPr vert="horz" lIns="91440" tIns="45720" rIns="91440" bIns="45720" rtlCol="0" anchor="t">
            <a:normAutofit/>
          </a:bodyPr>
          <a:lstStyle/>
          <a:p>
            <a:pPr marL="0" indent="0">
              <a:spcBef>
                <a:spcPts val="600"/>
              </a:spcBef>
              <a:buNone/>
            </a:pPr>
            <a:r>
              <a:rPr lang="en-ES"/>
              <a:t>We implemented two different quantum computing projects</a:t>
            </a:r>
          </a:p>
          <a:p>
            <a:pPr marL="0" indent="0">
              <a:spcBef>
                <a:spcPts val="600"/>
              </a:spcBef>
              <a:buNone/>
            </a:pPr>
            <a:endParaRPr lang="en-ES"/>
          </a:p>
          <a:p>
            <a:pPr>
              <a:spcBef>
                <a:spcPts val="600"/>
              </a:spcBef>
              <a:buFont typeface="Wingdings" pitchFamily="2" charset="2"/>
              <a:buChar char="Ø"/>
            </a:pPr>
            <a:r>
              <a:rPr lang="en-ES"/>
              <a:t>Project 1: Applying Grover's Adaptive Search algorithm to an exoplanet database</a:t>
            </a:r>
          </a:p>
          <a:p>
            <a:pPr marL="0" indent="0">
              <a:spcBef>
                <a:spcPts val="600"/>
              </a:spcBef>
              <a:buNone/>
            </a:pPr>
            <a:endParaRPr lang="en-ES"/>
          </a:p>
          <a:p>
            <a:pPr>
              <a:spcBef>
                <a:spcPts val="600"/>
              </a:spcBef>
              <a:buFont typeface="Wingdings" pitchFamily="2" charset="2"/>
              <a:buChar char="Ø"/>
            </a:pPr>
            <a:r>
              <a:rPr lang="en-ES"/>
              <a:t>Project 2: Breaking RSA encryption using Shor’s Algorithm </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833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3243671"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49D04-5979-10BC-3C17-1B3B79F43577}"/>
              </a:ext>
            </a:extLst>
          </p:cNvPr>
          <p:cNvSpPr>
            <a:spLocks noGrp="1"/>
          </p:cNvSpPr>
          <p:nvPr>
            <p:ph type="title"/>
          </p:nvPr>
        </p:nvSpPr>
        <p:spPr>
          <a:xfrm>
            <a:off x="4292779" y="1204721"/>
            <a:ext cx="6925552" cy="1446550"/>
          </a:xfrm>
        </p:spPr>
        <p:txBody>
          <a:bodyPr>
            <a:normAutofit/>
          </a:bodyPr>
          <a:lstStyle/>
          <a:p>
            <a:r>
              <a:rPr lang="en-US"/>
              <a:t>Project 1: Grover’s Search Algorithm</a:t>
            </a:r>
          </a:p>
        </p:txBody>
      </p:sp>
      <p:sp>
        <p:nvSpPr>
          <p:cNvPr id="3" name="Content Placeholder 2">
            <a:extLst>
              <a:ext uri="{FF2B5EF4-FFF2-40B4-BE49-F238E27FC236}">
                <a16:creationId xmlns:a16="http://schemas.microsoft.com/office/drawing/2014/main" id="{A2F6722D-37CE-AF79-67DA-DC9621A4CFC7}"/>
              </a:ext>
            </a:extLst>
          </p:cNvPr>
          <p:cNvSpPr>
            <a:spLocks noGrp="1"/>
          </p:cNvSpPr>
          <p:nvPr>
            <p:ph idx="1"/>
          </p:nvPr>
        </p:nvSpPr>
        <p:spPr>
          <a:xfrm>
            <a:off x="4292780" y="2900516"/>
            <a:ext cx="6925552" cy="2979707"/>
          </a:xfrm>
        </p:spPr>
        <p:txBody>
          <a:bodyPr vert="horz" lIns="91440" tIns="45720" rIns="91440" bIns="45720" rtlCol="0" anchor="t">
            <a:normAutofit lnSpcReduction="10000"/>
          </a:bodyPr>
          <a:lstStyle/>
          <a:p>
            <a:pPr marL="0" indent="0">
              <a:spcBef>
                <a:spcPts val="600"/>
              </a:spcBef>
              <a:buNone/>
            </a:pPr>
            <a:r>
              <a:rPr lang="en-GB" b="0" i="1" u="none" strike="noStrike">
                <a:effectLst/>
                <a:latin typeface="Verdana"/>
                <a:ea typeface="Verdana"/>
              </a:rPr>
              <a:t>Grover’s Algorithm </a:t>
            </a:r>
            <a:r>
              <a:rPr lang="en-GB" b="0" i="0" u="none" strike="noStrike">
                <a:effectLst/>
                <a:latin typeface="Verdana"/>
                <a:ea typeface="Verdana"/>
              </a:rPr>
              <a:t>is a quantum search algorithm </a:t>
            </a:r>
            <a:r>
              <a:rPr lang="en-GB">
                <a:latin typeface="Verdana"/>
                <a:ea typeface="Verdana"/>
              </a:rPr>
              <a:t>for searching through an unsorted database. It can find the target in </a:t>
            </a:r>
            <a:r>
              <a:rPr lang="en-GB" b="0" i="0" u="none" strike="noStrike">
                <a:effectLst/>
                <a:latin typeface="Verdana"/>
                <a:ea typeface="Verdana"/>
              </a:rPr>
              <a:t>time </a:t>
            </a:r>
            <a:r>
              <a:rPr lang="en-GB" b="0" i="1" u="none" strike="noStrike">
                <a:effectLst/>
                <a:latin typeface="Verdana"/>
                <a:ea typeface="Verdana"/>
              </a:rPr>
              <a:t>O(√N</a:t>
            </a:r>
            <a:r>
              <a:rPr lang="en-GB" i="1">
                <a:latin typeface="Verdana"/>
                <a:ea typeface="Verdana"/>
              </a:rPr>
              <a:t>),</a:t>
            </a:r>
            <a:r>
              <a:rPr lang="en-GB" b="0" i="0" u="none" strike="noStrike">
                <a:effectLst/>
                <a:latin typeface="Verdana"/>
                <a:ea typeface="Verdana"/>
              </a:rPr>
              <a:t> as opposed to classical search algorithms that will find an element in </a:t>
            </a:r>
            <a:r>
              <a:rPr lang="en-GB" b="0" i="1" u="none" strike="noStrike">
                <a:effectLst/>
                <a:latin typeface="Verdana"/>
                <a:ea typeface="Verdana"/>
              </a:rPr>
              <a:t>O(N)</a:t>
            </a:r>
            <a:r>
              <a:rPr lang="en-GB" b="0" i="0" u="none" strike="noStrike">
                <a:effectLst/>
                <a:latin typeface="Verdana"/>
                <a:ea typeface="Verdana"/>
              </a:rPr>
              <a:t> time.</a:t>
            </a:r>
          </a:p>
          <a:p>
            <a:pPr marL="0" indent="0">
              <a:spcBef>
                <a:spcPts val="600"/>
              </a:spcBef>
              <a:buNone/>
            </a:pPr>
            <a:endParaRPr lang="en-GB">
              <a:latin typeface="Verdana"/>
              <a:ea typeface="Verdana"/>
            </a:endParaRPr>
          </a:p>
          <a:p>
            <a:pPr marL="0" indent="0">
              <a:spcBef>
                <a:spcPts val="600"/>
              </a:spcBef>
              <a:buNone/>
            </a:pPr>
            <a:r>
              <a:rPr lang="en-GB">
                <a:latin typeface="Verdana"/>
                <a:ea typeface="Verdana"/>
              </a:rPr>
              <a:t>(e.g. ~32 iterations as opposed to 1000)</a:t>
            </a:r>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623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530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0">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ross 32">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4">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36">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a:extLst>
              <a:ext uri="{FF2B5EF4-FFF2-40B4-BE49-F238E27FC236}">
                <a16:creationId xmlns:a16="http://schemas.microsoft.com/office/drawing/2014/main" id="{BDE97F18-75D9-1991-882D-16A345C5B4DA}"/>
              </a:ext>
            </a:extLst>
          </p:cNvPr>
          <p:cNvPicPr>
            <a:picLocks noGrp="1" noChangeAspect="1"/>
          </p:cNvPicPr>
          <p:nvPr>
            <p:ph idx="1"/>
          </p:nvPr>
        </p:nvPicPr>
        <p:blipFill>
          <a:blip r:embed="rId2"/>
          <a:stretch>
            <a:fillRect/>
          </a:stretch>
        </p:blipFill>
        <p:spPr>
          <a:xfrm>
            <a:off x="973666" y="1714640"/>
            <a:ext cx="9627659" cy="3201193"/>
          </a:xfrm>
          <a:prstGeom prst="rect">
            <a:avLst/>
          </a:prstGeom>
        </p:spPr>
      </p:pic>
      <p:sp>
        <p:nvSpPr>
          <p:cNvPr id="47" name="Cross 38">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8518"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0">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9302168"/>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412425"/>
      </a:dk2>
      <a:lt2>
        <a:srgbClr val="E8E2E5"/>
      </a:lt2>
      <a:accent1>
        <a:srgbClr val="20B66C"/>
      </a:accent1>
      <a:accent2>
        <a:srgbClr val="14BA23"/>
      </a:accent2>
      <a:accent3>
        <a:srgbClr val="52B620"/>
      </a:accent3>
      <a:accent4>
        <a:srgbClr val="87AF13"/>
      </a:accent4>
      <a:accent5>
        <a:srgbClr val="B79F21"/>
      </a:accent5>
      <a:accent6>
        <a:srgbClr val="D56717"/>
      </a:accent6>
      <a:hlink>
        <a:srgbClr val="85862C"/>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EBE0E5D440CF48B19656335AD90C52" ma:contentTypeVersion="9" ma:contentTypeDescription="Create a new document." ma:contentTypeScope="" ma:versionID="9f07f7d564ece9e035a0da34d205c894">
  <xsd:schema xmlns:xsd="http://www.w3.org/2001/XMLSchema" xmlns:xs="http://www.w3.org/2001/XMLSchema" xmlns:p="http://schemas.microsoft.com/office/2006/metadata/properties" xmlns:ns2="f8a59bf9-d9d0-4059-93fc-5183a0adac17" xmlns:ns3="d453a932-991f-4941-9569-deaab0c2b1bd" targetNamespace="http://schemas.microsoft.com/office/2006/metadata/properties" ma:root="true" ma:fieldsID="3307f109c96b0f89dbeca057c2dadb0a" ns2:_="" ns3:_="">
    <xsd:import namespace="f8a59bf9-d9d0-4059-93fc-5183a0adac17"/>
    <xsd:import namespace="d453a932-991f-4941-9569-deaab0c2b1b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a59bf9-d9d0-4059-93fc-5183a0ada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1bb35676-0bdf-4ed4-88f9-e2f8379240dc"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53a932-991f-4941-9569-deaab0c2b1b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8a59bf9-d9d0-4059-93fc-5183a0adac1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5E25C06-7BDB-41A1-846A-605101956431}">
  <ds:schemaRefs>
    <ds:schemaRef ds:uri="http://schemas.microsoft.com/sharepoint/v3/contenttype/forms"/>
  </ds:schemaRefs>
</ds:datastoreItem>
</file>

<file path=customXml/itemProps2.xml><?xml version="1.0" encoding="utf-8"?>
<ds:datastoreItem xmlns:ds="http://schemas.openxmlformats.org/officeDocument/2006/customXml" ds:itemID="{FE3B6E74-0570-482F-AAFC-EC778B892791}">
  <ds:schemaRefs>
    <ds:schemaRef ds:uri="d453a932-991f-4941-9569-deaab0c2b1bd"/>
    <ds:schemaRef ds:uri="f8a59bf9-d9d0-4059-93fc-5183a0adac1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4EF2837-B0E4-4C07-80EE-73B444FB9805}">
  <ds:schemaRefs>
    <ds:schemaRef ds:uri="d453a932-991f-4941-9569-deaab0c2b1bd"/>
    <ds:schemaRef ds:uri="f8a59bf9-d9d0-4059-93fc-5183a0adac1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27</Slides>
  <Notes>1</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MadridVTI</vt:lpstr>
      <vt:lpstr>Quantum Computing</vt:lpstr>
      <vt:lpstr>Quantum Logic Basics</vt:lpstr>
      <vt:lpstr>Simulating Quantum Computers</vt:lpstr>
      <vt:lpstr>Quantum Gates</vt:lpstr>
      <vt:lpstr>Measurement</vt:lpstr>
      <vt:lpstr>Error Simulation</vt:lpstr>
      <vt:lpstr>Projects</vt:lpstr>
      <vt:lpstr>Project 1: Grover’s Search Algorithm</vt:lpstr>
      <vt:lpstr>PowerPoint Presentation</vt:lpstr>
      <vt:lpstr>Grover Adaptive Search Algorithm</vt:lpstr>
      <vt:lpstr>Scanning for habitable planets</vt:lpstr>
      <vt:lpstr>How does GAS find global maximum ESI?</vt:lpstr>
      <vt:lpstr>Results:</vt:lpstr>
      <vt:lpstr>Further Tests</vt:lpstr>
      <vt:lpstr>GAS – Range of Values</vt:lpstr>
      <vt:lpstr>Error Simulation – Grover Search</vt:lpstr>
      <vt:lpstr>Hardware Acceleration</vt:lpstr>
      <vt:lpstr>Project 2: Shor's Algorithm and RSA encryption</vt:lpstr>
      <vt:lpstr>RSA Algorithm</vt:lpstr>
      <vt:lpstr>Shor's algorithm </vt:lpstr>
      <vt:lpstr>Testing Shor's</vt:lpstr>
      <vt:lpstr>Test Results of Shor's and breaking RSA</vt:lpstr>
      <vt:lpstr>Effect of Quantum Error</vt:lpstr>
      <vt:lpstr>Error and Breaking RSA</vt:lpstr>
      <vt:lpstr>Classical factorization algorithm</vt:lpstr>
      <vt:lpstr>Shor's and Hardware Limitations</vt:lpstr>
      <vt:lpstr>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2023-03-17T14:29:28Z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0x01010071EBE0E5D440CF48B19656335AD90C52</vt:lpwstr>
  </property>
  <property fmtid="{D5CDD505-2E9C-101B-9397-08002B2CF9AE}" pid="3" name="MediaServiceImageTags">
    <vt:lpwstr/>
  </property>
</Properties>
</file>