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notesMasterIdLst>
    <p:notesMasterId r:id="rId24"/>
  </p:notesMasterIdLst>
  <p:sldIdLst>
    <p:sldId id="256" r:id="rId5"/>
    <p:sldId id="257" r:id="rId6"/>
    <p:sldId id="259" r:id="rId7"/>
    <p:sldId id="260" r:id="rId8"/>
    <p:sldId id="261" r:id="rId9"/>
    <p:sldId id="264" r:id="rId10"/>
    <p:sldId id="266" r:id="rId11"/>
    <p:sldId id="267" r:id="rId12"/>
    <p:sldId id="271" r:id="rId13"/>
    <p:sldId id="263" r:id="rId14"/>
    <p:sldId id="268" r:id="rId15"/>
    <p:sldId id="269" r:id="rId16"/>
    <p:sldId id="270" r:id="rId17"/>
    <p:sldId id="262" r:id="rId18"/>
    <p:sldId id="276" r:id="rId19"/>
    <p:sldId id="272" r:id="rId20"/>
    <p:sldId id="273" r:id="rId21"/>
    <p:sldId id="275"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7CB57-3107-4B03-854D-D02DE2532BD9}" v="73" dt="2023-02-06T13:18:33.958"/>
    <p1510:client id="{7239E763-E28B-4F0F-ADD4-68BFAD43DA7C}" v="19" dt="2023-02-06T13:11:04.873"/>
    <p1510:client id="{80E700D0-15E6-40BE-9088-7B06B023AFEB}" v="593" dt="2023-02-06T13:31:51.833"/>
    <p1510:client id="{AF30059E-89C2-4788-8FD9-6494865A34AA}" v="15" dt="2023-02-07T01:28:31.822"/>
    <p1510:client id="{E388AE55-9358-324E-8464-18D2FEBE03AD}" v="216" dt="2023-02-07T11:44:20.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5"/>
  </p:normalViewPr>
  <p:slideViewPr>
    <p:cSldViewPr snapToGrid="0">
      <p:cViewPr varScale="1">
        <p:scale>
          <a:sx n="106" d="100"/>
          <a:sy n="106" d="100"/>
        </p:scale>
        <p:origin x="7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arks, Willow (Student)" userId="S::sparkss@lancaster.ac.uk::f736e02e-ce0f-42d2-b371-2359346a8bea" providerId="AD" clId="Web-{8652E996-131B-4971-8520-DB1FAC0C11A4}"/>
    <pc:docChg chg="modSld">
      <pc:chgData name="Sparks, Willow (Student)" userId="S::sparkss@lancaster.ac.uk::f736e02e-ce0f-42d2-b371-2359346a8bea" providerId="AD" clId="Web-{8652E996-131B-4971-8520-DB1FAC0C11A4}" dt="2023-02-04T04:37:37.494" v="108" actId="20577"/>
      <pc:docMkLst>
        <pc:docMk/>
      </pc:docMkLst>
      <pc:sldChg chg="modSp">
        <pc:chgData name="Sparks, Willow (Student)" userId="S::sparkss@lancaster.ac.uk::f736e02e-ce0f-42d2-b371-2359346a8bea" providerId="AD" clId="Web-{8652E996-131B-4971-8520-DB1FAC0C11A4}" dt="2023-02-04T04:37:37.494" v="108" actId="20577"/>
        <pc:sldMkLst>
          <pc:docMk/>
          <pc:sldMk cId="3607009764" sldId="263"/>
        </pc:sldMkLst>
        <pc:spChg chg="mod">
          <ac:chgData name="Sparks, Willow (Student)" userId="S::sparkss@lancaster.ac.uk::f736e02e-ce0f-42d2-b371-2359346a8bea" providerId="AD" clId="Web-{8652E996-131B-4971-8520-DB1FAC0C11A4}" dt="2023-02-04T04:37:37.494" v="108" actId="20577"/>
          <ac:spMkLst>
            <pc:docMk/>
            <pc:sldMk cId="3607009764" sldId="263"/>
            <ac:spMk id="3" creationId="{8DF3EA8C-31D1-303F-BED0-E2AB7A5AA507}"/>
          </ac:spMkLst>
        </pc:spChg>
      </pc:sldChg>
    </pc:docChg>
  </pc:docChgLst>
  <pc:docChgLst>
    <pc:chgData name="Sparks, Willow (Student)" userId="S::sparkss@lancaster.ac.uk::f736e02e-ce0f-42d2-b371-2359346a8bea" providerId="AD" clId="Web-{03EDA493-6FFD-4991-B6C6-C18ADA75F318}"/>
    <pc:docChg chg="addSld modSld sldOrd">
      <pc:chgData name="Sparks, Willow (Student)" userId="S::sparkss@lancaster.ac.uk::f736e02e-ce0f-42d2-b371-2359346a8bea" providerId="AD" clId="Web-{03EDA493-6FFD-4991-B6C6-C18ADA75F318}" dt="2023-02-04T21:08:45.644" v="362" actId="20577"/>
      <pc:docMkLst>
        <pc:docMk/>
      </pc:docMkLst>
      <pc:sldChg chg="modSp">
        <pc:chgData name="Sparks, Willow (Student)" userId="S::sparkss@lancaster.ac.uk::f736e02e-ce0f-42d2-b371-2359346a8bea" providerId="AD" clId="Web-{03EDA493-6FFD-4991-B6C6-C18ADA75F318}" dt="2023-02-04T21:08:45.644" v="362" actId="20577"/>
        <pc:sldMkLst>
          <pc:docMk/>
          <pc:sldMk cId="3408339642" sldId="260"/>
        </pc:sldMkLst>
        <pc:spChg chg="mod">
          <ac:chgData name="Sparks, Willow (Student)" userId="S::sparkss@lancaster.ac.uk::f736e02e-ce0f-42d2-b371-2359346a8bea" providerId="AD" clId="Web-{03EDA493-6FFD-4991-B6C6-C18ADA75F318}" dt="2023-02-04T21:08:45.644" v="362" actId="20577"/>
          <ac:spMkLst>
            <pc:docMk/>
            <pc:sldMk cId="3408339642" sldId="260"/>
            <ac:spMk id="3" creationId="{A2F6722D-37CE-AF79-67DA-DC9621A4CFC7}"/>
          </ac:spMkLst>
        </pc:spChg>
      </pc:sldChg>
      <pc:sldChg chg="addSp modSp new ord">
        <pc:chgData name="Sparks, Willow (Student)" userId="S::sparkss@lancaster.ac.uk::f736e02e-ce0f-42d2-b371-2359346a8bea" providerId="AD" clId="Web-{03EDA493-6FFD-4991-B6C6-C18ADA75F318}" dt="2023-02-04T20:57:12.572" v="77" actId="14100"/>
        <pc:sldMkLst>
          <pc:docMk/>
          <pc:sldMk cId="664564382" sldId="268"/>
        </pc:sldMkLst>
        <pc:spChg chg="mod">
          <ac:chgData name="Sparks, Willow (Student)" userId="S::sparkss@lancaster.ac.uk::f736e02e-ce0f-42d2-b371-2359346a8bea" providerId="AD" clId="Web-{03EDA493-6FFD-4991-B6C6-C18ADA75F318}" dt="2023-02-04T20:53:40.512" v="5" actId="20577"/>
          <ac:spMkLst>
            <pc:docMk/>
            <pc:sldMk cId="664564382" sldId="268"/>
            <ac:spMk id="2" creationId="{BB62BA45-6273-DB60-1320-F51CD8F7493C}"/>
          </ac:spMkLst>
        </pc:spChg>
        <pc:spChg chg="mod">
          <ac:chgData name="Sparks, Willow (Student)" userId="S::sparkss@lancaster.ac.uk::f736e02e-ce0f-42d2-b371-2359346a8bea" providerId="AD" clId="Web-{03EDA493-6FFD-4991-B6C6-C18ADA75F318}" dt="2023-02-04T20:56:45.195" v="74" actId="20577"/>
          <ac:spMkLst>
            <pc:docMk/>
            <pc:sldMk cId="664564382" sldId="268"/>
            <ac:spMk id="3" creationId="{13510162-7DEA-F998-34AE-19DC701ADDE7}"/>
          </ac:spMkLst>
        </pc:spChg>
        <pc:picChg chg="add mod">
          <ac:chgData name="Sparks, Willow (Student)" userId="S::sparkss@lancaster.ac.uk::f736e02e-ce0f-42d2-b371-2359346a8bea" providerId="AD" clId="Web-{03EDA493-6FFD-4991-B6C6-C18ADA75F318}" dt="2023-02-04T20:57:12.572" v="77" actId="14100"/>
          <ac:picMkLst>
            <pc:docMk/>
            <pc:sldMk cId="664564382" sldId="268"/>
            <ac:picMk id="4" creationId="{165A57DA-E6DE-643A-7F6E-5337994F2BBC}"/>
          </ac:picMkLst>
        </pc:picChg>
      </pc:sldChg>
      <pc:sldChg chg="addSp delSp modSp new">
        <pc:chgData name="Sparks, Willow (Student)" userId="S::sparkss@lancaster.ac.uk::f736e02e-ce0f-42d2-b371-2359346a8bea" providerId="AD" clId="Web-{03EDA493-6FFD-4991-B6C6-C18ADA75F318}" dt="2023-02-04T21:00:44.945" v="197" actId="20577"/>
        <pc:sldMkLst>
          <pc:docMk/>
          <pc:sldMk cId="1887778527" sldId="269"/>
        </pc:sldMkLst>
        <pc:spChg chg="mod">
          <ac:chgData name="Sparks, Willow (Student)" userId="S::sparkss@lancaster.ac.uk::f736e02e-ce0f-42d2-b371-2359346a8bea" providerId="AD" clId="Web-{03EDA493-6FFD-4991-B6C6-C18ADA75F318}" dt="2023-02-04T20:57:45.934" v="81" actId="20577"/>
          <ac:spMkLst>
            <pc:docMk/>
            <pc:sldMk cId="1887778527" sldId="269"/>
            <ac:spMk id="2" creationId="{EB092C20-61CE-DE4D-5B92-00B92B406336}"/>
          </ac:spMkLst>
        </pc:spChg>
        <pc:spChg chg="mod">
          <ac:chgData name="Sparks, Willow (Student)" userId="S::sparkss@lancaster.ac.uk::f736e02e-ce0f-42d2-b371-2359346a8bea" providerId="AD" clId="Web-{03EDA493-6FFD-4991-B6C6-C18ADA75F318}" dt="2023-02-04T21:00:44.945" v="197" actId="20577"/>
          <ac:spMkLst>
            <pc:docMk/>
            <pc:sldMk cId="1887778527" sldId="269"/>
            <ac:spMk id="3" creationId="{EA08B216-7CCF-06CD-6D68-7F915BB7DA50}"/>
          </ac:spMkLst>
        </pc:spChg>
        <pc:inkChg chg="add del">
          <ac:chgData name="Sparks, Willow (Student)" userId="S::sparkss@lancaster.ac.uk::f736e02e-ce0f-42d2-b371-2359346a8bea" providerId="AD" clId="Web-{03EDA493-6FFD-4991-B6C6-C18ADA75F318}" dt="2023-02-04T20:58:42.922" v="101"/>
          <ac:inkMkLst>
            <pc:docMk/>
            <pc:sldMk cId="1887778527" sldId="269"/>
            <ac:inkMk id="4" creationId="{6AF694C9-B34A-C1BC-87A7-C8B553124DF3}"/>
          </ac:inkMkLst>
        </pc:inkChg>
        <pc:inkChg chg="add del">
          <ac:chgData name="Sparks, Willow (Student)" userId="S::sparkss@lancaster.ac.uk::f736e02e-ce0f-42d2-b371-2359346a8bea" providerId="AD" clId="Web-{03EDA493-6FFD-4991-B6C6-C18ADA75F318}" dt="2023-02-04T20:59:29.253" v="121"/>
          <ac:inkMkLst>
            <pc:docMk/>
            <pc:sldMk cId="1887778527" sldId="269"/>
            <ac:inkMk id="5" creationId="{55F46B58-EB7C-6FA4-D858-F03261443F31}"/>
          </ac:inkMkLst>
        </pc:inkChg>
        <pc:inkChg chg="add del">
          <ac:chgData name="Sparks, Willow (Student)" userId="S::sparkss@lancaster.ac.uk::f736e02e-ce0f-42d2-b371-2359346a8bea" providerId="AD" clId="Web-{03EDA493-6FFD-4991-B6C6-C18ADA75F318}" dt="2023-02-04T20:59:29.253" v="120"/>
          <ac:inkMkLst>
            <pc:docMk/>
            <pc:sldMk cId="1887778527" sldId="269"/>
            <ac:inkMk id="6" creationId="{BF8E59A8-7B94-7071-EDFF-EBA614412748}"/>
          </ac:inkMkLst>
        </pc:inkChg>
        <pc:inkChg chg="add del">
          <ac:chgData name="Sparks, Willow (Student)" userId="S::sparkss@lancaster.ac.uk::f736e02e-ce0f-42d2-b371-2359346a8bea" providerId="AD" clId="Web-{03EDA493-6FFD-4991-B6C6-C18ADA75F318}" dt="2023-02-04T20:59:29.253" v="119"/>
          <ac:inkMkLst>
            <pc:docMk/>
            <pc:sldMk cId="1887778527" sldId="269"/>
            <ac:inkMk id="7" creationId="{D0D589EB-97F0-F290-EE69-A3600F455201}"/>
          </ac:inkMkLst>
        </pc:inkChg>
        <pc:inkChg chg="add del">
          <ac:chgData name="Sparks, Willow (Student)" userId="S::sparkss@lancaster.ac.uk::f736e02e-ce0f-42d2-b371-2359346a8bea" providerId="AD" clId="Web-{03EDA493-6FFD-4991-B6C6-C18ADA75F318}" dt="2023-02-04T20:59:29.253" v="118"/>
          <ac:inkMkLst>
            <pc:docMk/>
            <pc:sldMk cId="1887778527" sldId="269"/>
            <ac:inkMk id="8" creationId="{2F8602B4-8C76-2ECD-3B53-F0F3DA9FAC37}"/>
          </ac:inkMkLst>
        </pc:inkChg>
        <pc:inkChg chg="add del">
          <ac:chgData name="Sparks, Willow (Student)" userId="S::sparkss@lancaster.ac.uk::f736e02e-ce0f-42d2-b371-2359346a8bea" providerId="AD" clId="Web-{03EDA493-6FFD-4991-B6C6-C18ADA75F318}" dt="2023-02-04T20:59:29.253" v="117"/>
          <ac:inkMkLst>
            <pc:docMk/>
            <pc:sldMk cId="1887778527" sldId="269"/>
            <ac:inkMk id="9" creationId="{DD8666B0-B851-6A0B-6971-0EC1E0A255A9}"/>
          </ac:inkMkLst>
        </pc:inkChg>
        <pc:inkChg chg="add del">
          <ac:chgData name="Sparks, Willow (Student)" userId="S::sparkss@lancaster.ac.uk::f736e02e-ce0f-42d2-b371-2359346a8bea" providerId="AD" clId="Web-{03EDA493-6FFD-4991-B6C6-C18ADA75F318}" dt="2023-02-04T20:59:29.253" v="116"/>
          <ac:inkMkLst>
            <pc:docMk/>
            <pc:sldMk cId="1887778527" sldId="269"/>
            <ac:inkMk id="10" creationId="{302AF34E-BD6F-063D-712B-5759FA665FB6}"/>
          </ac:inkMkLst>
        </pc:inkChg>
        <pc:inkChg chg="add del">
          <ac:chgData name="Sparks, Willow (Student)" userId="S::sparkss@lancaster.ac.uk::f736e02e-ce0f-42d2-b371-2359346a8bea" providerId="AD" clId="Web-{03EDA493-6FFD-4991-B6C6-C18ADA75F318}" dt="2023-02-04T20:59:29.253" v="115"/>
          <ac:inkMkLst>
            <pc:docMk/>
            <pc:sldMk cId="1887778527" sldId="269"/>
            <ac:inkMk id="11" creationId="{6CFB4820-C8AD-D714-BCF3-4DF0CC232EFD}"/>
          </ac:inkMkLst>
        </pc:inkChg>
        <pc:inkChg chg="add del">
          <ac:chgData name="Sparks, Willow (Student)" userId="S::sparkss@lancaster.ac.uk::f736e02e-ce0f-42d2-b371-2359346a8bea" providerId="AD" clId="Web-{03EDA493-6FFD-4991-B6C6-C18ADA75F318}" dt="2023-02-04T20:59:29.253" v="114"/>
          <ac:inkMkLst>
            <pc:docMk/>
            <pc:sldMk cId="1887778527" sldId="269"/>
            <ac:inkMk id="12" creationId="{28D4C275-7091-7C0A-CABE-8A666C2A3E34}"/>
          </ac:inkMkLst>
        </pc:inkChg>
        <pc:inkChg chg="add del">
          <ac:chgData name="Sparks, Willow (Student)" userId="S::sparkss@lancaster.ac.uk::f736e02e-ce0f-42d2-b371-2359346a8bea" providerId="AD" clId="Web-{03EDA493-6FFD-4991-B6C6-C18ADA75F318}" dt="2023-02-04T20:59:29.253" v="113"/>
          <ac:inkMkLst>
            <pc:docMk/>
            <pc:sldMk cId="1887778527" sldId="269"/>
            <ac:inkMk id="13" creationId="{328DAD94-D913-061B-F254-343D4CC848E9}"/>
          </ac:inkMkLst>
        </pc:inkChg>
        <pc:inkChg chg="add del">
          <ac:chgData name="Sparks, Willow (Student)" userId="S::sparkss@lancaster.ac.uk::f736e02e-ce0f-42d2-b371-2359346a8bea" providerId="AD" clId="Web-{03EDA493-6FFD-4991-B6C6-C18ADA75F318}" dt="2023-02-04T20:59:21.268" v="112"/>
          <ac:inkMkLst>
            <pc:docMk/>
            <pc:sldMk cId="1887778527" sldId="269"/>
            <ac:inkMk id="14" creationId="{1824D25D-6E07-ECC8-7A5A-2C0433FB48ED}"/>
          </ac:inkMkLst>
        </pc:inkChg>
      </pc:sldChg>
      <pc:sldChg chg="modSp new">
        <pc:chgData name="Sparks, Willow (Student)" userId="S::sparkss@lancaster.ac.uk::f736e02e-ce0f-42d2-b371-2359346a8bea" providerId="AD" clId="Web-{03EDA493-6FFD-4991-B6C6-C18ADA75F318}" dt="2023-02-04T21:06:02.706" v="346" actId="14100"/>
        <pc:sldMkLst>
          <pc:docMk/>
          <pc:sldMk cId="1608861808" sldId="270"/>
        </pc:sldMkLst>
        <pc:spChg chg="mod">
          <ac:chgData name="Sparks, Willow (Student)" userId="S::sparkss@lancaster.ac.uk::f736e02e-ce0f-42d2-b371-2359346a8bea" providerId="AD" clId="Web-{03EDA493-6FFD-4991-B6C6-C18ADA75F318}" dt="2023-02-04T21:01:45.190" v="202" actId="20577"/>
          <ac:spMkLst>
            <pc:docMk/>
            <pc:sldMk cId="1608861808" sldId="270"/>
            <ac:spMk id="2" creationId="{997E30BB-E368-CA00-5974-7FA7711A4095}"/>
          </ac:spMkLst>
        </pc:spChg>
        <pc:spChg chg="mod">
          <ac:chgData name="Sparks, Willow (Student)" userId="S::sparkss@lancaster.ac.uk::f736e02e-ce0f-42d2-b371-2359346a8bea" providerId="AD" clId="Web-{03EDA493-6FFD-4991-B6C6-C18ADA75F318}" dt="2023-02-04T21:06:02.706" v="346" actId="14100"/>
          <ac:spMkLst>
            <pc:docMk/>
            <pc:sldMk cId="1608861808" sldId="270"/>
            <ac:spMk id="3" creationId="{3288E2A9-6AF6-BEA4-3231-D8F0FC7A1536}"/>
          </ac:spMkLst>
        </pc:spChg>
      </pc:sldChg>
    </pc:docChg>
  </pc:docChgLst>
  <pc:docChgLst>
    <pc:chgData name="Sparks, Willow (Student)" userId="S::sparkss@lancaster.ac.uk::f736e02e-ce0f-42d2-b371-2359346a8bea" providerId="AD" clId="Web-{4C036139-A714-48B1-80CC-E576D4F5AF83}"/>
    <pc:docChg chg="addSld modSld sldOrd">
      <pc:chgData name="Sparks, Willow (Student)" userId="S::sparkss@lancaster.ac.uk::f736e02e-ce0f-42d2-b371-2359346a8bea" providerId="AD" clId="Web-{4C036139-A714-48B1-80CC-E576D4F5AF83}" dt="2023-02-02T15:48:31.982" v="10" actId="14100"/>
      <pc:docMkLst>
        <pc:docMk/>
      </pc:docMkLst>
      <pc:sldChg chg="modSp new ord">
        <pc:chgData name="Sparks, Willow (Student)" userId="S::sparkss@lancaster.ac.uk::f736e02e-ce0f-42d2-b371-2359346a8bea" providerId="AD" clId="Web-{4C036139-A714-48B1-80CC-E576D4F5AF83}" dt="2023-02-02T15:48:31.982" v="10" actId="14100"/>
        <pc:sldMkLst>
          <pc:docMk/>
          <pc:sldMk cId="3607009764" sldId="263"/>
        </pc:sldMkLst>
        <pc:spChg chg="mod">
          <ac:chgData name="Sparks, Willow (Student)" userId="S::sparkss@lancaster.ac.uk::f736e02e-ce0f-42d2-b371-2359346a8bea" providerId="AD" clId="Web-{4C036139-A714-48B1-80CC-E576D4F5AF83}" dt="2023-02-02T15:48:27.404" v="9" actId="1076"/>
          <ac:spMkLst>
            <pc:docMk/>
            <pc:sldMk cId="3607009764" sldId="263"/>
            <ac:spMk id="2" creationId="{85FAF534-89B3-8071-B7EC-A900BA6040E8}"/>
          </ac:spMkLst>
        </pc:spChg>
        <pc:spChg chg="mod">
          <ac:chgData name="Sparks, Willow (Student)" userId="S::sparkss@lancaster.ac.uk::f736e02e-ce0f-42d2-b371-2359346a8bea" providerId="AD" clId="Web-{4C036139-A714-48B1-80CC-E576D4F5AF83}" dt="2023-02-02T15:48:31.982" v="10" actId="14100"/>
          <ac:spMkLst>
            <pc:docMk/>
            <pc:sldMk cId="3607009764" sldId="263"/>
            <ac:spMk id="3" creationId="{8DF3EA8C-31D1-303F-BED0-E2AB7A5AA507}"/>
          </ac:spMkLst>
        </pc:spChg>
      </pc:sldChg>
    </pc:docChg>
  </pc:docChgLst>
  <pc:docChgLst>
    <pc:chgData name="Wade, Sam (Student)" userId="S::wades2@lancaster.ac.uk::adce9110-48c8-4440-bb86-4e5c4f444388" providerId="AD" clId="Web-{BD7C4737-A95D-4916-B27A-EEBEE80932D4}"/>
    <pc:docChg chg="addSld delSld modSld">
      <pc:chgData name="Wade, Sam (Student)" userId="S::wades2@lancaster.ac.uk::adce9110-48c8-4440-bb86-4e5c4f444388" providerId="AD" clId="Web-{BD7C4737-A95D-4916-B27A-EEBEE80932D4}" dt="2023-02-05T23:25:34.585" v="116" actId="20577"/>
      <pc:docMkLst>
        <pc:docMk/>
      </pc:docMkLst>
      <pc:sldChg chg="modSp">
        <pc:chgData name="Wade, Sam (Student)" userId="S::wades2@lancaster.ac.uk::adce9110-48c8-4440-bb86-4e5c4f444388" providerId="AD" clId="Web-{BD7C4737-A95D-4916-B27A-EEBEE80932D4}" dt="2023-02-05T23:01:06.616" v="32" actId="20577"/>
        <pc:sldMkLst>
          <pc:docMk/>
          <pc:sldMk cId="2543565350" sldId="273"/>
        </pc:sldMkLst>
        <pc:spChg chg="mod">
          <ac:chgData name="Wade, Sam (Student)" userId="S::wades2@lancaster.ac.uk::adce9110-48c8-4440-bb86-4e5c4f444388" providerId="AD" clId="Web-{BD7C4737-A95D-4916-B27A-EEBEE80932D4}" dt="2023-02-05T23:01:06.616" v="32" actId="20577"/>
          <ac:spMkLst>
            <pc:docMk/>
            <pc:sldMk cId="2543565350" sldId="273"/>
            <ac:spMk id="3" creationId="{BBEF4F6A-FF66-D4EC-EBFB-F7CDD32C2649}"/>
          </ac:spMkLst>
        </pc:spChg>
      </pc:sldChg>
      <pc:sldChg chg="modSp">
        <pc:chgData name="Wade, Sam (Student)" userId="S::wades2@lancaster.ac.uk::adce9110-48c8-4440-bb86-4e5c4f444388" providerId="AD" clId="Web-{BD7C4737-A95D-4916-B27A-EEBEE80932D4}" dt="2023-02-05T23:25:34.585" v="116" actId="20577"/>
        <pc:sldMkLst>
          <pc:docMk/>
          <pc:sldMk cId="865127825" sldId="274"/>
        </pc:sldMkLst>
        <pc:spChg chg="mod">
          <ac:chgData name="Wade, Sam (Student)" userId="S::wades2@lancaster.ac.uk::adce9110-48c8-4440-bb86-4e5c4f444388" providerId="AD" clId="Web-{BD7C4737-A95D-4916-B27A-EEBEE80932D4}" dt="2023-02-05T23:25:34.585" v="116" actId="20577"/>
          <ac:spMkLst>
            <pc:docMk/>
            <pc:sldMk cId="865127825" sldId="274"/>
            <ac:spMk id="3" creationId="{332B50F1-471F-05A5-28D2-BC61DCE5F9C6}"/>
          </ac:spMkLst>
        </pc:spChg>
      </pc:sldChg>
      <pc:sldChg chg="addSp delSp modSp new del">
        <pc:chgData name="Wade, Sam (Student)" userId="S::wades2@lancaster.ac.uk::adce9110-48c8-4440-bb86-4e5c4f444388" providerId="AD" clId="Web-{BD7C4737-A95D-4916-B27A-EEBEE80932D4}" dt="2023-02-05T22:50:13.843" v="29"/>
        <pc:sldMkLst>
          <pc:docMk/>
          <pc:sldMk cId="1885149913" sldId="275"/>
        </pc:sldMkLst>
        <pc:spChg chg="mod">
          <ac:chgData name="Wade, Sam (Student)" userId="S::wades2@lancaster.ac.uk::adce9110-48c8-4440-bb86-4e5c4f444388" providerId="AD" clId="Web-{BD7C4737-A95D-4916-B27A-EEBEE80932D4}" dt="2023-02-05T22:39:31.542" v="28" actId="20577"/>
          <ac:spMkLst>
            <pc:docMk/>
            <pc:sldMk cId="1885149913" sldId="275"/>
            <ac:spMk id="2" creationId="{11CABA5F-8959-0A9B-AE50-2C78EAEB0131}"/>
          </ac:spMkLst>
        </pc:spChg>
        <pc:spChg chg="del mod">
          <ac:chgData name="Wade, Sam (Student)" userId="S::wades2@lancaster.ac.uk::adce9110-48c8-4440-bb86-4e5c4f444388" providerId="AD" clId="Web-{BD7C4737-A95D-4916-B27A-EEBEE80932D4}" dt="2023-02-05T22:39:07.572" v="19"/>
          <ac:spMkLst>
            <pc:docMk/>
            <pc:sldMk cId="1885149913" sldId="275"/>
            <ac:spMk id="3" creationId="{03A0AF24-B6D4-0E51-E7D4-B23ADF8D24DB}"/>
          </ac:spMkLst>
        </pc:spChg>
        <pc:spChg chg="add mod">
          <ac:chgData name="Wade, Sam (Student)" userId="S::wades2@lancaster.ac.uk::adce9110-48c8-4440-bb86-4e5c4f444388" providerId="AD" clId="Web-{BD7C4737-A95D-4916-B27A-EEBEE80932D4}" dt="2023-02-05T22:39:24.041" v="24" actId="20577"/>
          <ac:spMkLst>
            <pc:docMk/>
            <pc:sldMk cId="1885149913" sldId="275"/>
            <ac:spMk id="5" creationId="{321E1584-C284-2540-DC75-E1DA98CC7DF1}"/>
          </ac:spMkLst>
        </pc:spChg>
        <pc:picChg chg="add mod ord">
          <ac:chgData name="Wade, Sam (Student)" userId="S::wades2@lancaster.ac.uk::adce9110-48c8-4440-bb86-4e5c4f444388" providerId="AD" clId="Web-{BD7C4737-A95D-4916-B27A-EEBEE80932D4}" dt="2023-02-05T22:39:11.166" v="20" actId="1076"/>
          <ac:picMkLst>
            <pc:docMk/>
            <pc:sldMk cId="1885149913" sldId="275"/>
            <ac:picMk id="4" creationId="{9265B405-814B-05B6-03E3-03F15CD24B59}"/>
          </ac:picMkLst>
        </pc:picChg>
      </pc:sldChg>
    </pc:docChg>
  </pc:docChgLst>
  <pc:docChgLst>
    <pc:chgData name="Richards, Sid (Student)" userId="S::richar53@lancaster.ac.uk::3bfa8836-5a3e-45af-9578-c13d36bc1056" providerId="AD" clId="Web-{03558528-C2EC-41A5-B18A-77E6B6210571}"/>
    <pc:docChg chg="addSld modSld">
      <pc:chgData name="Richards, Sid (Student)" userId="S::richar53@lancaster.ac.uk::3bfa8836-5a3e-45af-9578-c13d36bc1056" providerId="AD" clId="Web-{03558528-C2EC-41A5-B18A-77E6B6210571}" dt="2023-02-05T20:43:05.147" v="1211" actId="20577"/>
      <pc:docMkLst>
        <pc:docMk/>
      </pc:docMkLst>
      <pc:sldChg chg="modSp">
        <pc:chgData name="Richards, Sid (Student)" userId="S::richar53@lancaster.ac.uk::3bfa8836-5a3e-45af-9578-c13d36bc1056" providerId="AD" clId="Web-{03558528-C2EC-41A5-B18A-77E6B6210571}" dt="2023-02-05T19:49:25.846" v="568" actId="20577"/>
        <pc:sldMkLst>
          <pc:docMk/>
          <pc:sldMk cId="966952660" sldId="272"/>
        </pc:sldMkLst>
        <pc:spChg chg="mod">
          <ac:chgData name="Richards, Sid (Student)" userId="S::richar53@lancaster.ac.uk::3bfa8836-5a3e-45af-9578-c13d36bc1056" providerId="AD" clId="Web-{03558528-C2EC-41A5-B18A-77E6B6210571}" dt="2023-02-05T19:49:25.846" v="568" actId="20577"/>
          <ac:spMkLst>
            <pc:docMk/>
            <pc:sldMk cId="966952660" sldId="272"/>
            <ac:spMk id="3" creationId="{6ED47F2E-9A5D-4216-0F26-345A0B2277F5}"/>
          </ac:spMkLst>
        </pc:spChg>
      </pc:sldChg>
      <pc:sldChg chg="modSp new">
        <pc:chgData name="Richards, Sid (Student)" userId="S::richar53@lancaster.ac.uk::3bfa8836-5a3e-45af-9578-c13d36bc1056" providerId="AD" clId="Web-{03558528-C2EC-41A5-B18A-77E6B6210571}" dt="2023-02-05T20:26:32.856" v="976" actId="20577"/>
        <pc:sldMkLst>
          <pc:docMk/>
          <pc:sldMk cId="2543565350" sldId="273"/>
        </pc:sldMkLst>
        <pc:spChg chg="mod">
          <ac:chgData name="Richards, Sid (Student)" userId="S::richar53@lancaster.ac.uk::3bfa8836-5a3e-45af-9578-c13d36bc1056" providerId="AD" clId="Web-{03558528-C2EC-41A5-B18A-77E6B6210571}" dt="2023-02-05T20:26:32.856" v="976" actId="20577"/>
          <ac:spMkLst>
            <pc:docMk/>
            <pc:sldMk cId="2543565350" sldId="273"/>
            <ac:spMk id="2" creationId="{F72A61BA-CD27-55C5-9996-553CAF0B2F05}"/>
          </ac:spMkLst>
        </pc:spChg>
        <pc:spChg chg="mod">
          <ac:chgData name="Richards, Sid (Student)" userId="S::richar53@lancaster.ac.uk::3bfa8836-5a3e-45af-9578-c13d36bc1056" providerId="AD" clId="Web-{03558528-C2EC-41A5-B18A-77E6B6210571}" dt="2023-02-05T20:25:35.683" v="960" actId="20577"/>
          <ac:spMkLst>
            <pc:docMk/>
            <pc:sldMk cId="2543565350" sldId="273"/>
            <ac:spMk id="3" creationId="{BBEF4F6A-FF66-D4EC-EBFB-F7CDD32C2649}"/>
          </ac:spMkLst>
        </pc:spChg>
      </pc:sldChg>
      <pc:sldChg chg="modSp new">
        <pc:chgData name="Richards, Sid (Student)" userId="S::richar53@lancaster.ac.uk::3bfa8836-5a3e-45af-9578-c13d36bc1056" providerId="AD" clId="Web-{03558528-C2EC-41A5-B18A-77E6B6210571}" dt="2023-02-05T20:43:05.147" v="1211" actId="20577"/>
        <pc:sldMkLst>
          <pc:docMk/>
          <pc:sldMk cId="865127825" sldId="274"/>
        </pc:sldMkLst>
        <pc:spChg chg="mod">
          <ac:chgData name="Richards, Sid (Student)" userId="S::richar53@lancaster.ac.uk::3bfa8836-5a3e-45af-9578-c13d36bc1056" providerId="AD" clId="Web-{03558528-C2EC-41A5-B18A-77E6B6210571}" dt="2023-02-05T20:26:21.277" v="973" actId="14100"/>
          <ac:spMkLst>
            <pc:docMk/>
            <pc:sldMk cId="865127825" sldId="274"/>
            <ac:spMk id="2" creationId="{0C5185AC-0C40-18F2-4107-1DABD1531588}"/>
          </ac:spMkLst>
        </pc:spChg>
        <pc:spChg chg="mod">
          <ac:chgData name="Richards, Sid (Student)" userId="S::richar53@lancaster.ac.uk::3bfa8836-5a3e-45af-9578-c13d36bc1056" providerId="AD" clId="Web-{03558528-C2EC-41A5-B18A-77E6B6210571}" dt="2023-02-05T20:43:05.147" v="1211" actId="20577"/>
          <ac:spMkLst>
            <pc:docMk/>
            <pc:sldMk cId="865127825" sldId="274"/>
            <ac:spMk id="3" creationId="{332B50F1-471F-05A5-28D2-BC61DCE5F9C6}"/>
          </ac:spMkLst>
        </pc:spChg>
      </pc:sldChg>
    </pc:docChg>
  </pc:docChgLst>
  <pc:docChgLst>
    <pc:chgData name="Sparks, Willow (Student)" userId="S::sparkss@lancaster.ac.uk::f736e02e-ce0f-42d2-b371-2359346a8bea" providerId="AD" clId="Web-{9D147DC3-5FB4-41E2-BF5A-AF83706E38FF}"/>
    <pc:docChg chg="modSld sldOrd">
      <pc:chgData name="Sparks, Willow (Student)" userId="S::sparkss@lancaster.ac.uk::f736e02e-ce0f-42d2-b371-2359346a8bea" providerId="AD" clId="Web-{9D147DC3-5FB4-41E2-BF5A-AF83706E38FF}" dt="2023-02-05T15:51:40.428" v="4"/>
      <pc:docMkLst>
        <pc:docMk/>
      </pc:docMkLst>
      <pc:sldChg chg="modSp">
        <pc:chgData name="Sparks, Willow (Student)" userId="S::sparkss@lancaster.ac.uk::f736e02e-ce0f-42d2-b371-2359346a8bea" providerId="AD" clId="Web-{9D147DC3-5FB4-41E2-BF5A-AF83706E38FF}" dt="2023-02-05T15:51:29.694" v="3" actId="1076"/>
        <pc:sldMkLst>
          <pc:docMk/>
          <pc:sldMk cId="3607009764" sldId="263"/>
        </pc:sldMkLst>
        <pc:picChg chg="mod">
          <ac:chgData name="Sparks, Willow (Student)" userId="S::sparkss@lancaster.ac.uk::f736e02e-ce0f-42d2-b371-2359346a8bea" providerId="AD" clId="Web-{9D147DC3-5FB4-41E2-BF5A-AF83706E38FF}" dt="2023-02-05T15:51:29.694" v="3" actId="1076"/>
          <ac:picMkLst>
            <pc:docMk/>
            <pc:sldMk cId="3607009764" sldId="263"/>
            <ac:picMk id="5" creationId="{B7F89F7C-D82D-5F32-B41C-2799A5B6333D}"/>
          </ac:picMkLst>
        </pc:picChg>
      </pc:sldChg>
      <pc:sldChg chg="ord">
        <pc:chgData name="Sparks, Willow (Student)" userId="S::sparkss@lancaster.ac.uk::f736e02e-ce0f-42d2-b371-2359346a8bea" providerId="AD" clId="Web-{9D147DC3-5FB4-41E2-BF5A-AF83706E38FF}" dt="2023-02-05T15:51:40.428" v="4"/>
        <pc:sldMkLst>
          <pc:docMk/>
          <pc:sldMk cId="689302168" sldId="271"/>
        </pc:sldMkLst>
      </pc:sldChg>
    </pc:docChg>
  </pc:docChgLst>
  <pc:docChgLst>
    <pc:chgData name="Sparks, Willow (Student)" userId="S::sparkss@lancaster.ac.uk::f736e02e-ce0f-42d2-b371-2359346a8bea" providerId="AD" clId="Web-{56F7CB57-3107-4B03-854D-D02DE2532BD9}"/>
    <pc:docChg chg="modSld">
      <pc:chgData name="Sparks, Willow (Student)" userId="S::sparkss@lancaster.ac.uk::f736e02e-ce0f-42d2-b371-2359346a8bea" providerId="AD" clId="Web-{56F7CB57-3107-4B03-854D-D02DE2532BD9}" dt="2023-02-06T13:18:33.646" v="73" actId="20577"/>
      <pc:docMkLst>
        <pc:docMk/>
      </pc:docMkLst>
      <pc:sldChg chg="modSp">
        <pc:chgData name="Sparks, Willow (Student)" userId="S::sparkss@lancaster.ac.uk::f736e02e-ce0f-42d2-b371-2359346a8bea" providerId="AD" clId="Web-{56F7CB57-3107-4B03-854D-D02DE2532BD9}" dt="2023-02-06T13:18:33.646" v="73" actId="20577"/>
        <pc:sldMkLst>
          <pc:docMk/>
          <pc:sldMk cId="1608861808" sldId="270"/>
        </pc:sldMkLst>
        <pc:spChg chg="mod">
          <ac:chgData name="Sparks, Willow (Student)" userId="S::sparkss@lancaster.ac.uk::f736e02e-ce0f-42d2-b371-2359346a8bea" providerId="AD" clId="Web-{56F7CB57-3107-4B03-854D-D02DE2532BD9}" dt="2023-02-06T13:18:33.646" v="73" actId="20577"/>
          <ac:spMkLst>
            <pc:docMk/>
            <pc:sldMk cId="1608861808" sldId="270"/>
            <ac:spMk id="3" creationId="{3288E2A9-6AF6-BEA4-3231-D8F0FC7A1536}"/>
          </ac:spMkLst>
        </pc:spChg>
      </pc:sldChg>
    </pc:docChg>
  </pc:docChgLst>
  <pc:docChgLst>
    <pc:chgData name="Wade, Sam (Student)" userId="S::wades2@lancaster.ac.uk::adce9110-48c8-4440-bb86-4e5c4f444388" providerId="AD" clId="Web-{65831D32-3815-442B-9732-28861592525C}"/>
    <pc:docChg chg="addSld modSld">
      <pc:chgData name="Wade, Sam (Student)" userId="S::wades2@lancaster.ac.uk::adce9110-48c8-4440-bb86-4e5c4f444388" providerId="AD" clId="Web-{65831D32-3815-442B-9732-28861592525C}" dt="2023-02-05T17:36:11.456" v="284" actId="20577"/>
      <pc:docMkLst>
        <pc:docMk/>
      </pc:docMkLst>
      <pc:sldChg chg="modSp">
        <pc:chgData name="Wade, Sam (Student)" userId="S::wades2@lancaster.ac.uk::adce9110-48c8-4440-bb86-4e5c4f444388" providerId="AD" clId="Web-{65831D32-3815-442B-9732-28861592525C}" dt="2023-02-05T17:28:10.821" v="240" actId="20577"/>
        <pc:sldMkLst>
          <pc:docMk/>
          <pc:sldMk cId="888615411" sldId="262"/>
        </pc:sldMkLst>
        <pc:spChg chg="mod">
          <ac:chgData name="Wade, Sam (Student)" userId="S::wades2@lancaster.ac.uk::adce9110-48c8-4440-bb86-4e5c4f444388" providerId="AD" clId="Web-{65831D32-3815-442B-9732-28861592525C}" dt="2023-02-05T17:28:10.821" v="240" actId="20577"/>
          <ac:spMkLst>
            <pc:docMk/>
            <pc:sldMk cId="888615411" sldId="262"/>
            <ac:spMk id="3" creationId="{A2F6722D-37CE-AF79-67DA-DC9621A4CFC7}"/>
          </ac:spMkLst>
        </pc:spChg>
      </pc:sldChg>
      <pc:sldChg chg="modSp new">
        <pc:chgData name="Wade, Sam (Student)" userId="S::wades2@lancaster.ac.uk::adce9110-48c8-4440-bb86-4e5c4f444388" providerId="AD" clId="Web-{65831D32-3815-442B-9732-28861592525C}" dt="2023-02-05T17:36:11.456" v="284" actId="20577"/>
        <pc:sldMkLst>
          <pc:docMk/>
          <pc:sldMk cId="966952660" sldId="272"/>
        </pc:sldMkLst>
        <pc:spChg chg="mod">
          <ac:chgData name="Wade, Sam (Student)" userId="S::wades2@lancaster.ac.uk::adce9110-48c8-4440-bb86-4e5c4f444388" providerId="AD" clId="Web-{65831D32-3815-442B-9732-28861592525C}" dt="2023-02-05T17:35:42.081" v="283" actId="20577"/>
          <ac:spMkLst>
            <pc:docMk/>
            <pc:sldMk cId="966952660" sldId="272"/>
            <ac:spMk id="2" creationId="{3329707F-725F-D051-A546-4F62ACAF9F1D}"/>
          </ac:spMkLst>
        </pc:spChg>
        <pc:spChg chg="mod">
          <ac:chgData name="Wade, Sam (Student)" userId="S::wades2@lancaster.ac.uk::adce9110-48c8-4440-bb86-4e5c4f444388" providerId="AD" clId="Web-{65831D32-3815-442B-9732-28861592525C}" dt="2023-02-05T17:36:11.456" v="284" actId="20577"/>
          <ac:spMkLst>
            <pc:docMk/>
            <pc:sldMk cId="966952660" sldId="272"/>
            <ac:spMk id="3" creationId="{6ED47F2E-9A5D-4216-0F26-345A0B2277F5}"/>
          </ac:spMkLst>
        </pc:spChg>
      </pc:sldChg>
    </pc:docChg>
  </pc:docChgLst>
  <pc:docChgLst>
    <pc:chgData name="Wade, Sam (Student)" userId="S::wades2@lancaster.ac.uk::adce9110-48c8-4440-bb86-4e5c4f444388" providerId="AD" clId="Web-{0C412726-88E0-49C3-BF90-CF5F20028668}"/>
    <pc:docChg chg="modSld">
      <pc:chgData name="Wade, Sam (Student)" userId="S::wades2@lancaster.ac.uk::adce9110-48c8-4440-bb86-4e5c4f444388" providerId="AD" clId="Web-{0C412726-88E0-49C3-BF90-CF5F20028668}" dt="2023-02-05T21:05:54.597" v="11" actId="14100"/>
      <pc:docMkLst>
        <pc:docMk/>
      </pc:docMkLst>
      <pc:sldChg chg="addSp modSp">
        <pc:chgData name="Wade, Sam (Student)" userId="S::wades2@lancaster.ac.uk::adce9110-48c8-4440-bb86-4e5c4f444388" providerId="AD" clId="Web-{0C412726-88E0-49C3-BF90-CF5F20028668}" dt="2023-02-05T21:05:54.597" v="11" actId="14100"/>
        <pc:sldMkLst>
          <pc:docMk/>
          <pc:sldMk cId="2543565350" sldId="273"/>
        </pc:sldMkLst>
        <pc:spChg chg="mod">
          <ac:chgData name="Wade, Sam (Student)" userId="S::wades2@lancaster.ac.uk::adce9110-48c8-4440-bb86-4e5c4f444388" providerId="AD" clId="Web-{0C412726-88E0-49C3-BF90-CF5F20028668}" dt="2023-02-05T21:05:32.550" v="8" actId="20577"/>
          <ac:spMkLst>
            <pc:docMk/>
            <pc:sldMk cId="2543565350" sldId="273"/>
            <ac:spMk id="3" creationId="{BBEF4F6A-FF66-D4EC-EBFB-F7CDD32C2649}"/>
          </ac:spMkLst>
        </pc:spChg>
        <pc:picChg chg="add mod">
          <ac:chgData name="Wade, Sam (Student)" userId="S::wades2@lancaster.ac.uk::adce9110-48c8-4440-bb86-4e5c4f444388" providerId="AD" clId="Web-{0C412726-88E0-49C3-BF90-CF5F20028668}" dt="2023-02-05T21:05:54.597" v="11" actId="14100"/>
          <ac:picMkLst>
            <pc:docMk/>
            <pc:sldMk cId="2543565350" sldId="273"/>
            <ac:picMk id="4" creationId="{7827F72E-8AB6-5297-64CD-BC6000336D8E}"/>
          </ac:picMkLst>
        </pc:picChg>
      </pc:sldChg>
    </pc:docChg>
  </pc:docChgLst>
  <pc:docChgLst>
    <pc:chgData name="Sparks, Willow (Student)" userId="S::sparkss@lancaster.ac.uk::f736e02e-ce0f-42d2-b371-2359346a8bea" providerId="AD" clId="Web-{A4A0EADC-79C8-4B52-AE48-139832C04483}"/>
    <pc:docChg chg="modSld">
      <pc:chgData name="Sparks, Willow (Student)" userId="S::sparkss@lancaster.ac.uk::f736e02e-ce0f-42d2-b371-2359346a8bea" providerId="AD" clId="Web-{A4A0EADC-79C8-4B52-AE48-139832C04483}" dt="2023-02-02T15:22:20.782" v="0" actId="14100"/>
      <pc:docMkLst>
        <pc:docMk/>
      </pc:docMkLst>
      <pc:sldChg chg="modSp">
        <pc:chgData name="Sparks, Willow (Student)" userId="S::sparkss@lancaster.ac.uk::f736e02e-ce0f-42d2-b371-2359346a8bea" providerId="AD" clId="Web-{A4A0EADC-79C8-4B52-AE48-139832C04483}" dt="2023-02-02T15:22:20.782" v="0" actId="14100"/>
        <pc:sldMkLst>
          <pc:docMk/>
          <pc:sldMk cId="1203530689" sldId="261"/>
        </pc:sldMkLst>
        <pc:spChg chg="mod">
          <ac:chgData name="Sparks, Willow (Student)" userId="S::sparkss@lancaster.ac.uk::f736e02e-ce0f-42d2-b371-2359346a8bea" providerId="AD" clId="Web-{A4A0EADC-79C8-4B52-AE48-139832C04483}" dt="2023-02-02T15:22:20.782" v="0" actId="14100"/>
          <ac:spMkLst>
            <pc:docMk/>
            <pc:sldMk cId="1203530689" sldId="261"/>
            <ac:spMk id="3" creationId="{A2F6722D-37CE-AF79-67DA-DC9621A4CFC7}"/>
          </ac:spMkLst>
        </pc:spChg>
      </pc:sldChg>
    </pc:docChg>
  </pc:docChgLst>
  <pc:docChgLst>
    <pc:chgData name="Wade, Sam (Student)" userId="S::wades2@lancaster.ac.uk::adce9110-48c8-4440-bb86-4e5c4f444388" providerId="AD" clId="Web-{072021E1-1A19-4B17-BA0E-5D4EAD63C70F}"/>
    <pc:docChg chg="modSld">
      <pc:chgData name="Wade, Sam (Student)" userId="S::wades2@lancaster.ac.uk::adce9110-48c8-4440-bb86-4e5c4f444388" providerId="AD" clId="Web-{072021E1-1A19-4B17-BA0E-5D4EAD63C70F}" dt="2023-02-02T15:45:57.767" v="126" actId="20577"/>
      <pc:docMkLst>
        <pc:docMk/>
      </pc:docMkLst>
      <pc:sldChg chg="modSp">
        <pc:chgData name="Wade, Sam (Student)" userId="S::wades2@lancaster.ac.uk::adce9110-48c8-4440-bb86-4e5c4f444388" providerId="AD" clId="Web-{072021E1-1A19-4B17-BA0E-5D4EAD63C70F}" dt="2023-02-02T15:45:57.767" v="126" actId="20577"/>
        <pc:sldMkLst>
          <pc:docMk/>
          <pc:sldMk cId="888615411" sldId="262"/>
        </pc:sldMkLst>
        <pc:spChg chg="mod">
          <ac:chgData name="Wade, Sam (Student)" userId="S::wades2@lancaster.ac.uk::adce9110-48c8-4440-bb86-4e5c4f444388" providerId="AD" clId="Web-{072021E1-1A19-4B17-BA0E-5D4EAD63C70F}" dt="2023-02-02T15:36:47.380" v="8" actId="20577"/>
          <ac:spMkLst>
            <pc:docMk/>
            <pc:sldMk cId="888615411" sldId="262"/>
            <ac:spMk id="2" creationId="{04949D04-5979-10BC-3C17-1B3B79F43577}"/>
          </ac:spMkLst>
        </pc:spChg>
        <pc:spChg chg="mod">
          <ac:chgData name="Wade, Sam (Student)" userId="S::wades2@lancaster.ac.uk::adce9110-48c8-4440-bb86-4e5c4f444388" providerId="AD" clId="Web-{072021E1-1A19-4B17-BA0E-5D4EAD63C70F}" dt="2023-02-02T15:45:57.767" v="126" actId="20577"/>
          <ac:spMkLst>
            <pc:docMk/>
            <pc:sldMk cId="888615411" sldId="262"/>
            <ac:spMk id="3" creationId="{A2F6722D-37CE-AF79-67DA-DC9621A4CFC7}"/>
          </ac:spMkLst>
        </pc:spChg>
      </pc:sldChg>
    </pc:docChg>
  </pc:docChgLst>
  <pc:docChgLst>
    <pc:chgData name="Sparks, Willow (Student)" userId="S::sparkss@lancaster.ac.uk::f736e02e-ce0f-42d2-b371-2359346a8bea" providerId="AD" clId="Web-{0D2266E9-0C6E-440D-8180-962950DE8017}"/>
    <pc:docChg chg="addSld delSld modSld">
      <pc:chgData name="Sparks, Willow (Student)" userId="S::sparkss@lancaster.ac.uk::f736e02e-ce0f-42d2-b371-2359346a8bea" providerId="AD" clId="Web-{0D2266E9-0C6E-440D-8180-962950DE8017}" dt="2023-02-02T14:31:27.273" v="138" actId="20577"/>
      <pc:docMkLst>
        <pc:docMk/>
      </pc:docMkLst>
      <pc:sldChg chg="new">
        <pc:chgData name="Sparks, Willow (Student)" userId="S::sparkss@lancaster.ac.uk::f736e02e-ce0f-42d2-b371-2359346a8bea" providerId="AD" clId="Web-{0D2266E9-0C6E-440D-8180-962950DE8017}" dt="2023-02-02T14:28:06.500" v="0"/>
        <pc:sldMkLst>
          <pc:docMk/>
          <pc:sldMk cId="3577496695" sldId="256"/>
        </pc:sldMkLst>
      </pc:sldChg>
      <pc:sldChg chg="modSp">
        <pc:chgData name="Sparks, Willow (Student)" userId="S::sparkss@lancaster.ac.uk::f736e02e-ce0f-42d2-b371-2359346a8bea" providerId="AD" clId="Web-{0D2266E9-0C6E-440D-8180-962950DE8017}" dt="2023-02-02T14:31:27.273" v="138" actId="20577"/>
        <pc:sldMkLst>
          <pc:docMk/>
          <pc:sldMk cId="616582346" sldId="257"/>
        </pc:sldMkLst>
        <pc:spChg chg="mod">
          <ac:chgData name="Sparks, Willow (Student)" userId="S::sparkss@lancaster.ac.uk::f736e02e-ce0f-42d2-b371-2359346a8bea" providerId="AD" clId="Web-{0D2266E9-0C6E-440D-8180-962950DE8017}" dt="2023-02-02T14:30:10.192" v="26" actId="1076"/>
          <ac:spMkLst>
            <pc:docMk/>
            <pc:sldMk cId="616582346" sldId="257"/>
            <ac:spMk id="2" creationId="{04949D04-5979-10BC-3C17-1B3B79F43577}"/>
          </ac:spMkLst>
        </pc:spChg>
        <pc:spChg chg="mod">
          <ac:chgData name="Sparks, Willow (Student)" userId="S::sparkss@lancaster.ac.uk::f736e02e-ce0f-42d2-b371-2359346a8bea" providerId="AD" clId="Web-{0D2266E9-0C6E-440D-8180-962950DE8017}" dt="2023-02-02T14:31:27.273" v="138" actId="20577"/>
          <ac:spMkLst>
            <pc:docMk/>
            <pc:sldMk cId="616582346" sldId="257"/>
            <ac:spMk id="3" creationId="{A2F6722D-37CE-AF79-67DA-DC9621A4CFC7}"/>
          </ac:spMkLst>
        </pc:spChg>
      </pc:sldChg>
      <pc:sldChg chg="new del">
        <pc:chgData name="Sparks, Willow (Student)" userId="S::sparkss@lancaster.ac.uk::f736e02e-ce0f-42d2-b371-2359346a8bea" providerId="AD" clId="Web-{0D2266E9-0C6E-440D-8180-962950DE8017}" dt="2023-02-02T14:29:46.863" v="2"/>
        <pc:sldMkLst>
          <pc:docMk/>
          <pc:sldMk cId="1515076326" sldId="257"/>
        </pc:sldMkLst>
      </pc:sldChg>
      <pc:sldChg chg="new">
        <pc:chgData name="Sparks, Willow (Student)" userId="S::sparkss@lancaster.ac.uk::f736e02e-ce0f-42d2-b371-2359346a8bea" providerId="AD" clId="Web-{0D2266E9-0C6E-440D-8180-962950DE8017}" dt="2023-02-02T14:29:50.801" v="3"/>
        <pc:sldMkLst>
          <pc:docMk/>
          <pc:sldMk cId="2618200573" sldId="257"/>
        </pc:sldMkLst>
      </pc:sldChg>
    </pc:docChg>
  </pc:docChgLst>
  <pc:docChgLst>
    <pc:chgData name="Wade, Sam (Student)" userId="S::wades2@lancaster.ac.uk::adce9110-48c8-4440-bb86-4e5c4f444388" providerId="AD" clId="Web-{90919843-B32E-440E-A659-638FDB9EB4BC}"/>
    <pc:docChg chg="modSld">
      <pc:chgData name="Wade, Sam (Student)" userId="S::wades2@lancaster.ac.uk::adce9110-48c8-4440-bb86-4e5c4f444388" providerId="AD" clId="Web-{90919843-B32E-440E-A659-638FDB9EB4BC}" dt="2023-02-02T15:54:43.798" v="34" actId="20577"/>
      <pc:docMkLst>
        <pc:docMk/>
      </pc:docMkLst>
      <pc:sldChg chg="modSp">
        <pc:chgData name="Wade, Sam (Student)" userId="S::wades2@lancaster.ac.uk::adce9110-48c8-4440-bb86-4e5c4f444388" providerId="AD" clId="Web-{90919843-B32E-440E-A659-638FDB9EB4BC}" dt="2023-02-02T15:54:43.798" v="34" actId="20577"/>
        <pc:sldMkLst>
          <pc:docMk/>
          <pc:sldMk cId="888615411" sldId="262"/>
        </pc:sldMkLst>
        <pc:spChg chg="mod">
          <ac:chgData name="Wade, Sam (Student)" userId="S::wades2@lancaster.ac.uk::adce9110-48c8-4440-bb86-4e5c4f444388" providerId="AD" clId="Web-{90919843-B32E-440E-A659-638FDB9EB4BC}" dt="2023-02-02T15:54:43.798" v="34" actId="20577"/>
          <ac:spMkLst>
            <pc:docMk/>
            <pc:sldMk cId="888615411" sldId="262"/>
            <ac:spMk id="3" creationId="{A2F6722D-37CE-AF79-67DA-DC9621A4CFC7}"/>
          </ac:spMkLst>
        </pc:spChg>
      </pc:sldChg>
    </pc:docChg>
  </pc:docChgLst>
  <pc:docChgLst>
    <pc:chgData name="Sparks, Willow (Student)" userId="S::sparkss@lancaster.ac.uk::f736e02e-ce0f-42d2-b371-2359346a8bea" providerId="AD" clId="Web-{3650D0D3-7D0A-4B50-AF02-BBB91B54C2FB}"/>
    <pc:docChg chg="modSld">
      <pc:chgData name="Sparks, Willow (Student)" userId="S::sparkss@lancaster.ac.uk::f736e02e-ce0f-42d2-b371-2359346a8bea" providerId="AD" clId="Web-{3650D0D3-7D0A-4B50-AF02-BBB91B54C2FB}" dt="2023-02-05T15:55:14.330" v="3" actId="1076"/>
      <pc:docMkLst>
        <pc:docMk/>
      </pc:docMkLst>
      <pc:sldChg chg="addSp delSp modSp">
        <pc:chgData name="Sparks, Willow (Student)" userId="S::sparkss@lancaster.ac.uk::f736e02e-ce0f-42d2-b371-2359346a8bea" providerId="AD" clId="Web-{3650D0D3-7D0A-4B50-AF02-BBB91B54C2FB}" dt="2023-02-05T15:55:14.330" v="3" actId="1076"/>
        <pc:sldMkLst>
          <pc:docMk/>
          <pc:sldMk cId="3607009764" sldId="263"/>
        </pc:sldMkLst>
        <pc:picChg chg="add mod">
          <ac:chgData name="Sparks, Willow (Student)" userId="S::sparkss@lancaster.ac.uk::f736e02e-ce0f-42d2-b371-2359346a8bea" providerId="AD" clId="Web-{3650D0D3-7D0A-4B50-AF02-BBB91B54C2FB}" dt="2023-02-05T15:55:14.330" v="3" actId="1076"/>
          <ac:picMkLst>
            <pc:docMk/>
            <pc:sldMk cId="3607009764" sldId="263"/>
            <ac:picMk id="4" creationId="{BD4AE63D-D0D8-B8B1-F180-2D774B5BCFE8}"/>
          </ac:picMkLst>
        </pc:picChg>
        <pc:picChg chg="del">
          <ac:chgData name="Sparks, Willow (Student)" userId="S::sparkss@lancaster.ac.uk::f736e02e-ce0f-42d2-b371-2359346a8bea" providerId="AD" clId="Web-{3650D0D3-7D0A-4B50-AF02-BBB91B54C2FB}" dt="2023-02-05T15:54:55.658" v="0"/>
          <ac:picMkLst>
            <pc:docMk/>
            <pc:sldMk cId="3607009764" sldId="263"/>
            <ac:picMk id="5" creationId="{B7F89F7C-D82D-5F32-B41C-2799A5B6333D}"/>
          </ac:picMkLst>
        </pc:picChg>
      </pc:sldChg>
    </pc:docChg>
  </pc:docChgLst>
  <pc:docChgLst>
    <pc:chgData name="Sparks, Willow (Student)" userId="S::sparkss@lancaster.ac.uk::f736e02e-ce0f-42d2-b371-2359346a8bea" providerId="AD" clId="Web-{2BC3FD6E-AC4E-4085-9AFE-26608F21D8AA}"/>
    <pc:docChg chg="addSld modSld">
      <pc:chgData name="Sparks, Willow (Student)" userId="S::sparkss@lancaster.ac.uk::f736e02e-ce0f-42d2-b371-2359346a8bea" providerId="AD" clId="Web-{2BC3FD6E-AC4E-4085-9AFE-26608F21D8AA}" dt="2023-02-04T21:18:15.246" v="14" actId="1076"/>
      <pc:docMkLst>
        <pc:docMk/>
      </pc:docMkLst>
      <pc:sldChg chg="modSp">
        <pc:chgData name="Sparks, Willow (Student)" userId="S::sparkss@lancaster.ac.uk::f736e02e-ce0f-42d2-b371-2359346a8bea" providerId="AD" clId="Web-{2BC3FD6E-AC4E-4085-9AFE-26608F21D8AA}" dt="2023-02-04T21:14:37.896" v="2" actId="20577"/>
        <pc:sldMkLst>
          <pc:docMk/>
          <pc:sldMk cId="1608861808" sldId="270"/>
        </pc:sldMkLst>
        <pc:spChg chg="mod">
          <ac:chgData name="Sparks, Willow (Student)" userId="S::sparkss@lancaster.ac.uk::f736e02e-ce0f-42d2-b371-2359346a8bea" providerId="AD" clId="Web-{2BC3FD6E-AC4E-4085-9AFE-26608F21D8AA}" dt="2023-02-04T21:14:37.896" v="2" actId="20577"/>
          <ac:spMkLst>
            <pc:docMk/>
            <pc:sldMk cId="1608861808" sldId="270"/>
            <ac:spMk id="3" creationId="{3288E2A9-6AF6-BEA4-3231-D8F0FC7A1536}"/>
          </ac:spMkLst>
        </pc:spChg>
      </pc:sldChg>
      <pc:sldChg chg="addSp delSp modSp new">
        <pc:chgData name="Sparks, Willow (Student)" userId="S::sparkss@lancaster.ac.uk::f736e02e-ce0f-42d2-b371-2359346a8bea" providerId="AD" clId="Web-{2BC3FD6E-AC4E-4085-9AFE-26608F21D8AA}" dt="2023-02-04T21:18:15.246" v="14" actId="1076"/>
        <pc:sldMkLst>
          <pc:docMk/>
          <pc:sldMk cId="689302168" sldId="271"/>
        </pc:sldMkLst>
        <pc:spChg chg="add del">
          <ac:chgData name="Sparks, Willow (Student)" userId="S::sparkss@lancaster.ac.uk::f736e02e-ce0f-42d2-b371-2359346a8bea" providerId="AD" clId="Web-{2BC3FD6E-AC4E-4085-9AFE-26608F21D8AA}" dt="2023-02-04T21:16:37.119" v="6"/>
          <ac:spMkLst>
            <pc:docMk/>
            <pc:sldMk cId="689302168" sldId="271"/>
            <ac:spMk id="3" creationId="{97A9622E-9158-6E7F-149B-5DAE79F271D6}"/>
          </ac:spMkLst>
        </pc:spChg>
        <pc:spChg chg="add del mod">
          <ac:chgData name="Sparks, Willow (Student)" userId="S::sparkss@lancaster.ac.uk::f736e02e-ce0f-42d2-b371-2359346a8bea" providerId="AD" clId="Web-{2BC3FD6E-AC4E-4085-9AFE-26608F21D8AA}" dt="2023-02-04T21:16:50.682" v="8"/>
          <ac:spMkLst>
            <pc:docMk/>
            <pc:sldMk cId="689302168" sldId="271"/>
            <ac:spMk id="7" creationId="{695F4A4D-F00E-360E-408D-0A1F6A446F18}"/>
          </ac:spMkLst>
        </pc:spChg>
        <pc:spChg chg="add del mod">
          <ac:chgData name="Sparks, Willow (Student)" userId="S::sparkss@lancaster.ac.uk::f736e02e-ce0f-42d2-b371-2359346a8bea" providerId="AD" clId="Web-{2BC3FD6E-AC4E-4085-9AFE-26608F21D8AA}" dt="2023-02-04T21:17:46.527" v="10"/>
          <ac:spMkLst>
            <pc:docMk/>
            <pc:sldMk cId="689302168" sldId="271"/>
            <ac:spMk id="10" creationId="{369E5828-C438-6366-7A6E-6BF6C9A628EE}"/>
          </ac:spMkLst>
        </pc:spChg>
        <pc:picChg chg="add del mod ord">
          <ac:chgData name="Sparks, Willow (Student)" userId="S::sparkss@lancaster.ac.uk::f736e02e-ce0f-42d2-b371-2359346a8bea" providerId="AD" clId="Web-{2BC3FD6E-AC4E-4085-9AFE-26608F21D8AA}" dt="2023-02-04T21:16:29.384" v="5"/>
          <ac:picMkLst>
            <pc:docMk/>
            <pc:sldMk cId="689302168" sldId="271"/>
            <ac:picMk id="4" creationId="{0CE2FFDD-92DD-9B23-086D-5DF48ECF0875}"/>
          </ac:picMkLst>
        </pc:picChg>
        <pc:picChg chg="add del mod ord">
          <ac:chgData name="Sparks, Willow (Student)" userId="S::sparkss@lancaster.ac.uk::f736e02e-ce0f-42d2-b371-2359346a8bea" providerId="AD" clId="Web-{2BC3FD6E-AC4E-4085-9AFE-26608F21D8AA}" dt="2023-02-04T21:16:41.697" v="7"/>
          <ac:picMkLst>
            <pc:docMk/>
            <pc:sldMk cId="689302168" sldId="271"/>
            <ac:picMk id="5" creationId="{7EF5B31C-A472-6069-FCEF-4062F0E4530F}"/>
          </ac:picMkLst>
        </pc:picChg>
        <pc:picChg chg="add del mod ord">
          <ac:chgData name="Sparks, Willow (Student)" userId="S::sparkss@lancaster.ac.uk::f736e02e-ce0f-42d2-b371-2359346a8bea" providerId="AD" clId="Web-{2BC3FD6E-AC4E-4085-9AFE-26608F21D8AA}" dt="2023-02-04T21:16:51.072" v="9"/>
          <ac:picMkLst>
            <pc:docMk/>
            <pc:sldMk cId="689302168" sldId="271"/>
            <ac:picMk id="8" creationId="{A270E274-CB1F-7EB6-D240-7C6E68EFB4F1}"/>
          </ac:picMkLst>
        </pc:picChg>
        <pc:picChg chg="add mod ord">
          <ac:chgData name="Sparks, Willow (Student)" userId="S::sparkss@lancaster.ac.uk::f736e02e-ce0f-42d2-b371-2359346a8bea" providerId="AD" clId="Web-{2BC3FD6E-AC4E-4085-9AFE-26608F21D8AA}" dt="2023-02-04T21:18:15.246" v="14" actId="1076"/>
          <ac:picMkLst>
            <pc:docMk/>
            <pc:sldMk cId="689302168" sldId="271"/>
            <ac:picMk id="11" creationId="{BDE97F18-75D9-1991-882D-16A345C5B4DA}"/>
          </ac:picMkLst>
        </pc:picChg>
      </pc:sldChg>
    </pc:docChg>
  </pc:docChgLst>
  <pc:docChgLst>
    <pc:chgData name="Wade, Sam (Student)" userId="S::wades2@lancaster.ac.uk::adce9110-48c8-4440-bb86-4e5c4f444388" providerId="AD" clId="Web-{80E700D0-15E6-40BE-9088-7B06B023AFEB}"/>
    <pc:docChg chg="addSld modSld">
      <pc:chgData name="Wade, Sam (Student)" userId="S::wades2@lancaster.ac.uk::adce9110-48c8-4440-bb86-4e5c4f444388" providerId="AD" clId="Web-{80E700D0-15E6-40BE-9088-7B06B023AFEB}" dt="2023-02-06T13:31:51.833" v="317" actId="20577"/>
      <pc:docMkLst>
        <pc:docMk/>
      </pc:docMkLst>
      <pc:sldChg chg="addSp delSp modSp new">
        <pc:chgData name="Wade, Sam (Student)" userId="S::wades2@lancaster.ac.uk::adce9110-48c8-4440-bb86-4e5c4f444388" providerId="AD" clId="Web-{80E700D0-15E6-40BE-9088-7B06B023AFEB}" dt="2023-02-06T13:31:51.833" v="317" actId="20577"/>
        <pc:sldMkLst>
          <pc:docMk/>
          <pc:sldMk cId="1677239504" sldId="276"/>
        </pc:sldMkLst>
        <pc:spChg chg="mod">
          <ac:chgData name="Wade, Sam (Student)" userId="S::wades2@lancaster.ac.uk::adce9110-48c8-4440-bb86-4e5c4f444388" providerId="AD" clId="Web-{80E700D0-15E6-40BE-9088-7B06B023AFEB}" dt="2023-02-06T13:17:49.601" v="13" actId="14100"/>
          <ac:spMkLst>
            <pc:docMk/>
            <pc:sldMk cId="1677239504" sldId="276"/>
            <ac:spMk id="2" creationId="{BD03D99F-D453-FF51-CCE9-D4277A322AB1}"/>
          </ac:spMkLst>
        </pc:spChg>
        <pc:spChg chg="del mod">
          <ac:chgData name="Wade, Sam (Student)" userId="S::wades2@lancaster.ac.uk::adce9110-48c8-4440-bb86-4e5c4f444388" providerId="AD" clId="Web-{80E700D0-15E6-40BE-9088-7B06B023AFEB}" dt="2023-02-06T13:18:50.134" v="17"/>
          <ac:spMkLst>
            <pc:docMk/>
            <pc:sldMk cId="1677239504" sldId="276"/>
            <ac:spMk id="3" creationId="{9C2BFD0C-63A7-F5D2-B966-F129C7020F7B}"/>
          </ac:spMkLst>
        </pc:spChg>
        <pc:spChg chg="add mod">
          <ac:chgData name="Wade, Sam (Student)" userId="S::wades2@lancaster.ac.uk::adce9110-48c8-4440-bb86-4e5c4f444388" providerId="AD" clId="Web-{80E700D0-15E6-40BE-9088-7B06B023AFEB}" dt="2023-02-06T13:31:51.833" v="317" actId="20577"/>
          <ac:spMkLst>
            <pc:docMk/>
            <pc:sldMk cId="1677239504" sldId="276"/>
            <ac:spMk id="5" creationId="{5DE7A29A-FD94-A474-1FF9-C169E44A9E5C}"/>
          </ac:spMkLst>
        </pc:spChg>
        <pc:picChg chg="add mod ord">
          <ac:chgData name="Wade, Sam (Student)" userId="S::wades2@lancaster.ac.uk::adce9110-48c8-4440-bb86-4e5c4f444388" providerId="AD" clId="Web-{80E700D0-15E6-40BE-9088-7B06B023AFEB}" dt="2023-02-06T13:18:58.228" v="19" actId="14100"/>
          <ac:picMkLst>
            <pc:docMk/>
            <pc:sldMk cId="1677239504" sldId="276"/>
            <ac:picMk id="4" creationId="{0A72FDDA-56FC-F069-B1F8-26AF3E863780}"/>
          </ac:picMkLst>
        </pc:picChg>
      </pc:sldChg>
    </pc:docChg>
  </pc:docChgLst>
  <pc:docChgLst>
    <pc:chgData name="Villarrubia Palacin, Ana (Student)" userId="0978f85d-9638-4306-8c71-7a5d3717313a" providerId="ADAL" clId="{E388AE55-9358-324E-8464-18D2FEBE03AD}"/>
    <pc:docChg chg="undo custSel addSld delSld modSld addMainMaster delMainMaster">
      <pc:chgData name="Villarrubia Palacin, Ana (Student)" userId="0978f85d-9638-4306-8c71-7a5d3717313a" providerId="ADAL" clId="{E388AE55-9358-324E-8464-18D2FEBE03AD}" dt="2023-02-07T11:51:44.662" v="2005" actId="2696"/>
      <pc:docMkLst>
        <pc:docMk/>
      </pc:docMkLst>
      <pc:sldChg chg="addSp delSp modSp mod setBg modClrScheme setClrOvrMap chgLayout">
        <pc:chgData name="Villarrubia Palacin, Ana (Student)" userId="0978f85d-9638-4306-8c71-7a5d3717313a" providerId="ADAL" clId="{E388AE55-9358-324E-8464-18D2FEBE03AD}" dt="2023-02-03T11:16:17.967" v="1229" actId="26606"/>
        <pc:sldMkLst>
          <pc:docMk/>
          <pc:sldMk cId="3577496695" sldId="256"/>
        </pc:sldMkLst>
        <pc:spChg chg="mod">
          <ac:chgData name="Villarrubia Palacin, Ana (Student)" userId="0978f85d-9638-4306-8c71-7a5d3717313a" providerId="ADAL" clId="{E388AE55-9358-324E-8464-18D2FEBE03AD}" dt="2023-02-03T11:16:17.967" v="1229" actId="26606"/>
          <ac:spMkLst>
            <pc:docMk/>
            <pc:sldMk cId="3577496695" sldId="256"/>
            <ac:spMk id="2" creationId="{666B3CCA-E605-B70B-2522-F387268BF69B}"/>
          </ac:spMkLst>
        </pc:spChg>
        <pc:spChg chg="mod">
          <ac:chgData name="Villarrubia Palacin, Ana (Student)" userId="0978f85d-9638-4306-8c71-7a5d3717313a" providerId="ADAL" clId="{E388AE55-9358-324E-8464-18D2FEBE03AD}" dt="2023-02-03T11:16:17.967" v="1229" actId="26606"/>
          <ac:spMkLst>
            <pc:docMk/>
            <pc:sldMk cId="3577496695" sldId="256"/>
            <ac:spMk id="3" creationId="{BEAFBD47-764D-0F4B-871D-2CA7E5060595}"/>
          </ac:spMkLst>
        </pc:spChg>
        <pc:spChg chg="add del">
          <ac:chgData name="Villarrubia Palacin, Ana (Student)" userId="0978f85d-9638-4306-8c71-7a5d3717313a" providerId="ADAL" clId="{E388AE55-9358-324E-8464-18D2FEBE03AD}" dt="2023-02-03T11:16:17.967" v="1229" actId="26606"/>
          <ac:spMkLst>
            <pc:docMk/>
            <pc:sldMk cId="3577496695" sldId="256"/>
            <ac:spMk id="9" creationId="{14F048CC-17C9-B246-BF2A-29E51AD1C6EA}"/>
          </ac:spMkLst>
        </pc:spChg>
        <pc:spChg chg="add del">
          <ac:chgData name="Villarrubia Palacin, Ana (Student)" userId="0978f85d-9638-4306-8c71-7a5d3717313a" providerId="ADAL" clId="{E388AE55-9358-324E-8464-18D2FEBE03AD}" dt="2023-02-03T11:16:17.967" v="1229" actId="26606"/>
          <ac:spMkLst>
            <pc:docMk/>
            <pc:sldMk cId="3577496695" sldId="256"/>
            <ac:spMk id="11" creationId="{53C4D10E-16D3-5D49-A995-1FD27619A96C}"/>
          </ac:spMkLst>
        </pc:spChg>
        <pc:spChg chg="add del">
          <ac:chgData name="Villarrubia Palacin, Ana (Student)" userId="0978f85d-9638-4306-8c71-7a5d3717313a" providerId="ADAL" clId="{E388AE55-9358-324E-8464-18D2FEBE03AD}" dt="2023-02-03T11:16:17.967" v="1229" actId="26606"/>
          <ac:spMkLst>
            <pc:docMk/>
            <pc:sldMk cId="3577496695" sldId="256"/>
            <ac:spMk id="13" creationId="{24124FF1-775D-AC4A-81D0-73FC0F54A682}"/>
          </ac:spMkLst>
        </pc:spChg>
        <pc:spChg chg="add del">
          <ac:chgData name="Villarrubia Palacin, Ana (Student)" userId="0978f85d-9638-4306-8c71-7a5d3717313a" providerId="ADAL" clId="{E388AE55-9358-324E-8464-18D2FEBE03AD}" dt="2023-02-03T11:16:17.967" v="1229" actId="26606"/>
          <ac:spMkLst>
            <pc:docMk/>
            <pc:sldMk cId="3577496695" sldId="256"/>
            <ac:spMk id="15" creationId="{C53E2C7F-F4FF-A94D-ACAE-82823EC88FEC}"/>
          </ac:spMkLst>
        </pc:spChg>
        <pc:spChg chg="add del">
          <ac:chgData name="Villarrubia Palacin, Ana (Student)" userId="0978f85d-9638-4306-8c71-7a5d3717313a" providerId="ADAL" clId="{E388AE55-9358-324E-8464-18D2FEBE03AD}" dt="2023-02-03T11:16:15.522" v="1226" actId="26606"/>
          <ac:spMkLst>
            <pc:docMk/>
            <pc:sldMk cId="3577496695" sldId="256"/>
            <ac:spMk id="20" creationId="{14F048CC-17C9-B246-BF2A-29E51AD1C6EA}"/>
          </ac:spMkLst>
        </pc:spChg>
        <pc:spChg chg="add del">
          <ac:chgData name="Villarrubia Palacin, Ana (Student)" userId="0978f85d-9638-4306-8c71-7a5d3717313a" providerId="ADAL" clId="{E388AE55-9358-324E-8464-18D2FEBE03AD}" dt="2023-02-03T11:16:15.522" v="1226" actId="26606"/>
          <ac:spMkLst>
            <pc:docMk/>
            <pc:sldMk cId="3577496695" sldId="256"/>
            <ac:spMk id="22" creationId="{53C4D10E-16D3-5D49-A995-1FD27619A96C}"/>
          </ac:spMkLst>
        </pc:spChg>
        <pc:spChg chg="add del">
          <ac:chgData name="Villarrubia Palacin, Ana (Student)" userId="0978f85d-9638-4306-8c71-7a5d3717313a" providerId="ADAL" clId="{E388AE55-9358-324E-8464-18D2FEBE03AD}" dt="2023-02-03T11:16:15.522" v="1226" actId="26606"/>
          <ac:spMkLst>
            <pc:docMk/>
            <pc:sldMk cId="3577496695" sldId="256"/>
            <ac:spMk id="24" creationId="{24124FF1-775D-AC4A-81D0-73FC0F54A682}"/>
          </ac:spMkLst>
        </pc:spChg>
        <pc:spChg chg="add del">
          <ac:chgData name="Villarrubia Palacin, Ana (Student)" userId="0978f85d-9638-4306-8c71-7a5d3717313a" providerId="ADAL" clId="{E388AE55-9358-324E-8464-18D2FEBE03AD}" dt="2023-02-03T11:16:15.522" v="1226" actId="26606"/>
          <ac:spMkLst>
            <pc:docMk/>
            <pc:sldMk cId="3577496695" sldId="256"/>
            <ac:spMk id="26" creationId="{EBCE363F-7361-A345-BB3D-2E8D88197227}"/>
          </ac:spMkLst>
        </pc:spChg>
        <pc:spChg chg="add del">
          <ac:chgData name="Villarrubia Palacin, Ana (Student)" userId="0978f85d-9638-4306-8c71-7a5d3717313a" providerId="ADAL" clId="{E388AE55-9358-324E-8464-18D2FEBE03AD}" dt="2023-02-03T11:16:17.961" v="1228" actId="26606"/>
          <ac:spMkLst>
            <pc:docMk/>
            <pc:sldMk cId="3577496695" sldId="256"/>
            <ac:spMk id="28" creationId="{14F048CC-17C9-B246-BF2A-29E51AD1C6EA}"/>
          </ac:spMkLst>
        </pc:spChg>
        <pc:spChg chg="add del">
          <ac:chgData name="Villarrubia Palacin, Ana (Student)" userId="0978f85d-9638-4306-8c71-7a5d3717313a" providerId="ADAL" clId="{E388AE55-9358-324E-8464-18D2FEBE03AD}" dt="2023-02-03T11:16:17.961" v="1228" actId="26606"/>
          <ac:spMkLst>
            <pc:docMk/>
            <pc:sldMk cId="3577496695" sldId="256"/>
            <ac:spMk id="29" creationId="{86E439A5-A7E3-5047-A686-06C27A818DD0}"/>
          </ac:spMkLst>
        </pc:spChg>
        <pc:spChg chg="add del">
          <ac:chgData name="Villarrubia Palacin, Ana (Student)" userId="0978f85d-9638-4306-8c71-7a5d3717313a" providerId="ADAL" clId="{E388AE55-9358-324E-8464-18D2FEBE03AD}" dt="2023-02-03T11:16:17.961" v="1228" actId="26606"/>
          <ac:spMkLst>
            <pc:docMk/>
            <pc:sldMk cId="3577496695" sldId="256"/>
            <ac:spMk id="30" creationId="{24124FF1-775D-AC4A-81D0-73FC0F54A682}"/>
          </ac:spMkLst>
        </pc:spChg>
        <pc:spChg chg="add del">
          <ac:chgData name="Villarrubia Palacin, Ana (Student)" userId="0978f85d-9638-4306-8c71-7a5d3717313a" providerId="ADAL" clId="{E388AE55-9358-324E-8464-18D2FEBE03AD}" dt="2023-02-03T11:16:17.961" v="1228" actId="26606"/>
          <ac:spMkLst>
            <pc:docMk/>
            <pc:sldMk cId="3577496695" sldId="256"/>
            <ac:spMk id="31" creationId="{C53E2C7F-F4FF-A94D-ACAE-82823EC88FEC}"/>
          </ac:spMkLst>
        </pc:spChg>
        <pc:spChg chg="add">
          <ac:chgData name="Villarrubia Palacin, Ana (Student)" userId="0978f85d-9638-4306-8c71-7a5d3717313a" providerId="ADAL" clId="{E388AE55-9358-324E-8464-18D2FEBE03AD}" dt="2023-02-03T11:16:17.967" v="1229" actId="26606"/>
          <ac:spMkLst>
            <pc:docMk/>
            <pc:sldMk cId="3577496695" sldId="256"/>
            <ac:spMk id="33" creationId="{14F048CC-17C9-B246-BF2A-29E51AD1C6EA}"/>
          </ac:spMkLst>
        </pc:spChg>
        <pc:spChg chg="add">
          <ac:chgData name="Villarrubia Palacin, Ana (Student)" userId="0978f85d-9638-4306-8c71-7a5d3717313a" providerId="ADAL" clId="{E388AE55-9358-324E-8464-18D2FEBE03AD}" dt="2023-02-03T11:16:17.967" v="1229" actId="26606"/>
          <ac:spMkLst>
            <pc:docMk/>
            <pc:sldMk cId="3577496695" sldId="256"/>
            <ac:spMk id="34" creationId="{86E439A5-A7E3-5047-A686-06C27A818DD0}"/>
          </ac:spMkLst>
        </pc:spChg>
        <pc:spChg chg="add">
          <ac:chgData name="Villarrubia Palacin, Ana (Student)" userId="0978f85d-9638-4306-8c71-7a5d3717313a" providerId="ADAL" clId="{E388AE55-9358-324E-8464-18D2FEBE03AD}" dt="2023-02-03T11:16:17.967" v="1229" actId="26606"/>
          <ac:spMkLst>
            <pc:docMk/>
            <pc:sldMk cId="3577496695" sldId="256"/>
            <ac:spMk id="35" creationId="{24124FF1-775D-AC4A-81D0-73FC0F54A682}"/>
          </ac:spMkLst>
        </pc:spChg>
        <pc:spChg chg="add">
          <ac:chgData name="Villarrubia Palacin, Ana (Student)" userId="0978f85d-9638-4306-8c71-7a5d3717313a" providerId="ADAL" clId="{E388AE55-9358-324E-8464-18D2FEBE03AD}" dt="2023-02-03T11:16:17.967" v="1229" actId="26606"/>
          <ac:spMkLst>
            <pc:docMk/>
            <pc:sldMk cId="3577496695" sldId="256"/>
            <ac:spMk id="36" creationId="{C53E2C7F-F4FF-A94D-ACAE-82823EC88FEC}"/>
          </ac:spMkLst>
        </pc:spChg>
        <pc:picChg chg="add mod">
          <ac:chgData name="Villarrubia Palacin, Ana (Student)" userId="0978f85d-9638-4306-8c71-7a5d3717313a" providerId="ADAL" clId="{E388AE55-9358-324E-8464-18D2FEBE03AD}" dt="2023-02-03T11:16:17.967" v="1229" actId="26606"/>
          <ac:picMkLst>
            <pc:docMk/>
            <pc:sldMk cId="3577496695" sldId="256"/>
            <ac:picMk id="4" creationId="{B9C287BF-2FC4-579A-2DFE-70817610EF1D}"/>
          </ac:picMkLst>
        </pc:picChg>
      </pc:sldChg>
      <pc:sldChg chg="addSp delSp modSp new mod setBg">
        <pc:chgData name="Villarrubia Palacin, Ana (Student)" userId="0978f85d-9638-4306-8c71-7a5d3717313a" providerId="ADAL" clId="{E388AE55-9358-324E-8464-18D2FEBE03AD}" dt="2023-02-03T11:15:51.322" v="1224" actId="26606"/>
        <pc:sldMkLst>
          <pc:docMk/>
          <pc:sldMk cId="616582346" sldId="257"/>
        </pc:sldMkLst>
        <pc:spChg chg="mod">
          <ac:chgData name="Villarrubia Palacin, Ana (Student)" userId="0978f85d-9638-4306-8c71-7a5d3717313a" providerId="ADAL" clId="{E388AE55-9358-324E-8464-18D2FEBE03AD}" dt="2023-02-03T11:15:51.322" v="1224" actId="26606"/>
          <ac:spMkLst>
            <pc:docMk/>
            <pc:sldMk cId="616582346" sldId="257"/>
            <ac:spMk id="2" creationId="{04949D04-5979-10BC-3C17-1B3B79F43577}"/>
          </ac:spMkLst>
        </pc:spChg>
        <pc:spChg chg="del mod">
          <ac:chgData name="Villarrubia Palacin, Ana (Student)" userId="0978f85d-9638-4306-8c71-7a5d3717313a" providerId="ADAL" clId="{E388AE55-9358-324E-8464-18D2FEBE03AD}" dt="2023-02-03T11:15:51.322" v="1224" actId="26606"/>
          <ac:spMkLst>
            <pc:docMk/>
            <pc:sldMk cId="616582346" sldId="257"/>
            <ac:spMk id="3" creationId="{A2F6722D-37CE-AF79-67DA-DC9621A4CFC7}"/>
          </ac:spMkLst>
        </pc:spChg>
        <pc:spChg chg="add">
          <ac:chgData name="Villarrubia Palacin, Ana (Student)" userId="0978f85d-9638-4306-8c71-7a5d3717313a" providerId="ADAL" clId="{E388AE55-9358-324E-8464-18D2FEBE03AD}" dt="2023-02-03T11:15:51.322" v="1224" actId="26606"/>
          <ac:spMkLst>
            <pc:docMk/>
            <pc:sldMk cId="616582346" sldId="257"/>
            <ac:spMk id="9" creationId="{579E3846-8D0B-B14A-817A-7FAC9DDAB4D8}"/>
          </ac:spMkLst>
        </pc:spChg>
        <pc:spChg chg="add">
          <ac:chgData name="Villarrubia Palacin, Ana (Student)" userId="0978f85d-9638-4306-8c71-7a5d3717313a" providerId="ADAL" clId="{E388AE55-9358-324E-8464-18D2FEBE03AD}" dt="2023-02-03T11:15:51.322" v="1224" actId="26606"/>
          <ac:spMkLst>
            <pc:docMk/>
            <pc:sldMk cId="616582346" sldId="257"/>
            <ac:spMk id="11" creationId="{882E6E09-FCB0-5F41-8BAE-C0581D54B5FD}"/>
          </ac:spMkLst>
        </pc:spChg>
        <pc:spChg chg="add">
          <ac:chgData name="Villarrubia Palacin, Ana (Student)" userId="0978f85d-9638-4306-8c71-7a5d3717313a" providerId="ADAL" clId="{E388AE55-9358-324E-8464-18D2FEBE03AD}" dt="2023-02-03T11:15:51.322" v="1224" actId="26606"/>
          <ac:spMkLst>
            <pc:docMk/>
            <pc:sldMk cId="616582346" sldId="257"/>
            <ac:spMk id="13" creationId="{BE8B9AAF-3BFF-3546-915C-8BDE34AD7C89}"/>
          </ac:spMkLst>
        </pc:spChg>
        <pc:spChg chg="add">
          <ac:chgData name="Villarrubia Palacin, Ana (Student)" userId="0978f85d-9638-4306-8c71-7a5d3717313a" providerId="ADAL" clId="{E388AE55-9358-324E-8464-18D2FEBE03AD}" dt="2023-02-03T11:15:51.322" v="1224" actId="26606"/>
          <ac:spMkLst>
            <pc:docMk/>
            <pc:sldMk cId="616582346" sldId="257"/>
            <ac:spMk id="15" creationId="{90012D5C-1270-714B-AFB4-7E632827BA5B}"/>
          </ac:spMkLst>
        </pc:spChg>
        <pc:graphicFrameChg chg="add">
          <ac:chgData name="Villarrubia Palacin, Ana (Student)" userId="0978f85d-9638-4306-8c71-7a5d3717313a" providerId="ADAL" clId="{E388AE55-9358-324E-8464-18D2FEBE03AD}" dt="2023-02-03T11:15:51.322" v="1224" actId="26606"/>
          <ac:graphicFrameMkLst>
            <pc:docMk/>
            <pc:sldMk cId="616582346" sldId="257"/>
            <ac:graphicFrameMk id="5" creationId="{D0CE7F0A-C5C6-8707-1485-2DCA1AF5FA31}"/>
          </ac:graphicFrameMkLst>
        </pc:graphicFrameChg>
      </pc:sldChg>
      <pc:sldChg chg="modSp del mod">
        <pc:chgData name="Villarrubia Palacin, Ana (Student)" userId="0978f85d-9638-4306-8c71-7a5d3717313a" providerId="ADAL" clId="{E388AE55-9358-324E-8464-18D2FEBE03AD}" dt="2023-02-02T14:49:49.731" v="660" actId="2696"/>
        <pc:sldMkLst>
          <pc:docMk/>
          <pc:sldMk cId="2618200573" sldId="258"/>
        </pc:sldMkLst>
        <pc:spChg chg="mod">
          <ac:chgData name="Villarrubia Palacin, Ana (Student)" userId="0978f85d-9638-4306-8c71-7a5d3717313a" providerId="ADAL" clId="{E388AE55-9358-324E-8464-18D2FEBE03AD}" dt="2023-02-02T14:49:45.034" v="658" actId="20577"/>
          <ac:spMkLst>
            <pc:docMk/>
            <pc:sldMk cId="2618200573" sldId="258"/>
            <ac:spMk id="2" creationId="{88A1ADA1-F836-0969-BDF8-FF770F20D323}"/>
          </ac:spMkLst>
        </pc:spChg>
      </pc:sldChg>
      <pc:sldChg chg="addSp modSp add mod">
        <pc:chgData name="Villarrubia Palacin, Ana (Student)" userId="0978f85d-9638-4306-8c71-7a5d3717313a" providerId="ADAL" clId="{E388AE55-9358-324E-8464-18D2FEBE03AD}" dt="2023-02-02T14:58:33.425" v="1071" actId="123"/>
        <pc:sldMkLst>
          <pc:docMk/>
          <pc:sldMk cId="309074929" sldId="259"/>
        </pc:sldMkLst>
        <pc:spChg chg="mod">
          <ac:chgData name="Villarrubia Palacin, Ana (Student)" userId="0978f85d-9638-4306-8c71-7a5d3717313a" providerId="ADAL" clId="{E388AE55-9358-324E-8464-18D2FEBE03AD}" dt="2023-02-02T14:58:33.425" v="1071" actId="123"/>
          <ac:spMkLst>
            <pc:docMk/>
            <pc:sldMk cId="309074929" sldId="259"/>
            <ac:spMk id="3" creationId="{A2F6722D-37CE-AF79-67DA-DC9621A4CFC7}"/>
          </ac:spMkLst>
        </pc:spChg>
        <pc:picChg chg="add mod modCrop">
          <ac:chgData name="Villarrubia Palacin, Ana (Student)" userId="0978f85d-9638-4306-8c71-7a5d3717313a" providerId="ADAL" clId="{E388AE55-9358-324E-8464-18D2FEBE03AD}" dt="2023-02-02T14:52:12.031" v="761" actId="14100"/>
          <ac:picMkLst>
            <pc:docMk/>
            <pc:sldMk cId="309074929" sldId="259"/>
            <ac:picMk id="5" creationId="{88273A8E-3034-8FBE-3977-A10D93ECEBB6}"/>
          </ac:picMkLst>
        </pc:picChg>
      </pc:sldChg>
      <pc:sldChg chg="addSp delSp modSp add mod setBg">
        <pc:chgData name="Villarrubia Palacin, Ana (Student)" userId="0978f85d-9638-4306-8c71-7a5d3717313a" providerId="ADAL" clId="{E388AE55-9358-324E-8464-18D2FEBE03AD}" dt="2023-02-03T11:15:42.609" v="1223" actId="26606"/>
        <pc:sldMkLst>
          <pc:docMk/>
          <pc:sldMk cId="3408339642" sldId="260"/>
        </pc:sldMkLst>
        <pc:spChg chg="mod">
          <ac:chgData name="Villarrubia Palacin, Ana (Student)" userId="0978f85d-9638-4306-8c71-7a5d3717313a" providerId="ADAL" clId="{E388AE55-9358-324E-8464-18D2FEBE03AD}" dt="2023-02-03T11:15:42.609" v="1223" actId="26606"/>
          <ac:spMkLst>
            <pc:docMk/>
            <pc:sldMk cId="3408339642" sldId="260"/>
            <ac:spMk id="2" creationId="{04949D04-5979-10BC-3C17-1B3B79F43577}"/>
          </ac:spMkLst>
        </pc:spChg>
        <pc:spChg chg="mod">
          <ac:chgData name="Villarrubia Palacin, Ana (Student)" userId="0978f85d-9638-4306-8c71-7a5d3717313a" providerId="ADAL" clId="{E388AE55-9358-324E-8464-18D2FEBE03AD}" dt="2023-02-03T11:15:42.609" v="1223" actId="26606"/>
          <ac:spMkLst>
            <pc:docMk/>
            <pc:sldMk cId="3408339642" sldId="260"/>
            <ac:spMk id="3" creationId="{A2F6722D-37CE-AF79-67DA-DC9621A4CFC7}"/>
          </ac:spMkLst>
        </pc:spChg>
        <pc:spChg chg="add">
          <ac:chgData name="Villarrubia Palacin, Ana (Student)" userId="0978f85d-9638-4306-8c71-7a5d3717313a" providerId="ADAL" clId="{E388AE55-9358-324E-8464-18D2FEBE03AD}" dt="2023-02-03T11:15:42.609" v="1223" actId="26606"/>
          <ac:spMkLst>
            <pc:docMk/>
            <pc:sldMk cId="3408339642" sldId="260"/>
            <ac:spMk id="8" creationId="{579E3846-8D0B-B14A-817A-7FAC9DDAB4D8}"/>
          </ac:spMkLst>
        </pc:spChg>
        <pc:spChg chg="add">
          <ac:chgData name="Villarrubia Palacin, Ana (Student)" userId="0978f85d-9638-4306-8c71-7a5d3717313a" providerId="ADAL" clId="{E388AE55-9358-324E-8464-18D2FEBE03AD}" dt="2023-02-03T11:15:42.609" v="1223" actId="26606"/>
          <ac:spMkLst>
            <pc:docMk/>
            <pc:sldMk cId="3408339642" sldId="260"/>
            <ac:spMk id="10" creationId="{DCA5172B-100A-154D-8648-280629D67DD0}"/>
          </ac:spMkLst>
        </pc:spChg>
        <pc:spChg chg="add">
          <ac:chgData name="Villarrubia Palacin, Ana (Student)" userId="0978f85d-9638-4306-8c71-7a5d3717313a" providerId="ADAL" clId="{E388AE55-9358-324E-8464-18D2FEBE03AD}" dt="2023-02-03T11:15:42.609" v="1223" actId="26606"/>
          <ac:spMkLst>
            <pc:docMk/>
            <pc:sldMk cId="3408339642" sldId="260"/>
            <ac:spMk id="12" creationId="{37A9EF9F-F5F8-3B4C-B721-17C0A18761C3}"/>
          </ac:spMkLst>
        </pc:spChg>
        <pc:spChg chg="add">
          <ac:chgData name="Villarrubia Palacin, Ana (Student)" userId="0978f85d-9638-4306-8c71-7a5d3717313a" providerId="ADAL" clId="{E388AE55-9358-324E-8464-18D2FEBE03AD}" dt="2023-02-03T11:15:42.609" v="1223" actId="26606"/>
          <ac:spMkLst>
            <pc:docMk/>
            <pc:sldMk cId="3408339642" sldId="260"/>
            <ac:spMk id="14" creationId="{6DEB3960-7668-064C-B56F-2B18221DED16}"/>
          </ac:spMkLst>
        </pc:spChg>
        <pc:picChg chg="del">
          <ac:chgData name="Villarrubia Palacin, Ana (Student)" userId="0978f85d-9638-4306-8c71-7a5d3717313a" providerId="ADAL" clId="{E388AE55-9358-324E-8464-18D2FEBE03AD}" dt="2023-02-02T14:52:26.888" v="763" actId="478"/>
          <ac:picMkLst>
            <pc:docMk/>
            <pc:sldMk cId="3408339642" sldId="260"/>
            <ac:picMk id="5" creationId="{88273A8E-3034-8FBE-3977-A10D93ECEBB6}"/>
          </ac:picMkLst>
        </pc:picChg>
      </pc:sldChg>
      <pc:sldChg chg="addSp modSp add mod setBg">
        <pc:chgData name="Villarrubia Palacin, Ana (Student)" userId="0978f85d-9638-4306-8c71-7a5d3717313a" providerId="ADAL" clId="{E388AE55-9358-324E-8464-18D2FEBE03AD}" dt="2023-02-03T11:22:04.743" v="1693" actId="114"/>
        <pc:sldMkLst>
          <pc:docMk/>
          <pc:sldMk cId="1203530689" sldId="261"/>
        </pc:sldMkLst>
        <pc:spChg chg="mod">
          <ac:chgData name="Villarrubia Palacin, Ana (Student)" userId="0978f85d-9638-4306-8c71-7a5d3717313a" providerId="ADAL" clId="{E388AE55-9358-324E-8464-18D2FEBE03AD}" dt="2023-02-03T11:15:04.013" v="1220" actId="26606"/>
          <ac:spMkLst>
            <pc:docMk/>
            <pc:sldMk cId="1203530689" sldId="261"/>
            <ac:spMk id="2" creationId="{04949D04-5979-10BC-3C17-1B3B79F43577}"/>
          </ac:spMkLst>
        </pc:spChg>
        <pc:spChg chg="mod">
          <ac:chgData name="Villarrubia Palacin, Ana (Student)" userId="0978f85d-9638-4306-8c71-7a5d3717313a" providerId="ADAL" clId="{E388AE55-9358-324E-8464-18D2FEBE03AD}" dt="2023-02-03T11:22:04.743" v="1693" actId="114"/>
          <ac:spMkLst>
            <pc:docMk/>
            <pc:sldMk cId="1203530689" sldId="261"/>
            <ac:spMk id="3" creationId="{A2F6722D-37CE-AF79-67DA-DC9621A4CFC7}"/>
          </ac:spMkLst>
        </pc:spChg>
        <pc:spChg chg="add">
          <ac:chgData name="Villarrubia Palacin, Ana (Student)" userId="0978f85d-9638-4306-8c71-7a5d3717313a" providerId="ADAL" clId="{E388AE55-9358-324E-8464-18D2FEBE03AD}" dt="2023-02-03T11:15:04.013" v="1220" actId="26606"/>
          <ac:spMkLst>
            <pc:docMk/>
            <pc:sldMk cId="1203530689" sldId="261"/>
            <ac:spMk id="8" creationId="{579E3846-8D0B-B14A-817A-7FAC9DDAB4D8}"/>
          </ac:spMkLst>
        </pc:spChg>
        <pc:spChg chg="add">
          <ac:chgData name="Villarrubia Palacin, Ana (Student)" userId="0978f85d-9638-4306-8c71-7a5d3717313a" providerId="ADAL" clId="{E388AE55-9358-324E-8464-18D2FEBE03AD}" dt="2023-02-03T11:15:04.013" v="1220" actId="26606"/>
          <ac:spMkLst>
            <pc:docMk/>
            <pc:sldMk cId="1203530689" sldId="261"/>
            <ac:spMk id="10" creationId="{5610EA52-8D85-ED4E-9B4F-4D5E1BE16050}"/>
          </ac:spMkLst>
        </pc:spChg>
        <pc:spChg chg="add">
          <ac:chgData name="Villarrubia Palacin, Ana (Student)" userId="0978f85d-9638-4306-8c71-7a5d3717313a" providerId="ADAL" clId="{E388AE55-9358-324E-8464-18D2FEBE03AD}" dt="2023-02-03T11:15:04.013" v="1220" actId="26606"/>
          <ac:spMkLst>
            <pc:docMk/>
            <pc:sldMk cId="1203530689" sldId="261"/>
            <ac:spMk id="12" creationId="{DCA5172B-100A-154D-8648-280629D67DD0}"/>
          </ac:spMkLst>
        </pc:spChg>
        <pc:spChg chg="add">
          <ac:chgData name="Villarrubia Palacin, Ana (Student)" userId="0978f85d-9638-4306-8c71-7a5d3717313a" providerId="ADAL" clId="{E388AE55-9358-324E-8464-18D2FEBE03AD}" dt="2023-02-03T11:15:04.013" v="1220" actId="26606"/>
          <ac:spMkLst>
            <pc:docMk/>
            <pc:sldMk cId="1203530689" sldId="261"/>
            <ac:spMk id="14" creationId="{E66CC1C4-3013-CB4A-8BF8-FDFE9B8E482A}"/>
          </ac:spMkLst>
        </pc:spChg>
      </pc:sldChg>
      <pc:sldChg chg="addSp modSp add mod setBg">
        <pc:chgData name="Villarrubia Palacin, Ana (Student)" userId="0978f85d-9638-4306-8c71-7a5d3717313a" providerId="ADAL" clId="{E388AE55-9358-324E-8464-18D2FEBE03AD}" dt="2023-02-03T11:16:36.954" v="1230" actId="26606"/>
        <pc:sldMkLst>
          <pc:docMk/>
          <pc:sldMk cId="888615411" sldId="262"/>
        </pc:sldMkLst>
        <pc:spChg chg="mod">
          <ac:chgData name="Villarrubia Palacin, Ana (Student)" userId="0978f85d-9638-4306-8c71-7a5d3717313a" providerId="ADAL" clId="{E388AE55-9358-324E-8464-18D2FEBE03AD}" dt="2023-02-03T11:16:36.954" v="1230" actId="26606"/>
          <ac:spMkLst>
            <pc:docMk/>
            <pc:sldMk cId="888615411" sldId="262"/>
            <ac:spMk id="2" creationId="{04949D04-5979-10BC-3C17-1B3B79F43577}"/>
          </ac:spMkLst>
        </pc:spChg>
        <pc:spChg chg="mod">
          <ac:chgData name="Villarrubia Palacin, Ana (Student)" userId="0978f85d-9638-4306-8c71-7a5d3717313a" providerId="ADAL" clId="{E388AE55-9358-324E-8464-18D2FEBE03AD}" dt="2023-02-03T11:16:36.954" v="1230" actId="26606"/>
          <ac:spMkLst>
            <pc:docMk/>
            <pc:sldMk cId="888615411" sldId="262"/>
            <ac:spMk id="3" creationId="{A2F6722D-37CE-AF79-67DA-DC9621A4CFC7}"/>
          </ac:spMkLst>
        </pc:spChg>
        <pc:spChg chg="add">
          <ac:chgData name="Villarrubia Palacin, Ana (Student)" userId="0978f85d-9638-4306-8c71-7a5d3717313a" providerId="ADAL" clId="{E388AE55-9358-324E-8464-18D2FEBE03AD}" dt="2023-02-03T11:16:36.954" v="1230" actId="26606"/>
          <ac:spMkLst>
            <pc:docMk/>
            <pc:sldMk cId="888615411" sldId="262"/>
            <ac:spMk id="8" creationId="{579E3846-8D0B-B14A-817A-7FAC9DDAB4D8}"/>
          </ac:spMkLst>
        </pc:spChg>
        <pc:spChg chg="add">
          <ac:chgData name="Villarrubia Palacin, Ana (Student)" userId="0978f85d-9638-4306-8c71-7a5d3717313a" providerId="ADAL" clId="{E388AE55-9358-324E-8464-18D2FEBE03AD}" dt="2023-02-03T11:16:36.954" v="1230" actId="26606"/>
          <ac:spMkLst>
            <pc:docMk/>
            <pc:sldMk cId="888615411" sldId="262"/>
            <ac:spMk id="10" creationId="{BFE11F32-4970-9344-8DCB-74356B3125CF}"/>
          </ac:spMkLst>
        </pc:spChg>
        <pc:spChg chg="add">
          <ac:chgData name="Villarrubia Palacin, Ana (Student)" userId="0978f85d-9638-4306-8c71-7a5d3717313a" providerId="ADAL" clId="{E388AE55-9358-324E-8464-18D2FEBE03AD}" dt="2023-02-03T11:16:36.954" v="1230" actId="26606"/>
          <ac:spMkLst>
            <pc:docMk/>
            <pc:sldMk cId="888615411" sldId="262"/>
            <ac:spMk id="12" creationId="{16FF562B-6BB4-A942-A885-340D8F0E4BBE}"/>
          </ac:spMkLst>
        </pc:spChg>
        <pc:spChg chg="add">
          <ac:chgData name="Villarrubia Palacin, Ana (Student)" userId="0978f85d-9638-4306-8c71-7a5d3717313a" providerId="ADAL" clId="{E388AE55-9358-324E-8464-18D2FEBE03AD}" dt="2023-02-03T11:16:36.954" v="1230" actId="26606"/>
          <ac:spMkLst>
            <pc:docMk/>
            <pc:sldMk cId="888615411" sldId="262"/>
            <ac:spMk id="14" creationId="{DCA5172B-100A-154D-8648-280629D67DD0}"/>
          </ac:spMkLst>
        </pc:spChg>
      </pc:sldChg>
      <pc:sldChg chg="addSp delSp modSp mod setBg">
        <pc:chgData name="Villarrubia Palacin, Ana (Student)" userId="0978f85d-9638-4306-8c71-7a5d3717313a" providerId="ADAL" clId="{E388AE55-9358-324E-8464-18D2FEBE03AD}" dt="2023-02-05T15:42:02.133" v="1851" actId="20577"/>
        <pc:sldMkLst>
          <pc:docMk/>
          <pc:sldMk cId="3607009764" sldId="263"/>
        </pc:sldMkLst>
        <pc:spChg chg="mod">
          <ac:chgData name="Villarrubia Palacin, Ana (Student)" userId="0978f85d-9638-4306-8c71-7a5d3717313a" providerId="ADAL" clId="{E388AE55-9358-324E-8464-18D2FEBE03AD}" dt="2023-02-05T15:37:46.046" v="1797" actId="26606"/>
          <ac:spMkLst>
            <pc:docMk/>
            <pc:sldMk cId="3607009764" sldId="263"/>
            <ac:spMk id="2" creationId="{85FAF534-89B3-8071-B7EC-A900BA6040E8}"/>
          </ac:spMkLst>
        </pc:spChg>
        <pc:spChg chg="mod">
          <ac:chgData name="Villarrubia Palacin, Ana (Student)" userId="0978f85d-9638-4306-8c71-7a5d3717313a" providerId="ADAL" clId="{E388AE55-9358-324E-8464-18D2FEBE03AD}" dt="2023-02-05T15:42:02.133" v="1851" actId="20577"/>
          <ac:spMkLst>
            <pc:docMk/>
            <pc:sldMk cId="3607009764" sldId="263"/>
            <ac:spMk id="3" creationId="{8DF3EA8C-31D1-303F-BED0-E2AB7A5AA507}"/>
          </ac:spMkLst>
        </pc:spChg>
        <pc:spChg chg="add del">
          <ac:chgData name="Villarrubia Palacin, Ana (Student)" userId="0978f85d-9638-4306-8c71-7a5d3717313a" providerId="ADAL" clId="{E388AE55-9358-324E-8464-18D2FEBE03AD}" dt="2023-02-05T15:37:46.046" v="1797" actId="26606"/>
          <ac:spMkLst>
            <pc:docMk/>
            <pc:sldMk cId="3607009764" sldId="263"/>
            <ac:spMk id="9" creationId="{579E3846-8D0B-B14A-817A-7FAC9DDAB4D8}"/>
          </ac:spMkLst>
        </pc:spChg>
        <pc:spChg chg="add del">
          <ac:chgData name="Villarrubia Palacin, Ana (Student)" userId="0978f85d-9638-4306-8c71-7a5d3717313a" providerId="ADAL" clId="{E388AE55-9358-324E-8464-18D2FEBE03AD}" dt="2023-02-05T15:37:46.046" v="1797" actId="26606"/>
          <ac:spMkLst>
            <pc:docMk/>
            <pc:sldMk cId="3607009764" sldId="263"/>
            <ac:spMk id="11" creationId="{EAB1217A-7C36-3A41-8536-BC68C4521095}"/>
          </ac:spMkLst>
        </pc:spChg>
        <pc:spChg chg="add del">
          <ac:chgData name="Villarrubia Palacin, Ana (Student)" userId="0978f85d-9638-4306-8c71-7a5d3717313a" providerId="ADAL" clId="{E388AE55-9358-324E-8464-18D2FEBE03AD}" dt="2023-02-05T15:37:46.046" v="1797" actId="26606"/>
          <ac:spMkLst>
            <pc:docMk/>
            <pc:sldMk cId="3607009764" sldId="263"/>
            <ac:spMk id="13" creationId="{DCA5172B-100A-154D-8648-280629D67DD0}"/>
          </ac:spMkLst>
        </pc:spChg>
        <pc:spChg chg="add del">
          <ac:chgData name="Villarrubia Palacin, Ana (Student)" userId="0978f85d-9638-4306-8c71-7a5d3717313a" providerId="ADAL" clId="{E388AE55-9358-324E-8464-18D2FEBE03AD}" dt="2023-02-05T15:37:46.037" v="1796" actId="26606"/>
          <ac:spMkLst>
            <pc:docMk/>
            <pc:sldMk cId="3607009764" sldId="263"/>
            <ac:spMk id="18" creationId="{579E3846-8D0B-B14A-817A-7FAC9DDAB4D8}"/>
          </ac:spMkLst>
        </pc:spChg>
        <pc:spChg chg="add del">
          <ac:chgData name="Villarrubia Palacin, Ana (Student)" userId="0978f85d-9638-4306-8c71-7a5d3717313a" providerId="ADAL" clId="{E388AE55-9358-324E-8464-18D2FEBE03AD}" dt="2023-02-05T15:37:46.037" v="1796" actId="26606"/>
          <ac:spMkLst>
            <pc:docMk/>
            <pc:sldMk cId="3607009764" sldId="263"/>
            <ac:spMk id="20" creationId="{A27CA9A8-2E1B-1E43-B7A6-45B44037C763}"/>
          </ac:spMkLst>
        </pc:spChg>
        <pc:spChg chg="add del">
          <ac:chgData name="Villarrubia Palacin, Ana (Student)" userId="0978f85d-9638-4306-8c71-7a5d3717313a" providerId="ADAL" clId="{E388AE55-9358-324E-8464-18D2FEBE03AD}" dt="2023-02-05T15:37:46.037" v="1796" actId="26606"/>
          <ac:spMkLst>
            <pc:docMk/>
            <pc:sldMk cId="3607009764" sldId="263"/>
            <ac:spMk id="22" creationId="{DCA5172B-100A-154D-8648-280629D67DD0}"/>
          </ac:spMkLst>
        </pc:spChg>
        <pc:spChg chg="add">
          <ac:chgData name="Villarrubia Palacin, Ana (Student)" userId="0978f85d-9638-4306-8c71-7a5d3717313a" providerId="ADAL" clId="{E388AE55-9358-324E-8464-18D2FEBE03AD}" dt="2023-02-05T15:37:46.046" v="1797" actId="26606"/>
          <ac:spMkLst>
            <pc:docMk/>
            <pc:sldMk cId="3607009764" sldId="263"/>
            <ac:spMk id="24" creationId="{579E3846-8D0B-B14A-817A-7FAC9DDAB4D8}"/>
          </ac:spMkLst>
        </pc:spChg>
        <pc:spChg chg="add">
          <ac:chgData name="Villarrubia Palacin, Ana (Student)" userId="0978f85d-9638-4306-8c71-7a5d3717313a" providerId="ADAL" clId="{E388AE55-9358-324E-8464-18D2FEBE03AD}" dt="2023-02-05T15:37:46.046" v="1797" actId="26606"/>
          <ac:spMkLst>
            <pc:docMk/>
            <pc:sldMk cId="3607009764" sldId="263"/>
            <ac:spMk id="25" creationId="{B03A2784-BA75-004F-B24B-7793E15C251A}"/>
          </ac:spMkLst>
        </pc:spChg>
        <pc:spChg chg="add">
          <ac:chgData name="Villarrubia Palacin, Ana (Student)" userId="0978f85d-9638-4306-8c71-7a5d3717313a" providerId="ADAL" clId="{E388AE55-9358-324E-8464-18D2FEBE03AD}" dt="2023-02-05T15:37:46.046" v="1797" actId="26606"/>
          <ac:spMkLst>
            <pc:docMk/>
            <pc:sldMk cId="3607009764" sldId="263"/>
            <ac:spMk id="26" creationId="{7280209F-8EA9-624E-AA74-5D3C40DCC672}"/>
          </ac:spMkLst>
        </pc:spChg>
        <pc:picChg chg="add mod">
          <ac:chgData name="Villarrubia Palacin, Ana (Student)" userId="0978f85d-9638-4306-8c71-7a5d3717313a" providerId="ADAL" clId="{E388AE55-9358-324E-8464-18D2FEBE03AD}" dt="2023-02-05T15:37:46.046" v="1797" actId="26606"/>
          <ac:picMkLst>
            <pc:docMk/>
            <pc:sldMk cId="3607009764" sldId="263"/>
            <ac:picMk id="5" creationId="{B7F89F7C-D82D-5F32-B41C-2799A5B6333D}"/>
          </ac:picMkLst>
        </pc:picChg>
      </pc:sldChg>
      <pc:sldChg chg="addSp modSp add mod setBg">
        <pc:chgData name="Villarrubia Palacin, Ana (Student)" userId="0978f85d-9638-4306-8c71-7a5d3717313a" providerId="ADAL" clId="{E388AE55-9358-324E-8464-18D2FEBE03AD}" dt="2023-02-07T11:51:42.670" v="2004" actId="27636"/>
        <pc:sldMkLst>
          <pc:docMk/>
          <pc:sldMk cId="3750112701" sldId="264"/>
        </pc:sldMkLst>
        <pc:spChg chg="mod">
          <ac:chgData name="Villarrubia Palacin, Ana (Student)" userId="0978f85d-9638-4306-8c71-7a5d3717313a" providerId="ADAL" clId="{E388AE55-9358-324E-8464-18D2FEBE03AD}" dt="2023-02-03T11:15:15.539" v="1221" actId="26606"/>
          <ac:spMkLst>
            <pc:docMk/>
            <pc:sldMk cId="3750112701" sldId="264"/>
            <ac:spMk id="2" creationId="{04949D04-5979-10BC-3C17-1B3B79F43577}"/>
          </ac:spMkLst>
        </pc:spChg>
        <pc:spChg chg="mod">
          <ac:chgData name="Villarrubia Palacin, Ana (Student)" userId="0978f85d-9638-4306-8c71-7a5d3717313a" providerId="ADAL" clId="{E388AE55-9358-324E-8464-18D2FEBE03AD}" dt="2023-02-07T11:51:42.670" v="2004" actId="27636"/>
          <ac:spMkLst>
            <pc:docMk/>
            <pc:sldMk cId="3750112701" sldId="264"/>
            <ac:spMk id="3" creationId="{A2F6722D-37CE-AF79-67DA-DC9621A4CFC7}"/>
          </ac:spMkLst>
        </pc:spChg>
        <pc:spChg chg="add">
          <ac:chgData name="Villarrubia Palacin, Ana (Student)" userId="0978f85d-9638-4306-8c71-7a5d3717313a" providerId="ADAL" clId="{E388AE55-9358-324E-8464-18D2FEBE03AD}" dt="2023-02-03T11:15:15.539" v="1221" actId="26606"/>
          <ac:spMkLst>
            <pc:docMk/>
            <pc:sldMk cId="3750112701" sldId="264"/>
            <ac:spMk id="10" creationId="{579E3846-8D0B-B14A-817A-7FAC9DDAB4D8}"/>
          </ac:spMkLst>
        </pc:spChg>
        <pc:spChg chg="add">
          <ac:chgData name="Villarrubia Palacin, Ana (Student)" userId="0978f85d-9638-4306-8c71-7a5d3717313a" providerId="ADAL" clId="{E388AE55-9358-324E-8464-18D2FEBE03AD}" dt="2023-02-03T11:15:15.539" v="1221" actId="26606"/>
          <ac:spMkLst>
            <pc:docMk/>
            <pc:sldMk cId="3750112701" sldId="264"/>
            <ac:spMk id="12" creationId="{BE50E7BE-734F-224D-B03E-074DE1D12480}"/>
          </ac:spMkLst>
        </pc:spChg>
        <pc:spChg chg="add">
          <ac:chgData name="Villarrubia Palacin, Ana (Student)" userId="0978f85d-9638-4306-8c71-7a5d3717313a" providerId="ADAL" clId="{E388AE55-9358-324E-8464-18D2FEBE03AD}" dt="2023-02-03T11:15:15.539" v="1221" actId="26606"/>
          <ac:spMkLst>
            <pc:docMk/>
            <pc:sldMk cId="3750112701" sldId="264"/>
            <ac:spMk id="14" creationId="{DCA5172B-100A-154D-8648-280629D67DD0}"/>
          </ac:spMkLst>
        </pc:spChg>
        <pc:picChg chg="add mod">
          <ac:chgData name="Villarrubia Palacin, Ana (Student)" userId="0978f85d-9638-4306-8c71-7a5d3717313a" providerId="ADAL" clId="{E388AE55-9358-324E-8464-18D2FEBE03AD}" dt="2023-02-03T11:15:18.007" v="1222" actId="1076"/>
          <ac:picMkLst>
            <pc:docMk/>
            <pc:sldMk cId="3750112701" sldId="264"/>
            <ac:picMk id="5" creationId="{098B71E4-257B-349A-7D83-6958BA839F00}"/>
          </ac:picMkLst>
        </pc:picChg>
      </pc:sldChg>
      <pc:sldChg chg="modSp add del mod">
        <pc:chgData name="Villarrubia Palacin, Ana (Student)" userId="0978f85d-9638-4306-8c71-7a5d3717313a" providerId="ADAL" clId="{E388AE55-9358-324E-8464-18D2FEBE03AD}" dt="2023-02-07T11:51:44.662" v="2005" actId="2696"/>
        <pc:sldMkLst>
          <pc:docMk/>
          <pc:sldMk cId="3692751162" sldId="265"/>
        </pc:sldMkLst>
        <pc:spChg chg="mod">
          <ac:chgData name="Villarrubia Palacin, Ana (Student)" userId="0978f85d-9638-4306-8c71-7a5d3717313a" providerId="ADAL" clId="{E388AE55-9358-324E-8464-18D2FEBE03AD}" dt="2023-02-07T11:51:26.820" v="1998" actId="114"/>
          <ac:spMkLst>
            <pc:docMk/>
            <pc:sldMk cId="3692751162" sldId="265"/>
            <ac:spMk id="3" creationId="{A2F6722D-37CE-AF79-67DA-DC9621A4CFC7}"/>
          </ac:spMkLst>
        </pc:spChg>
      </pc:sldChg>
      <pc:sldChg chg="addSp delSp modSp add mod">
        <pc:chgData name="Villarrubia Palacin, Ana (Student)" userId="0978f85d-9638-4306-8c71-7a5d3717313a" providerId="ADAL" clId="{E388AE55-9358-324E-8464-18D2FEBE03AD}" dt="2023-02-05T15:45:38.789" v="1884" actId="27636"/>
        <pc:sldMkLst>
          <pc:docMk/>
          <pc:sldMk cId="155562680" sldId="266"/>
        </pc:sldMkLst>
        <pc:spChg chg="mod">
          <ac:chgData name="Villarrubia Palacin, Ana (Student)" userId="0978f85d-9638-4306-8c71-7a5d3717313a" providerId="ADAL" clId="{E388AE55-9358-324E-8464-18D2FEBE03AD}" dt="2023-02-05T15:45:24.929" v="1874" actId="1076"/>
          <ac:spMkLst>
            <pc:docMk/>
            <pc:sldMk cId="155562680" sldId="266"/>
            <ac:spMk id="2" creationId="{04949D04-5979-10BC-3C17-1B3B79F43577}"/>
          </ac:spMkLst>
        </pc:spChg>
        <pc:spChg chg="mod">
          <ac:chgData name="Villarrubia Palacin, Ana (Student)" userId="0978f85d-9638-4306-8c71-7a5d3717313a" providerId="ADAL" clId="{E388AE55-9358-324E-8464-18D2FEBE03AD}" dt="2023-02-05T15:45:38.789" v="1884" actId="27636"/>
          <ac:spMkLst>
            <pc:docMk/>
            <pc:sldMk cId="155562680" sldId="266"/>
            <ac:spMk id="3" creationId="{A2F6722D-37CE-AF79-67DA-DC9621A4CFC7}"/>
          </ac:spMkLst>
        </pc:spChg>
        <pc:spChg chg="del">
          <ac:chgData name="Villarrubia Palacin, Ana (Student)" userId="0978f85d-9638-4306-8c71-7a5d3717313a" providerId="ADAL" clId="{E388AE55-9358-324E-8464-18D2FEBE03AD}" dt="2023-02-05T15:40:16.891" v="1819" actId="26606"/>
          <ac:spMkLst>
            <pc:docMk/>
            <pc:sldMk cId="155562680" sldId="266"/>
            <ac:spMk id="10" creationId="{579E3846-8D0B-B14A-817A-7FAC9DDAB4D8}"/>
          </ac:spMkLst>
        </pc:spChg>
        <pc:spChg chg="del">
          <ac:chgData name="Villarrubia Palacin, Ana (Student)" userId="0978f85d-9638-4306-8c71-7a5d3717313a" providerId="ADAL" clId="{E388AE55-9358-324E-8464-18D2FEBE03AD}" dt="2023-02-05T15:40:16.891" v="1819" actId="26606"/>
          <ac:spMkLst>
            <pc:docMk/>
            <pc:sldMk cId="155562680" sldId="266"/>
            <ac:spMk id="12" creationId="{BE50E7BE-734F-224D-B03E-074DE1D12480}"/>
          </ac:spMkLst>
        </pc:spChg>
        <pc:spChg chg="del">
          <ac:chgData name="Villarrubia Palacin, Ana (Student)" userId="0978f85d-9638-4306-8c71-7a5d3717313a" providerId="ADAL" clId="{E388AE55-9358-324E-8464-18D2FEBE03AD}" dt="2023-02-05T15:40:16.891" v="1819" actId="26606"/>
          <ac:spMkLst>
            <pc:docMk/>
            <pc:sldMk cId="155562680" sldId="266"/>
            <ac:spMk id="14" creationId="{DCA5172B-100A-154D-8648-280629D67DD0}"/>
          </ac:spMkLst>
        </pc:spChg>
        <pc:spChg chg="add del">
          <ac:chgData name="Villarrubia Palacin, Ana (Student)" userId="0978f85d-9638-4306-8c71-7a5d3717313a" providerId="ADAL" clId="{E388AE55-9358-324E-8464-18D2FEBE03AD}" dt="2023-02-05T15:45:12.050" v="1870" actId="26606"/>
          <ac:spMkLst>
            <pc:docMk/>
            <pc:sldMk cId="155562680" sldId="266"/>
            <ac:spMk id="19" creationId="{1D227D51-204B-ED48-AF9A-0BE9633FE04A}"/>
          </ac:spMkLst>
        </pc:spChg>
        <pc:spChg chg="add del">
          <ac:chgData name="Villarrubia Palacin, Ana (Student)" userId="0978f85d-9638-4306-8c71-7a5d3717313a" providerId="ADAL" clId="{E388AE55-9358-324E-8464-18D2FEBE03AD}" dt="2023-02-05T15:45:12.050" v="1870" actId="26606"/>
          <ac:spMkLst>
            <pc:docMk/>
            <pc:sldMk cId="155562680" sldId="266"/>
            <ac:spMk id="21" creationId="{57A23F45-CDAE-8A40-8DE7-92A0BBC119B7}"/>
          </ac:spMkLst>
        </pc:spChg>
        <pc:spChg chg="add del">
          <ac:chgData name="Villarrubia Palacin, Ana (Student)" userId="0978f85d-9638-4306-8c71-7a5d3717313a" providerId="ADAL" clId="{E388AE55-9358-324E-8464-18D2FEBE03AD}" dt="2023-02-05T15:45:12.050" v="1870" actId="26606"/>
          <ac:spMkLst>
            <pc:docMk/>
            <pc:sldMk cId="155562680" sldId="266"/>
            <ac:spMk id="23" creationId="{68546383-CCC4-544B-B0D8-DE78DE39BB78}"/>
          </ac:spMkLst>
        </pc:spChg>
        <pc:spChg chg="add del">
          <ac:chgData name="Villarrubia Palacin, Ana (Student)" userId="0978f85d-9638-4306-8c71-7a5d3717313a" providerId="ADAL" clId="{E388AE55-9358-324E-8464-18D2FEBE03AD}" dt="2023-02-05T15:45:12.050" v="1870" actId="26606"/>
          <ac:spMkLst>
            <pc:docMk/>
            <pc:sldMk cId="155562680" sldId="266"/>
            <ac:spMk id="25" creationId="{6CA2C65D-0168-1245-86C8-62A8A6F7B813}"/>
          </ac:spMkLst>
        </pc:spChg>
        <pc:spChg chg="add del">
          <ac:chgData name="Villarrubia Palacin, Ana (Student)" userId="0978f85d-9638-4306-8c71-7a5d3717313a" providerId="ADAL" clId="{E388AE55-9358-324E-8464-18D2FEBE03AD}" dt="2023-02-05T15:45:12.050" v="1870" actId="26606"/>
          <ac:spMkLst>
            <pc:docMk/>
            <pc:sldMk cId="155562680" sldId="266"/>
            <ac:spMk id="27" creationId="{755E9273-3717-C94C-9BFF-75E87E47C46A}"/>
          </ac:spMkLst>
        </pc:spChg>
        <pc:spChg chg="add del">
          <ac:chgData name="Villarrubia Palacin, Ana (Student)" userId="0978f85d-9638-4306-8c71-7a5d3717313a" providerId="ADAL" clId="{E388AE55-9358-324E-8464-18D2FEBE03AD}" dt="2023-02-05T15:45:12.050" v="1870" actId="26606"/>
          <ac:spMkLst>
            <pc:docMk/>
            <pc:sldMk cId="155562680" sldId="266"/>
            <ac:spMk id="29" creationId="{9141701B-7CFF-9D4C-B086-043D49A2D725}"/>
          </ac:spMkLst>
        </pc:spChg>
        <pc:spChg chg="add del">
          <ac:chgData name="Villarrubia Palacin, Ana (Student)" userId="0978f85d-9638-4306-8c71-7a5d3717313a" providerId="ADAL" clId="{E388AE55-9358-324E-8464-18D2FEBE03AD}" dt="2023-02-05T15:45:12.050" v="1870" actId="26606"/>
          <ac:spMkLst>
            <pc:docMk/>
            <pc:sldMk cId="155562680" sldId="266"/>
            <ac:spMk id="31" creationId="{C6061948-09E3-5E4C-B579-8D459DCAF10D}"/>
          </ac:spMkLst>
        </pc:spChg>
        <pc:spChg chg="add">
          <ac:chgData name="Villarrubia Palacin, Ana (Student)" userId="0978f85d-9638-4306-8c71-7a5d3717313a" providerId="ADAL" clId="{E388AE55-9358-324E-8464-18D2FEBE03AD}" dt="2023-02-05T15:45:12.050" v="1870" actId="26606"/>
          <ac:spMkLst>
            <pc:docMk/>
            <pc:sldMk cId="155562680" sldId="266"/>
            <ac:spMk id="36" creationId="{1D227D51-204B-ED48-AF9A-0BE9633FE04A}"/>
          </ac:spMkLst>
        </pc:spChg>
        <pc:spChg chg="add">
          <ac:chgData name="Villarrubia Palacin, Ana (Student)" userId="0978f85d-9638-4306-8c71-7a5d3717313a" providerId="ADAL" clId="{E388AE55-9358-324E-8464-18D2FEBE03AD}" dt="2023-02-05T15:45:12.050" v="1870" actId="26606"/>
          <ac:spMkLst>
            <pc:docMk/>
            <pc:sldMk cId="155562680" sldId="266"/>
            <ac:spMk id="38" creationId="{57A23F45-CDAE-8A40-8DE7-92A0BBC119B7}"/>
          </ac:spMkLst>
        </pc:spChg>
        <pc:spChg chg="add">
          <ac:chgData name="Villarrubia Palacin, Ana (Student)" userId="0978f85d-9638-4306-8c71-7a5d3717313a" providerId="ADAL" clId="{E388AE55-9358-324E-8464-18D2FEBE03AD}" dt="2023-02-05T15:45:12.050" v="1870" actId="26606"/>
          <ac:spMkLst>
            <pc:docMk/>
            <pc:sldMk cId="155562680" sldId="266"/>
            <ac:spMk id="40" creationId="{68546383-CCC4-544B-B0D8-DE78DE39BB78}"/>
          </ac:spMkLst>
        </pc:spChg>
        <pc:spChg chg="add">
          <ac:chgData name="Villarrubia Palacin, Ana (Student)" userId="0978f85d-9638-4306-8c71-7a5d3717313a" providerId="ADAL" clId="{E388AE55-9358-324E-8464-18D2FEBE03AD}" dt="2023-02-05T15:45:12.050" v="1870" actId="26606"/>
          <ac:spMkLst>
            <pc:docMk/>
            <pc:sldMk cId="155562680" sldId="266"/>
            <ac:spMk id="42" creationId="{6CA2C65D-0168-1245-86C8-62A8A6F7B813}"/>
          </ac:spMkLst>
        </pc:spChg>
        <pc:spChg chg="add">
          <ac:chgData name="Villarrubia Palacin, Ana (Student)" userId="0978f85d-9638-4306-8c71-7a5d3717313a" providerId="ADAL" clId="{E388AE55-9358-324E-8464-18D2FEBE03AD}" dt="2023-02-05T15:45:12.050" v="1870" actId="26606"/>
          <ac:spMkLst>
            <pc:docMk/>
            <pc:sldMk cId="155562680" sldId="266"/>
            <ac:spMk id="44" creationId="{755E9273-3717-C94C-9BFF-75E87E47C46A}"/>
          </ac:spMkLst>
        </pc:spChg>
        <pc:spChg chg="add">
          <ac:chgData name="Villarrubia Palacin, Ana (Student)" userId="0978f85d-9638-4306-8c71-7a5d3717313a" providerId="ADAL" clId="{E388AE55-9358-324E-8464-18D2FEBE03AD}" dt="2023-02-05T15:45:12.050" v="1870" actId="26606"/>
          <ac:spMkLst>
            <pc:docMk/>
            <pc:sldMk cId="155562680" sldId="266"/>
            <ac:spMk id="46" creationId="{9BA6F386-E5BF-4C49-AC0B-6772CD313553}"/>
          </ac:spMkLst>
        </pc:spChg>
        <pc:picChg chg="add mod">
          <ac:chgData name="Villarrubia Palacin, Ana (Student)" userId="0978f85d-9638-4306-8c71-7a5d3717313a" providerId="ADAL" clId="{E388AE55-9358-324E-8464-18D2FEBE03AD}" dt="2023-02-05T15:45:12.050" v="1870" actId="26606"/>
          <ac:picMkLst>
            <pc:docMk/>
            <pc:sldMk cId="155562680" sldId="266"/>
            <ac:picMk id="4" creationId="{4CADB6DC-D25C-A046-53AA-C32ADF9501CC}"/>
          </ac:picMkLst>
        </pc:picChg>
        <pc:picChg chg="del">
          <ac:chgData name="Villarrubia Palacin, Ana (Student)" userId="0978f85d-9638-4306-8c71-7a5d3717313a" providerId="ADAL" clId="{E388AE55-9358-324E-8464-18D2FEBE03AD}" dt="2023-02-05T15:39:59.970" v="1818" actId="478"/>
          <ac:picMkLst>
            <pc:docMk/>
            <pc:sldMk cId="155562680" sldId="266"/>
            <ac:picMk id="5" creationId="{098B71E4-257B-349A-7D83-6958BA839F00}"/>
          </ac:picMkLst>
        </pc:picChg>
      </pc:sldChg>
      <pc:sldChg chg="addSp delSp modSp add mod">
        <pc:chgData name="Villarrubia Palacin, Ana (Student)" userId="0978f85d-9638-4306-8c71-7a5d3717313a" providerId="ADAL" clId="{E388AE55-9358-324E-8464-18D2FEBE03AD}" dt="2023-02-05T15:47:53.665" v="1945" actId="9405"/>
        <pc:sldMkLst>
          <pc:docMk/>
          <pc:sldMk cId="2563039057" sldId="267"/>
        </pc:sldMkLst>
        <pc:spChg chg="del mod">
          <ac:chgData name="Villarrubia Palacin, Ana (Student)" userId="0978f85d-9638-4306-8c71-7a5d3717313a" providerId="ADAL" clId="{E388AE55-9358-324E-8464-18D2FEBE03AD}" dt="2023-02-05T15:45:52.924" v="1885" actId="478"/>
          <ac:spMkLst>
            <pc:docMk/>
            <pc:sldMk cId="2563039057" sldId="267"/>
            <ac:spMk id="2" creationId="{04949D04-5979-10BC-3C17-1B3B79F43577}"/>
          </ac:spMkLst>
        </pc:spChg>
        <pc:spChg chg="del mod">
          <ac:chgData name="Villarrubia Palacin, Ana (Student)" userId="0978f85d-9638-4306-8c71-7a5d3717313a" providerId="ADAL" clId="{E388AE55-9358-324E-8464-18D2FEBE03AD}" dt="2023-02-03T11:25:04.490" v="1702" actId="478"/>
          <ac:spMkLst>
            <pc:docMk/>
            <pc:sldMk cId="2563039057" sldId="267"/>
            <ac:spMk id="3" creationId="{A2F6722D-37CE-AF79-67DA-DC9621A4CFC7}"/>
          </ac:spMkLst>
        </pc:spChg>
        <pc:spChg chg="add mod">
          <ac:chgData name="Villarrubia Palacin, Ana (Student)" userId="0978f85d-9638-4306-8c71-7a5d3717313a" providerId="ADAL" clId="{E388AE55-9358-324E-8464-18D2FEBE03AD}" dt="2023-02-05T15:39:34.959" v="1815" actId="1076"/>
          <ac:spMkLst>
            <pc:docMk/>
            <pc:sldMk cId="2563039057" sldId="267"/>
            <ac:spMk id="3" creationId="{D5C7C19C-4797-77F4-BAFA-86EC34F0B4C3}"/>
          </ac:spMkLst>
        </pc:spChg>
        <pc:spChg chg="add del mod">
          <ac:chgData name="Villarrubia Palacin, Ana (Student)" userId="0978f85d-9638-4306-8c71-7a5d3717313a" providerId="ADAL" clId="{E388AE55-9358-324E-8464-18D2FEBE03AD}" dt="2023-02-03T11:25:07.588" v="1703" actId="478"/>
          <ac:spMkLst>
            <pc:docMk/>
            <pc:sldMk cId="2563039057" sldId="267"/>
            <ac:spMk id="6" creationId="{3428799A-68F0-5AF9-47C1-8EDAE3D988EF}"/>
          </ac:spMkLst>
        </pc:spChg>
        <pc:spChg chg="add del mod">
          <ac:chgData name="Villarrubia Palacin, Ana (Student)" userId="0978f85d-9638-4306-8c71-7a5d3717313a" providerId="ADAL" clId="{E388AE55-9358-324E-8464-18D2FEBE03AD}" dt="2023-02-05T15:45:56.368" v="1886" actId="478"/>
          <ac:spMkLst>
            <pc:docMk/>
            <pc:sldMk cId="2563039057" sldId="267"/>
            <ac:spMk id="6" creationId="{7879739A-3CD5-93F6-629F-1C22100355E3}"/>
          </ac:spMkLst>
        </pc:spChg>
        <pc:picChg chg="add mod">
          <ac:chgData name="Villarrubia Palacin, Ana (Student)" userId="0978f85d-9638-4306-8c71-7a5d3717313a" providerId="ADAL" clId="{E388AE55-9358-324E-8464-18D2FEBE03AD}" dt="2023-02-05T15:46:23.407" v="1893" actId="1076"/>
          <ac:picMkLst>
            <pc:docMk/>
            <pc:sldMk cId="2563039057" sldId="267"/>
            <ac:picMk id="4" creationId="{9149CF9A-51A1-0D2F-7334-B0569C972D1E}"/>
          </ac:picMkLst>
        </pc:picChg>
        <pc:picChg chg="del">
          <ac:chgData name="Villarrubia Palacin, Ana (Student)" userId="0978f85d-9638-4306-8c71-7a5d3717313a" providerId="ADAL" clId="{E388AE55-9358-324E-8464-18D2FEBE03AD}" dt="2023-02-03T11:24:34.460" v="1697" actId="478"/>
          <ac:picMkLst>
            <pc:docMk/>
            <pc:sldMk cId="2563039057" sldId="267"/>
            <ac:picMk id="5" creationId="{098B71E4-257B-349A-7D83-6958BA839F00}"/>
          </ac:picMkLst>
        </pc:picChg>
        <pc:picChg chg="add mod">
          <ac:chgData name="Villarrubia Palacin, Ana (Student)" userId="0978f85d-9638-4306-8c71-7a5d3717313a" providerId="ADAL" clId="{E388AE55-9358-324E-8464-18D2FEBE03AD}" dt="2023-02-05T15:46:28.648" v="1894" actId="1076"/>
          <ac:picMkLst>
            <pc:docMk/>
            <pc:sldMk cId="2563039057" sldId="267"/>
            <ac:picMk id="8" creationId="{C8793EDC-7784-F475-680E-1EAE8C5F751F}"/>
          </ac:picMkLst>
        </pc:picChg>
        <pc:picChg chg="add mod modCrop">
          <ac:chgData name="Villarrubia Palacin, Ana (Student)" userId="0978f85d-9638-4306-8c71-7a5d3717313a" providerId="ADAL" clId="{E388AE55-9358-324E-8464-18D2FEBE03AD}" dt="2023-02-05T15:38:54.098" v="1801" actId="1076"/>
          <ac:picMkLst>
            <pc:docMk/>
            <pc:sldMk cId="2563039057" sldId="267"/>
            <ac:picMk id="11" creationId="{9D13DE22-4B05-1A55-D162-9CBBC833297E}"/>
          </ac:picMkLst>
        </pc:picChg>
        <pc:inkChg chg="add">
          <ac:chgData name="Villarrubia Palacin, Ana (Student)" userId="0978f85d-9638-4306-8c71-7a5d3717313a" providerId="ADAL" clId="{E388AE55-9358-324E-8464-18D2FEBE03AD}" dt="2023-02-05T15:47:51.406" v="1944" actId="9405"/>
          <ac:inkMkLst>
            <pc:docMk/>
            <pc:sldMk cId="2563039057" sldId="267"/>
            <ac:inkMk id="17" creationId="{1DB939D3-3D81-0BC9-755A-874692497F62}"/>
          </ac:inkMkLst>
        </pc:inkChg>
        <pc:inkChg chg="add">
          <ac:chgData name="Villarrubia Palacin, Ana (Student)" userId="0978f85d-9638-4306-8c71-7a5d3717313a" providerId="ADAL" clId="{E388AE55-9358-324E-8464-18D2FEBE03AD}" dt="2023-02-05T15:47:53.665" v="1945" actId="9405"/>
          <ac:inkMkLst>
            <pc:docMk/>
            <pc:sldMk cId="2563039057" sldId="267"/>
            <ac:inkMk id="18" creationId="{E0649EAE-409A-14DB-EFFB-711C6343748B}"/>
          </ac:inkMkLst>
        </pc:inkChg>
        <pc:cxnChg chg="add mod">
          <ac:chgData name="Villarrubia Palacin, Ana (Student)" userId="0978f85d-9638-4306-8c71-7a5d3717313a" providerId="ADAL" clId="{E388AE55-9358-324E-8464-18D2FEBE03AD}" dt="2023-02-05T15:47:22.233" v="1939" actId="692"/>
          <ac:cxnSpMkLst>
            <pc:docMk/>
            <pc:sldMk cId="2563039057" sldId="267"/>
            <ac:cxnSpMk id="9" creationId="{4EF40E8E-C110-001E-90C4-0B2AE2A785D5}"/>
          </ac:cxnSpMkLst>
        </pc:cxnChg>
        <pc:cxnChg chg="add mod">
          <ac:chgData name="Villarrubia Palacin, Ana (Student)" userId="0978f85d-9638-4306-8c71-7a5d3717313a" providerId="ADAL" clId="{E388AE55-9358-324E-8464-18D2FEBE03AD}" dt="2023-02-05T15:47:38.317" v="1943" actId="14100"/>
          <ac:cxnSpMkLst>
            <pc:docMk/>
            <pc:sldMk cId="2563039057" sldId="267"/>
            <ac:cxnSpMk id="13" creationId="{982C2A4C-2E6A-624D-BFE9-4566C8A81AE9}"/>
          </ac:cxnSpMkLst>
        </pc:cxnChg>
      </pc:sldChg>
      <pc:sldChg chg="addSp modSp mod">
        <pc:chgData name="Villarrubia Palacin, Ana (Student)" userId="0978f85d-9638-4306-8c71-7a5d3717313a" providerId="ADAL" clId="{E388AE55-9358-324E-8464-18D2FEBE03AD}" dt="2023-02-05T15:43:11.431" v="1859" actId="1076"/>
        <pc:sldMkLst>
          <pc:docMk/>
          <pc:sldMk cId="664564382" sldId="268"/>
        </pc:sldMkLst>
        <pc:picChg chg="mod">
          <ac:chgData name="Villarrubia Palacin, Ana (Student)" userId="0978f85d-9638-4306-8c71-7a5d3717313a" providerId="ADAL" clId="{E388AE55-9358-324E-8464-18D2FEBE03AD}" dt="2023-02-05T15:42:41.792" v="1854" actId="1076"/>
          <ac:picMkLst>
            <pc:docMk/>
            <pc:sldMk cId="664564382" sldId="268"/>
            <ac:picMk id="4" creationId="{165A57DA-E6DE-643A-7F6E-5337994F2BBC}"/>
          </ac:picMkLst>
        </pc:picChg>
        <pc:picChg chg="add mod">
          <ac:chgData name="Villarrubia Palacin, Ana (Student)" userId="0978f85d-9638-4306-8c71-7a5d3717313a" providerId="ADAL" clId="{E388AE55-9358-324E-8464-18D2FEBE03AD}" dt="2023-02-05T15:43:11.431" v="1859" actId="1076"/>
          <ac:picMkLst>
            <pc:docMk/>
            <pc:sldMk cId="664564382" sldId="268"/>
            <ac:picMk id="1026" creationId="{0474A554-1AFD-FBB5-5379-3A29EF48F26C}"/>
          </ac:picMkLst>
        </pc:picChg>
      </pc:sldChg>
      <pc:sldChg chg="addSp delSp modSp mod setBg">
        <pc:chgData name="Villarrubia Palacin, Ana (Student)" userId="0978f85d-9638-4306-8c71-7a5d3717313a" providerId="ADAL" clId="{E388AE55-9358-324E-8464-18D2FEBE03AD}" dt="2023-02-05T15:44:43.845" v="1868" actId="1076"/>
        <pc:sldMkLst>
          <pc:docMk/>
          <pc:sldMk cId="1887778527" sldId="269"/>
        </pc:sldMkLst>
        <pc:spChg chg="mod">
          <ac:chgData name="Villarrubia Palacin, Ana (Student)" userId="0978f85d-9638-4306-8c71-7a5d3717313a" providerId="ADAL" clId="{E388AE55-9358-324E-8464-18D2FEBE03AD}" dt="2023-02-05T15:44:31.415" v="1867" actId="26606"/>
          <ac:spMkLst>
            <pc:docMk/>
            <pc:sldMk cId="1887778527" sldId="269"/>
            <ac:spMk id="2" creationId="{EB092C20-61CE-DE4D-5B92-00B92B406336}"/>
          </ac:spMkLst>
        </pc:spChg>
        <pc:spChg chg="add del">
          <ac:chgData name="Villarrubia Palacin, Ana (Student)" userId="0978f85d-9638-4306-8c71-7a5d3717313a" providerId="ADAL" clId="{E388AE55-9358-324E-8464-18D2FEBE03AD}" dt="2023-02-05T15:44:00.138" v="1862" actId="26606"/>
          <ac:spMkLst>
            <pc:docMk/>
            <pc:sldMk cId="1887778527" sldId="269"/>
            <ac:spMk id="3" creationId="{EA08B216-7CCF-06CD-6D68-7F915BB7DA50}"/>
          </ac:spMkLst>
        </pc:spChg>
        <pc:spChg chg="add">
          <ac:chgData name="Villarrubia Palacin, Ana (Student)" userId="0978f85d-9638-4306-8c71-7a5d3717313a" providerId="ADAL" clId="{E388AE55-9358-324E-8464-18D2FEBE03AD}" dt="2023-02-05T15:44:31.415" v="1867" actId="26606"/>
          <ac:spMkLst>
            <pc:docMk/>
            <pc:sldMk cId="1887778527" sldId="269"/>
            <ac:spMk id="22" creationId="{579E3846-8D0B-B14A-817A-7FAC9DDAB4D8}"/>
          </ac:spMkLst>
        </pc:spChg>
        <pc:spChg chg="add">
          <ac:chgData name="Villarrubia Palacin, Ana (Student)" userId="0978f85d-9638-4306-8c71-7a5d3717313a" providerId="ADAL" clId="{E388AE55-9358-324E-8464-18D2FEBE03AD}" dt="2023-02-05T15:44:31.415" v="1867" actId="26606"/>
          <ac:spMkLst>
            <pc:docMk/>
            <pc:sldMk cId="1887778527" sldId="269"/>
            <ac:spMk id="24" creationId="{FB1CD9BE-93F1-ED44-946B-8354D74B0B9F}"/>
          </ac:spMkLst>
        </pc:spChg>
        <pc:spChg chg="add">
          <ac:chgData name="Villarrubia Palacin, Ana (Student)" userId="0978f85d-9638-4306-8c71-7a5d3717313a" providerId="ADAL" clId="{E388AE55-9358-324E-8464-18D2FEBE03AD}" dt="2023-02-05T15:44:31.415" v="1867" actId="26606"/>
          <ac:spMkLst>
            <pc:docMk/>
            <pc:sldMk cId="1887778527" sldId="269"/>
            <ac:spMk id="26" creationId="{882E6E09-FCB0-5F41-8BAE-C0581D54B5FD}"/>
          </ac:spMkLst>
        </pc:spChg>
        <pc:spChg chg="add">
          <ac:chgData name="Villarrubia Palacin, Ana (Student)" userId="0978f85d-9638-4306-8c71-7a5d3717313a" providerId="ADAL" clId="{E388AE55-9358-324E-8464-18D2FEBE03AD}" dt="2023-02-05T15:44:31.415" v="1867" actId="26606"/>
          <ac:spMkLst>
            <pc:docMk/>
            <pc:sldMk cId="1887778527" sldId="269"/>
            <ac:spMk id="28" creationId="{D269DB01-9C3C-7841-B8E8-6FDFEF70CB7D}"/>
          </ac:spMkLst>
        </pc:spChg>
        <pc:graphicFrameChg chg="add del">
          <ac:chgData name="Villarrubia Palacin, Ana (Student)" userId="0978f85d-9638-4306-8c71-7a5d3717313a" providerId="ADAL" clId="{E388AE55-9358-324E-8464-18D2FEBE03AD}" dt="2023-02-05T15:44:00.098" v="1861" actId="26606"/>
          <ac:graphicFrameMkLst>
            <pc:docMk/>
            <pc:sldMk cId="1887778527" sldId="269"/>
            <ac:graphicFrameMk id="15" creationId="{40DCD917-A525-8882-E8A4-BE8DC0F15653}"/>
          </ac:graphicFrameMkLst>
        </pc:graphicFrameChg>
        <pc:graphicFrameChg chg="add mod modGraphic">
          <ac:chgData name="Villarrubia Palacin, Ana (Student)" userId="0978f85d-9638-4306-8c71-7a5d3717313a" providerId="ADAL" clId="{E388AE55-9358-324E-8464-18D2FEBE03AD}" dt="2023-02-05T15:44:43.845" v="1868" actId="1076"/>
          <ac:graphicFrameMkLst>
            <pc:docMk/>
            <pc:sldMk cId="1887778527" sldId="269"/>
            <ac:graphicFrameMk id="17" creationId="{44A2D32D-288B-29CD-18B6-1C788495E1A1}"/>
          </ac:graphicFrameMkLst>
        </pc:graphicFrameChg>
      </pc:sldChg>
      <pc:sldChg chg="addSp modSp mod setBg">
        <pc:chgData name="Villarrubia Palacin, Ana (Student)" userId="0978f85d-9638-4306-8c71-7a5d3717313a" providerId="ADAL" clId="{E388AE55-9358-324E-8464-18D2FEBE03AD}" dt="2023-02-05T15:44:49.608" v="1869" actId="26606"/>
        <pc:sldMkLst>
          <pc:docMk/>
          <pc:sldMk cId="1608861808" sldId="270"/>
        </pc:sldMkLst>
        <pc:spChg chg="mod">
          <ac:chgData name="Villarrubia Palacin, Ana (Student)" userId="0978f85d-9638-4306-8c71-7a5d3717313a" providerId="ADAL" clId="{E388AE55-9358-324E-8464-18D2FEBE03AD}" dt="2023-02-05T15:44:49.608" v="1869" actId="26606"/>
          <ac:spMkLst>
            <pc:docMk/>
            <pc:sldMk cId="1608861808" sldId="270"/>
            <ac:spMk id="2" creationId="{997E30BB-E368-CA00-5974-7FA7711A4095}"/>
          </ac:spMkLst>
        </pc:spChg>
        <pc:spChg chg="mod">
          <ac:chgData name="Villarrubia Palacin, Ana (Student)" userId="0978f85d-9638-4306-8c71-7a5d3717313a" providerId="ADAL" clId="{E388AE55-9358-324E-8464-18D2FEBE03AD}" dt="2023-02-05T15:44:49.608" v="1869" actId="26606"/>
          <ac:spMkLst>
            <pc:docMk/>
            <pc:sldMk cId="1608861808" sldId="270"/>
            <ac:spMk id="3" creationId="{3288E2A9-6AF6-BEA4-3231-D8F0FC7A1536}"/>
          </ac:spMkLst>
        </pc:spChg>
        <pc:spChg chg="add">
          <ac:chgData name="Villarrubia Palacin, Ana (Student)" userId="0978f85d-9638-4306-8c71-7a5d3717313a" providerId="ADAL" clId="{E388AE55-9358-324E-8464-18D2FEBE03AD}" dt="2023-02-05T15:44:49.608" v="1869" actId="26606"/>
          <ac:spMkLst>
            <pc:docMk/>
            <pc:sldMk cId="1608861808" sldId="270"/>
            <ac:spMk id="8" creationId="{579E3846-8D0B-B14A-817A-7FAC9DDAB4D8}"/>
          </ac:spMkLst>
        </pc:spChg>
        <pc:spChg chg="add">
          <ac:chgData name="Villarrubia Palacin, Ana (Student)" userId="0978f85d-9638-4306-8c71-7a5d3717313a" providerId="ADAL" clId="{E388AE55-9358-324E-8464-18D2FEBE03AD}" dt="2023-02-05T15:44:49.608" v="1869" actId="26606"/>
          <ac:spMkLst>
            <pc:docMk/>
            <pc:sldMk cId="1608861808" sldId="270"/>
            <ac:spMk id="10" creationId="{DCA5172B-100A-154D-8648-280629D67DD0}"/>
          </ac:spMkLst>
        </pc:spChg>
        <pc:spChg chg="add">
          <ac:chgData name="Villarrubia Palacin, Ana (Student)" userId="0978f85d-9638-4306-8c71-7a5d3717313a" providerId="ADAL" clId="{E388AE55-9358-324E-8464-18D2FEBE03AD}" dt="2023-02-05T15:44:49.608" v="1869" actId="26606"/>
          <ac:spMkLst>
            <pc:docMk/>
            <pc:sldMk cId="1608861808" sldId="270"/>
            <ac:spMk id="12" creationId="{37A9EF9F-F5F8-3B4C-B721-17C0A18761C3}"/>
          </ac:spMkLst>
        </pc:spChg>
        <pc:spChg chg="add">
          <ac:chgData name="Villarrubia Palacin, Ana (Student)" userId="0978f85d-9638-4306-8c71-7a5d3717313a" providerId="ADAL" clId="{E388AE55-9358-324E-8464-18D2FEBE03AD}" dt="2023-02-05T15:44:49.608" v="1869" actId="26606"/>
          <ac:spMkLst>
            <pc:docMk/>
            <pc:sldMk cId="1608861808" sldId="270"/>
            <ac:spMk id="14" creationId="{6DEB3960-7668-064C-B56F-2B18221DED16}"/>
          </ac:spMkLst>
        </pc:spChg>
      </pc:sldChg>
      <pc:sldChg chg="addSp delSp modSp mod setBg">
        <pc:chgData name="Villarrubia Palacin, Ana (Student)" userId="0978f85d-9638-4306-8c71-7a5d3717313a" providerId="ADAL" clId="{E388AE55-9358-324E-8464-18D2FEBE03AD}" dt="2023-02-05T15:42:15.505" v="1853" actId="1076"/>
        <pc:sldMkLst>
          <pc:docMk/>
          <pc:sldMk cId="689302168" sldId="271"/>
        </pc:sldMkLst>
        <pc:spChg chg="del mod">
          <ac:chgData name="Villarrubia Palacin, Ana (Student)" userId="0978f85d-9638-4306-8c71-7a5d3717313a" providerId="ADAL" clId="{E388AE55-9358-324E-8464-18D2FEBE03AD}" dt="2023-02-05T15:37:03.736" v="1786" actId="478"/>
          <ac:spMkLst>
            <pc:docMk/>
            <pc:sldMk cId="689302168" sldId="271"/>
            <ac:spMk id="2" creationId="{F4061A39-712C-8EA0-FBB4-274FB797769C}"/>
          </ac:spMkLst>
        </pc:spChg>
        <pc:spChg chg="add del">
          <ac:chgData name="Villarrubia Palacin, Ana (Student)" userId="0978f85d-9638-4306-8c71-7a5d3717313a" providerId="ADAL" clId="{E388AE55-9358-324E-8464-18D2FEBE03AD}" dt="2023-02-05T15:37:17.591" v="1791" actId="26606"/>
          <ac:spMkLst>
            <pc:docMk/>
            <pc:sldMk cId="689302168" sldId="271"/>
            <ac:spMk id="16" creationId="{1D227D51-204B-ED48-AF9A-0BE9633FE04A}"/>
          </ac:spMkLst>
        </pc:spChg>
        <pc:spChg chg="add del">
          <ac:chgData name="Villarrubia Palacin, Ana (Student)" userId="0978f85d-9638-4306-8c71-7a5d3717313a" providerId="ADAL" clId="{E388AE55-9358-324E-8464-18D2FEBE03AD}" dt="2023-02-05T15:37:17.591" v="1791" actId="26606"/>
          <ac:spMkLst>
            <pc:docMk/>
            <pc:sldMk cId="689302168" sldId="271"/>
            <ac:spMk id="18" creationId="{57A23F45-CDAE-8A40-8DE7-92A0BBC119B7}"/>
          </ac:spMkLst>
        </pc:spChg>
        <pc:spChg chg="add del">
          <ac:chgData name="Villarrubia Palacin, Ana (Student)" userId="0978f85d-9638-4306-8c71-7a5d3717313a" providerId="ADAL" clId="{E388AE55-9358-324E-8464-18D2FEBE03AD}" dt="2023-02-05T15:37:17.591" v="1791" actId="26606"/>
          <ac:spMkLst>
            <pc:docMk/>
            <pc:sldMk cId="689302168" sldId="271"/>
            <ac:spMk id="20" creationId="{68546383-CCC4-544B-B0D8-DE78DE39BB78}"/>
          </ac:spMkLst>
        </pc:spChg>
        <pc:spChg chg="add del">
          <ac:chgData name="Villarrubia Palacin, Ana (Student)" userId="0978f85d-9638-4306-8c71-7a5d3717313a" providerId="ADAL" clId="{E388AE55-9358-324E-8464-18D2FEBE03AD}" dt="2023-02-05T15:37:17.591" v="1791" actId="26606"/>
          <ac:spMkLst>
            <pc:docMk/>
            <pc:sldMk cId="689302168" sldId="271"/>
            <ac:spMk id="22" creationId="{6CA2C65D-0168-1245-86C8-62A8A6F7B813}"/>
          </ac:spMkLst>
        </pc:spChg>
        <pc:spChg chg="add del">
          <ac:chgData name="Villarrubia Palacin, Ana (Student)" userId="0978f85d-9638-4306-8c71-7a5d3717313a" providerId="ADAL" clId="{E388AE55-9358-324E-8464-18D2FEBE03AD}" dt="2023-02-05T15:37:17.591" v="1791" actId="26606"/>
          <ac:spMkLst>
            <pc:docMk/>
            <pc:sldMk cId="689302168" sldId="271"/>
            <ac:spMk id="24" creationId="{56EC6756-249A-354D-B2C0-DA82BEEEC9B9}"/>
          </ac:spMkLst>
        </pc:spChg>
        <pc:spChg chg="add del">
          <ac:chgData name="Villarrubia Palacin, Ana (Student)" userId="0978f85d-9638-4306-8c71-7a5d3717313a" providerId="ADAL" clId="{E388AE55-9358-324E-8464-18D2FEBE03AD}" dt="2023-02-05T15:37:17.591" v="1791" actId="26606"/>
          <ac:spMkLst>
            <pc:docMk/>
            <pc:sldMk cId="689302168" sldId="271"/>
            <ac:spMk id="26" creationId="{99B14128-2D03-F14B-8681-9410A28F3AA2}"/>
          </ac:spMkLst>
        </pc:spChg>
        <pc:spChg chg="add del">
          <ac:chgData name="Villarrubia Palacin, Ana (Student)" userId="0978f85d-9638-4306-8c71-7a5d3717313a" providerId="ADAL" clId="{E388AE55-9358-324E-8464-18D2FEBE03AD}" dt="2023-02-05T15:37:17.581" v="1790" actId="26606"/>
          <ac:spMkLst>
            <pc:docMk/>
            <pc:sldMk cId="689302168" sldId="271"/>
            <ac:spMk id="31" creationId="{1D227D51-204B-ED48-AF9A-0BE9633FE04A}"/>
          </ac:spMkLst>
        </pc:spChg>
        <pc:spChg chg="add del">
          <ac:chgData name="Villarrubia Palacin, Ana (Student)" userId="0978f85d-9638-4306-8c71-7a5d3717313a" providerId="ADAL" clId="{E388AE55-9358-324E-8464-18D2FEBE03AD}" dt="2023-02-05T15:37:17.581" v="1790" actId="26606"/>
          <ac:spMkLst>
            <pc:docMk/>
            <pc:sldMk cId="689302168" sldId="271"/>
            <ac:spMk id="33" creationId="{57A23F45-CDAE-8A40-8DE7-92A0BBC119B7}"/>
          </ac:spMkLst>
        </pc:spChg>
        <pc:spChg chg="add del">
          <ac:chgData name="Villarrubia Palacin, Ana (Student)" userId="0978f85d-9638-4306-8c71-7a5d3717313a" providerId="ADAL" clId="{E388AE55-9358-324E-8464-18D2FEBE03AD}" dt="2023-02-05T15:37:17.581" v="1790" actId="26606"/>
          <ac:spMkLst>
            <pc:docMk/>
            <pc:sldMk cId="689302168" sldId="271"/>
            <ac:spMk id="35" creationId="{68546383-CCC4-544B-B0D8-DE78DE39BB78}"/>
          </ac:spMkLst>
        </pc:spChg>
        <pc:spChg chg="add del">
          <ac:chgData name="Villarrubia Palacin, Ana (Student)" userId="0978f85d-9638-4306-8c71-7a5d3717313a" providerId="ADAL" clId="{E388AE55-9358-324E-8464-18D2FEBE03AD}" dt="2023-02-05T15:37:17.581" v="1790" actId="26606"/>
          <ac:spMkLst>
            <pc:docMk/>
            <pc:sldMk cId="689302168" sldId="271"/>
            <ac:spMk id="37" creationId="{6CA2C65D-0168-1245-86C8-62A8A6F7B813}"/>
          </ac:spMkLst>
        </pc:spChg>
        <pc:spChg chg="add del">
          <ac:chgData name="Villarrubia Palacin, Ana (Student)" userId="0978f85d-9638-4306-8c71-7a5d3717313a" providerId="ADAL" clId="{E388AE55-9358-324E-8464-18D2FEBE03AD}" dt="2023-02-05T15:37:17.581" v="1790" actId="26606"/>
          <ac:spMkLst>
            <pc:docMk/>
            <pc:sldMk cId="689302168" sldId="271"/>
            <ac:spMk id="39" creationId="{755E9273-3717-C94C-9BFF-75E87E47C46A}"/>
          </ac:spMkLst>
        </pc:spChg>
        <pc:spChg chg="add del">
          <ac:chgData name="Villarrubia Palacin, Ana (Student)" userId="0978f85d-9638-4306-8c71-7a5d3717313a" providerId="ADAL" clId="{E388AE55-9358-324E-8464-18D2FEBE03AD}" dt="2023-02-05T15:37:17.581" v="1790" actId="26606"/>
          <ac:spMkLst>
            <pc:docMk/>
            <pc:sldMk cId="689302168" sldId="271"/>
            <ac:spMk id="41" creationId="{9BA6F386-E5BF-4C49-AC0B-6772CD313553}"/>
          </ac:spMkLst>
        </pc:spChg>
        <pc:spChg chg="add">
          <ac:chgData name="Villarrubia Palacin, Ana (Student)" userId="0978f85d-9638-4306-8c71-7a5d3717313a" providerId="ADAL" clId="{E388AE55-9358-324E-8464-18D2FEBE03AD}" dt="2023-02-05T15:37:17.591" v="1791" actId="26606"/>
          <ac:spMkLst>
            <pc:docMk/>
            <pc:sldMk cId="689302168" sldId="271"/>
            <ac:spMk id="43" creationId="{1D227D51-204B-ED48-AF9A-0BE9633FE04A}"/>
          </ac:spMkLst>
        </pc:spChg>
        <pc:spChg chg="add">
          <ac:chgData name="Villarrubia Palacin, Ana (Student)" userId="0978f85d-9638-4306-8c71-7a5d3717313a" providerId="ADAL" clId="{E388AE55-9358-324E-8464-18D2FEBE03AD}" dt="2023-02-05T15:37:17.591" v="1791" actId="26606"/>
          <ac:spMkLst>
            <pc:docMk/>
            <pc:sldMk cId="689302168" sldId="271"/>
            <ac:spMk id="44" creationId="{57A23F45-CDAE-8A40-8DE7-92A0BBC119B7}"/>
          </ac:spMkLst>
        </pc:spChg>
        <pc:spChg chg="add">
          <ac:chgData name="Villarrubia Palacin, Ana (Student)" userId="0978f85d-9638-4306-8c71-7a5d3717313a" providerId="ADAL" clId="{E388AE55-9358-324E-8464-18D2FEBE03AD}" dt="2023-02-05T15:37:17.591" v="1791" actId="26606"/>
          <ac:spMkLst>
            <pc:docMk/>
            <pc:sldMk cId="689302168" sldId="271"/>
            <ac:spMk id="45" creationId="{68546383-CCC4-544B-B0D8-DE78DE39BB78}"/>
          </ac:spMkLst>
        </pc:spChg>
        <pc:spChg chg="add">
          <ac:chgData name="Villarrubia Palacin, Ana (Student)" userId="0978f85d-9638-4306-8c71-7a5d3717313a" providerId="ADAL" clId="{E388AE55-9358-324E-8464-18D2FEBE03AD}" dt="2023-02-05T15:37:17.591" v="1791" actId="26606"/>
          <ac:spMkLst>
            <pc:docMk/>
            <pc:sldMk cId="689302168" sldId="271"/>
            <ac:spMk id="46" creationId="{6CA2C65D-0168-1245-86C8-62A8A6F7B813}"/>
          </ac:spMkLst>
        </pc:spChg>
        <pc:spChg chg="add">
          <ac:chgData name="Villarrubia Palacin, Ana (Student)" userId="0978f85d-9638-4306-8c71-7a5d3717313a" providerId="ADAL" clId="{E388AE55-9358-324E-8464-18D2FEBE03AD}" dt="2023-02-05T15:37:17.591" v="1791" actId="26606"/>
          <ac:spMkLst>
            <pc:docMk/>
            <pc:sldMk cId="689302168" sldId="271"/>
            <ac:spMk id="47" creationId="{56EC6756-249A-354D-B2C0-DA82BEEEC9B9}"/>
          </ac:spMkLst>
        </pc:spChg>
        <pc:spChg chg="add">
          <ac:chgData name="Villarrubia Palacin, Ana (Student)" userId="0978f85d-9638-4306-8c71-7a5d3717313a" providerId="ADAL" clId="{E388AE55-9358-324E-8464-18D2FEBE03AD}" dt="2023-02-05T15:37:17.591" v="1791" actId="26606"/>
          <ac:spMkLst>
            <pc:docMk/>
            <pc:sldMk cId="689302168" sldId="271"/>
            <ac:spMk id="48" creationId="{99B14128-2D03-F14B-8681-9410A28F3AA2}"/>
          </ac:spMkLst>
        </pc:spChg>
        <pc:picChg chg="mod">
          <ac:chgData name="Villarrubia Palacin, Ana (Student)" userId="0978f85d-9638-4306-8c71-7a5d3717313a" providerId="ADAL" clId="{E388AE55-9358-324E-8464-18D2FEBE03AD}" dt="2023-02-05T15:42:15.505" v="1853" actId="1076"/>
          <ac:picMkLst>
            <pc:docMk/>
            <pc:sldMk cId="689302168" sldId="271"/>
            <ac:picMk id="11" creationId="{BDE97F18-75D9-1991-882D-16A345C5B4DA}"/>
          </ac:picMkLst>
        </pc:picChg>
      </pc:sldChg>
      <pc:sldMasterChg chg="del delSldLayout">
        <pc:chgData name="Villarrubia Palacin, Ana (Student)" userId="0978f85d-9638-4306-8c71-7a5d3717313a" providerId="ADAL" clId="{E388AE55-9358-324E-8464-18D2FEBE03AD}" dt="2023-02-02T14:29:32.144" v="64" actId="26606"/>
        <pc:sldMasterMkLst>
          <pc:docMk/>
          <pc:sldMasterMk cId="2460954070" sldId="2147483660"/>
        </pc:sldMasterMkLst>
        <pc:sldLayoutChg chg="del">
          <pc:chgData name="Villarrubia Palacin, Ana (Student)" userId="0978f85d-9638-4306-8c71-7a5d3717313a" providerId="ADAL" clId="{E388AE55-9358-324E-8464-18D2FEBE03AD}" dt="2023-02-02T14:29:32.144" v="64" actId="26606"/>
          <pc:sldLayoutMkLst>
            <pc:docMk/>
            <pc:sldMasterMk cId="2460954070" sldId="2147483660"/>
            <pc:sldLayoutMk cId="2385387890" sldId="2147483661"/>
          </pc:sldLayoutMkLst>
        </pc:sldLayoutChg>
        <pc:sldLayoutChg chg="del">
          <pc:chgData name="Villarrubia Palacin, Ana (Student)" userId="0978f85d-9638-4306-8c71-7a5d3717313a" providerId="ADAL" clId="{E388AE55-9358-324E-8464-18D2FEBE03AD}" dt="2023-02-02T14:29:32.144" v="64" actId="26606"/>
          <pc:sldLayoutMkLst>
            <pc:docMk/>
            <pc:sldMasterMk cId="2460954070" sldId="2147483660"/>
            <pc:sldLayoutMk cId="949138452" sldId="2147483662"/>
          </pc:sldLayoutMkLst>
        </pc:sldLayoutChg>
        <pc:sldLayoutChg chg="del">
          <pc:chgData name="Villarrubia Palacin, Ana (Student)" userId="0978f85d-9638-4306-8c71-7a5d3717313a" providerId="ADAL" clId="{E388AE55-9358-324E-8464-18D2FEBE03AD}" dt="2023-02-02T14:29:32.144" v="64" actId="26606"/>
          <pc:sldLayoutMkLst>
            <pc:docMk/>
            <pc:sldMasterMk cId="2460954070" sldId="2147483660"/>
            <pc:sldLayoutMk cId="2591524520" sldId="2147483663"/>
          </pc:sldLayoutMkLst>
        </pc:sldLayoutChg>
        <pc:sldLayoutChg chg="del">
          <pc:chgData name="Villarrubia Palacin, Ana (Student)" userId="0978f85d-9638-4306-8c71-7a5d3717313a" providerId="ADAL" clId="{E388AE55-9358-324E-8464-18D2FEBE03AD}" dt="2023-02-02T14:29:32.144" v="64" actId="26606"/>
          <pc:sldLayoutMkLst>
            <pc:docMk/>
            <pc:sldMasterMk cId="2460954070" sldId="2147483660"/>
            <pc:sldLayoutMk cId="1203092039" sldId="2147483664"/>
          </pc:sldLayoutMkLst>
        </pc:sldLayoutChg>
        <pc:sldLayoutChg chg="del">
          <pc:chgData name="Villarrubia Palacin, Ana (Student)" userId="0978f85d-9638-4306-8c71-7a5d3717313a" providerId="ADAL" clId="{E388AE55-9358-324E-8464-18D2FEBE03AD}" dt="2023-02-02T14:29:32.144" v="64" actId="26606"/>
          <pc:sldLayoutMkLst>
            <pc:docMk/>
            <pc:sldMasterMk cId="2460954070" sldId="2147483660"/>
            <pc:sldLayoutMk cId="3733172339" sldId="2147483665"/>
          </pc:sldLayoutMkLst>
        </pc:sldLayoutChg>
        <pc:sldLayoutChg chg="del">
          <pc:chgData name="Villarrubia Palacin, Ana (Student)" userId="0978f85d-9638-4306-8c71-7a5d3717313a" providerId="ADAL" clId="{E388AE55-9358-324E-8464-18D2FEBE03AD}" dt="2023-02-02T14:29:32.144" v="64" actId="26606"/>
          <pc:sldLayoutMkLst>
            <pc:docMk/>
            <pc:sldMasterMk cId="2460954070" sldId="2147483660"/>
            <pc:sldLayoutMk cId="3210312558" sldId="2147483666"/>
          </pc:sldLayoutMkLst>
        </pc:sldLayoutChg>
        <pc:sldLayoutChg chg="del">
          <pc:chgData name="Villarrubia Palacin, Ana (Student)" userId="0978f85d-9638-4306-8c71-7a5d3717313a" providerId="ADAL" clId="{E388AE55-9358-324E-8464-18D2FEBE03AD}" dt="2023-02-02T14:29:32.144" v="64" actId="26606"/>
          <pc:sldLayoutMkLst>
            <pc:docMk/>
            <pc:sldMasterMk cId="2460954070" sldId="2147483660"/>
            <pc:sldLayoutMk cId="3146388984" sldId="2147483667"/>
          </pc:sldLayoutMkLst>
        </pc:sldLayoutChg>
        <pc:sldLayoutChg chg="del">
          <pc:chgData name="Villarrubia Palacin, Ana (Student)" userId="0978f85d-9638-4306-8c71-7a5d3717313a" providerId="ADAL" clId="{E388AE55-9358-324E-8464-18D2FEBE03AD}" dt="2023-02-02T14:29:32.144" v="64" actId="26606"/>
          <pc:sldLayoutMkLst>
            <pc:docMk/>
            <pc:sldMasterMk cId="2460954070" sldId="2147483660"/>
            <pc:sldLayoutMk cId="3171841454" sldId="2147483668"/>
          </pc:sldLayoutMkLst>
        </pc:sldLayoutChg>
        <pc:sldLayoutChg chg="del">
          <pc:chgData name="Villarrubia Palacin, Ana (Student)" userId="0978f85d-9638-4306-8c71-7a5d3717313a" providerId="ADAL" clId="{E388AE55-9358-324E-8464-18D2FEBE03AD}" dt="2023-02-02T14:29:32.144" v="64" actId="26606"/>
          <pc:sldLayoutMkLst>
            <pc:docMk/>
            <pc:sldMasterMk cId="2460954070" sldId="2147483660"/>
            <pc:sldLayoutMk cId="1718958274" sldId="2147483669"/>
          </pc:sldLayoutMkLst>
        </pc:sldLayoutChg>
        <pc:sldLayoutChg chg="del">
          <pc:chgData name="Villarrubia Palacin, Ana (Student)" userId="0978f85d-9638-4306-8c71-7a5d3717313a" providerId="ADAL" clId="{E388AE55-9358-324E-8464-18D2FEBE03AD}" dt="2023-02-02T14:29:32.144" v="64" actId="26606"/>
          <pc:sldLayoutMkLst>
            <pc:docMk/>
            <pc:sldMasterMk cId="2460954070" sldId="2147483660"/>
            <pc:sldLayoutMk cId="2202905451" sldId="2147483670"/>
          </pc:sldLayoutMkLst>
        </pc:sldLayoutChg>
        <pc:sldLayoutChg chg="del">
          <pc:chgData name="Villarrubia Palacin, Ana (Student)" userId="0978f85d-9638-4306-8c71-7a5d3717313a" providerId="ADAL" clId="{E388AE55-9358-324E-8464-18D2FEBE03AD}" dt="2023-02-02T14:29:32.144" v="64" actId="26606"/>
          <pc:sldLayoutMkLst>
            <pc:docMk/>
            <pc:sldMasterMk cId="2460954070" sldId="2147483660"/>
            <pc:sldLayoutMk cId="3479445657" sldId="2147483671"/>
          </pc:sldLayoutMkLst>
        </pc:sldLayoutChg>
      </pc:sldMasterChg>
      <pc:sldMasterChg chg="add addSldLayout">
        <pc:chgData name="Villarrubia Palacin, Ana (Student)" userId="0978f85d-9638-4306-8c71-7a5d3717313a" providerId="ADAL" clId="{E388AE55-9358-324E-8464-18D2FEBE03AD}" dt="2023-02-02T14:29:32.144" v="64" actId="26606"/>
        <pc:sldMasterMkLst>
          <pc:docMk/>
          <pc:sldMasterMk cId="1691852153" sldId="2147483685"/>
        </pc:sldMasterMkLst>
        <pc:sldLayoutChg chg="add">
          <pc:chgData name="Villarrubia Palacin, Ana (Student)" userId="0978f85d-9638-4306-8c71-7a5d3717313a" providerId="ADAL" clId="{E388AE55-9358-324E-8464-18D2FEBE03AD}" dt="2023-02-02T14:29:32.144" v="64" actId="26606"/>
          <pc:sldLayoutMkLst>
            <pc:docMk/>
            <pc:sldMasterMk cId="1691852153" sldId="2147483685"/>
            <pc:sldLayoutMk cId="2068210195" sldId="2147483674"/>
          </pc:sldLayoutMkLst>
        </pc:sldLayoutChg>
        <pc:sldLayoutChg chg="add">
          <pc:chgData name="Villarrubia Palacin, Ana (Student)" userId="0978f85d-9638-4306-8c71-7a5d3717313a" providerId="ADAL" clId="{E388AE55-9358-324E-8464-18D2FEBE03AD}" dt="2023-02-02T14:29:32.144" v="64" actId="26606"/>
          <pc:sldLayoutMkLst>
            <pc:docMk/>
            <pc:sldMasterMk cId="1691852153" sldId="2147483685"/>
            <pc:sldLayoutMk cId="2654106356" sldId="2147483675"/>
          </pc:sldLayoutMkLst>
        </pc:sldLayoutChg>
        <pc:sldLayoutChg chg="add">
          <pc:chgData name="Villarrubia Palacin, Ana (Student)" userId="0978f85d-9638-4306-8c71-7a5d3717313a" providerId="ADAL" clId="{E388AE55-9358-324E-8464-18D2FEBE03AD}" dt="2023-02-02T14:29:32.144" v="64" actId="26606"/>
          <pc:sldLayoutMkLst>
            <pc:docMk/>
            <pc:sldMasterMk cId="1691852153" sldId="2147483685"/>
            <pc:sldLayoutMk cId="760972071" sldId="2147483676"/>
          </pc:sldLayoutMkLst>
        </pc:sldLayoutChg>
        <pc:sldLayoutChg chg="add">
          <pc:chgData name="Villarrubia Palacin, Ana (Student)" userId="0978f85d-9638-4306-8c71-7a5d3717313a" providerId="ADAL" clId="{E388AE55-9358-324E-8464-18D2FEBE03AD}" dt="2023-02-02T14:29:32.144" v="64" actId="26606"/>
          <pc:sldLayoutMkLst>
            <pc:docMk/>
            <pc:sldMasterMk cId="1691852153" sldId="2147483685"/>
            <pc:sldLayoutMk cId="3575818779" sldId="2147483677"/>
          </pc:sldLayoutMkLst>
        </pc:sldLayoutChg>
        <pc:sldLayoutChg chg="add">
          <pc:chgData name="Villarrubia Palacin, Ana (Student)" userId="0978f85d-9638-4306-8c71-7a5d3717313a" providerId="ADAL" clId="{E388AE55-9358-324E-8464-18D2FEBE03AD}" dt="2023-02-02T14:29:32.144" v="64" actId="26606"/>
          <pc:sldLayoutMkLst>
            <pc:docMk/>
            <pc:sldMasterMk cId="1691852153" sldId="2147483685"/>
            <pc:sldLayoutMk cId="4124469433" sldId="2147483678"/>
          </pc:sldLayoutMkLst>
        </pc:sldLayoutChg>
        <pc:sldLayoutChg chg="add">
          <pc:chgData name="Villarrubia Palacin, Ana (Student)" userId="0978f85d-9638-4306-8c71-7a5d3717313a" providerId="ADAL" clId="{E388AE55-9358-324E-8464-18D2FEBE03AD}" dt="2023-02-02T14:29:32.144" v="64" actId="26606"/>
          <pc:sldLayoutMkLst>
            <pc:docMk/>
            <pc:sldMasterMk cId="1691852153" sldId="2147483685"/>
            <pc:sldLayoutMk cId="150966342" sldId="2147483679"/>
          </pc:sldLayoutMkLst>
        </pc:sldLayoutChg>
        <pc:sldLayoutChg chg="add">
          <pc:chgData name="Villarrubia Palacin, Ana (Student)" userId="0978f85d-9638-4306-8c71-7a5d3717313a" providerId="ADAL" clId="{E388AE55-9358-324E-8464-18D2FEBE03AD}" dt="2023-02-02T14:29:32.144" v="64" actId="26606"/>
          <pc:sldLayoutMkLst>
            <pc:docMk/>
            <pc:sldMasterMk cId="1691852153" sldId="2147483685"/>
            <pc:sldLayoutMk cId="3726168450" sldId="2147483680"/>
          </pc:sldLayoutMkLst>
        </pc:sldLayoutChg>
        <pc:sldLayoutChg chg="add">
          <pc:chgData name="Villarrubia Palacin, Ana (Student)" userId="0978f85d-9638-4306-8c71-7a5d3717313a" providerId="ADAL" clId="{E388AE55-9358-324E-8464-18D2FEBE03AD}" dt="2023-02-02T14:29:32.144" v="64" actId="26606"/>
          <pc:sldLayoutMkLst>
            <pc:docMk/>
            <pc:sldMasterMk cId="1691852153" sldId="2147483685"/>
            <pc:sldLayoutMk cId="2007458649" sldId="2147483681"/>
          </pc:sldLayoutMkLst>
        </pc:sldLayoutChg>
        <pc:sldLayoutChg chg="add">
          <pc:chgData name="Villarrubia Palacin, Ana (Student)" userId="0978f85d-9638-4306-8c71-7a5d3717313a" providerId="ADAL" clId="{E388AE55-9358-324E-8464-18D2FEBE03AD}" dt="2023-02-02T14:29:32.144" v="64" actId="26606"/>
          <pc:sldLayoutMkLst>
            <pc:docMk/>
            <pc:sldMasterMk cId="1691852153" sldId="2147483685"/>
            <pc:sldLayoutMk cId="278029936" sldId="2147483682"/>
          </pc:sldLayoutMkLst>
        </pc:sldLayoutChg>
        <pc:sldLayoutChg chg="add">
          <pc:chgData name="Villarrubia Palacin, Ana (Student)" userId="0978f85d-9638-4306-8c71-7a5d3717313a" providerId="ADAL" clId="{E388AE55-9358-324E-8464-18D2FEBE03AD}" dt="2023-02-02T14:29:32.144" v="64" actId="26606"/>
          <pc:sldLayoutMkLst>
            <pc:docMk/>
            <pc:sldMasterMk cId="1691852153" sldId="2147483685"/>
            <pc:sldLayoutMk cId="882308774" sldId="2147483683"/>
          </pc:sldLayoutMkLst>
        </pc:sldLayoutChg>
        <pc:sldLayoutChg chg="add">
          <pc:chgData name="Villarrubia Palacin, Ana (Student)" userId="0978f85d-9638-4306-8c71-7a5d3717313a" providerId="ADAL" clId="{E388AE55-9358-324E-8464-18D2FEBE03AD}" dt="2023-02-02T14:29:32.144" v="64" actId="26606"/>
          <pc:sldLayoutMkLst>
            <pc:docMk/>
            <pc:sldMasterMk cId="1691852153" sldId="2147483685"/>
            <pc:sldLayoutMk cId="435064500" sldId="2147483684"/>
          </pc:sldLayoutMkLst>
        </pc:sldLayoutChg>
      </pc:sldMasterChg>
    </pc:docChg>
  </pc:docChgLst>
  <pc:docChgLst>
    <pc:chgData name="Wade, Sam (Student)" userId="S::wades2@lancaster.ac.uk::adce9110-48c8-4440-bb86-4e5c4f444388" providerId="AD" clId="Web-{AF30059E-89C2-4788-8FD9-6494865A34AA}"/>
    <pc:docChg chg="modSld">
      <pc:chgData name="Wade, Sam (Student)" userId="S::wades2@lancaster.ac.uk::adce9110-48c8-4440-bb86-4e5c4f444388" providerId="AD" clId="Web-{AF30059E-89C2-4788-8FD9-6494865A34AA}" dt="2023-02-07T01:28:30.540" v="8" actId="20577"/>
      <pc:docMkLst>
        <pc:docMk/>
      </pc:docMkLst>
      <pc:sldChg chg="modSp">
        <pc:chgData name="Wade, Sam (Student)" userId="S::wades2@lancaster.ac.uk::adce9110-48c8-4440-bb86-4e5c4f444388" providerId="AD" clId="Web-{AF30059E-89C2-4788-8FD9-6494865A34AA}" dt="2023-02-07T01:28:30.540" v="8" actId="20577"/>
        <pc:sldMkLst>
          <pc:docMk/>
          <pc:sldMk cId="1677239504" sldId="276"/>
        </pc:sldMkLst>
        <pc:spChg chg="mod">
          <ac:chgData name="Wade, Sam (Student)" userId="S::wades2@lancaster.ac.uk::adce9110-48c8-4440-bb86-4e5c4f444388" providerId="AD" clId="Web-{AF30059E-89C2-4788-8FD9-6494865A34AA}" dt="2023-02-07T01:28:30.540" v="8" actId="20577"/>
          <ac:spMkLst>
            <pc:docMk/>
            <pc:sldMk cId="1677239504" sldId="276"/>
            <ac:spMk id="5" creationId="{5DE7A29A-FD94-A474-1FF9-C169E44A9E5C}"/>
          </ac:spMkLst>
        </pc:spChg>
      </pc:sldChg>
    </pc:docChg>
  </pc:docChgLst>
  <pc:docChgLst>
    <pc:chgData name="Wade, Sam (Student)" userId="S::wades2@lancaster.ac.uk::adce9110-48c8-4440-bb86-4e5c4f444388" providerId="AD" clId="Web-{7239E763-E28B-4F0F-ADD4-68BFAD43DA7C}"/>
    <pc:docChg chg="addSld modSld">
      <pc:chgData name="Wade, Sam (Student)" userId="S::wades2@lancaster.ac.uk::adce9110-48c8-4440-bb86-4e5c4f444388" providerId="AD" clId="Web-{7239E763-E28B-4F0F-ADD4-68BFAD43DA7C}" dt="2023-02-06T13:11:04.873" v="24" actId="20577"/>
      <pc:docMkLst>
        <pc:docMk/>
      </pc:docMkLst>
      <pc:sldChg chg="modSp">
        <pc:chgData name="Wade, Sam (Student)" userId="S::wades2@lancaster.ac.uk::adce9110-48c8-4440-bb86-4e5c4f444388" providerId="AD" clId="Web-{7239E763-E28B-4F0F-ADD4-68BFAD43DA7C}" dt="2023-02-06T13:11:04.873" v="24" actId="20577"/>
        <pc:sldMkLst>
          <pc:docMk/>
          <pc:sldMk cId="966952660" sldId="272"/>
        </pc:sldMkLst>
        <pc:spChg chg="mod">
          <ac:chgData name="Wade, Sam (Student)" userId="S::wades2@lancaster.ac.uk::adce9110-48c8-4440-bb86-4e5c4f444388" providerId="AD" clId="Web-{7239E763-E28B-4F0F-ADD4-68BFAD43DA7C}" dt="2023-02-06T13:11:04.873" v="24" actId="20577"/>
          <ac:spMkLst>
            <pc:docMk/>
            <pc:sldMk cId="966952660" sldId="272"/>
            <ac:spMk id="3" creationId="{6ED47F2E-9A5D-4216-0F26-345A0B2277F5}"/>
          </ac:spMkLst>
        </pc:spChg>
      </pc:sldChg>
      <pc:sldChg chg="delSp modSp">
        <pc:chgData name="Wade, Sam (Student)" userId="S::wades2@lancaster.ac.uk::adce9110-48c8-4440-bb86-4e5c4f444388" providerId="AD" clId="Web-{7239E763-E28B-4F0F-ADD4-68BFAD43DA7C}" dt="2023-02-06T13:10:08.230" v="20"/>
        <pc:sldMkLst>
          <pc:docMk/>
          <pc:sldMk cId="2543565350" sldId="273"/>
        </pc:sldMkLst>
        <pc:spChg chg="mod">
          <ac:chgData name="Wade, Sam (Student)" userId="S::wades2@lancaster.ac.uk::adce9110-48c8-4440-bb86-4e5c4f444388" providerId="AD" clId="Web-{7239E763-E28B-4F0F-ADD4-68BFAD43DA7C}" dt="2023-02-06T13:10:05.965" v="19" actId="20577"/>
          <ac:spMkLst>
            <pc:docMk/>
            <pc:sldMk cId="2543565350" sldId="273"/>
            <ac:spMk id="3" creationId="{BBEF4F6A-FF66-D4EC-EBFB-F7CDD32C2649}"/>
          </ac:spMkLst>
        </pc:spChg>
        <pc:picChg chg="del">
          <ac:chgData name="Wade, Sam (Student)" userId="S::wades2@lancaster.ac.uk::adce9110-48c8-4440-bb86-4e5c4f444388" providerId="AD" clId="Web-{7239E763-E28B-4F0F-ADD4-68BFAD43DA7C}" dt="2023-02-06T13:10:08.230" v="20"/>
          <ac:picMkLst>
            <pc:docMk/>
            <pc:sldMk cId="2543565350" sldId="273"/>
            <ac:picMk id="4" creationId="{7827F72E-8AB6-5297-64CD-BC6000336D8E}"/>
          </ac:picMkLst>
        </pc:picChg>
      </pc:sldChg>
      <pc:sldChg chg="addSp modSp new">
        <pc:chgData name="Wade, Sam (Student)" userId="S::wades2@lancaster.ac.uk::adce9110-48c8-4440-bb86-4e5c4f444388" providerId="AD" clId="Web-{7239E763-E28B-4F0F-ADD4-68BFAD43DA7C}" dt="2023-02-06T13:10:25.887" v="23" actId="20577"/>
        <pc:sldMkLst>
          <pc:docMk/>
          <pc:sldMk cId="3793745228" sldId="275"/>
        </pc:sldMkLst>
        <pc:spChg chg="mod">
          <ac:chgData name="Wade, Sam (Student)" userId="S::wades2@lancaster.ac.uk::adce9110-48c8-4440-bb86-4e5c4f444388" providerId="AD" clId="Web-{7239E763-E28B-4F0F-ADD4-68BFAD43DA7C}" dt="2023-02-06T13:10:25.887" v="23" actId="20577"/>
          <ac:spMkLst>
            <pc:docMk/>
            <pc:sldMk cId="3793745228" sldId="275"/>
            <ac:spMk id="2" creationId="{31F69F41-4493-6B20-1D2F-67CC935DB4D1}"/>
          </ac:spMkLst>
        </pc:spChg>
        <pc:spChg chg="mod">
          <ac:chgData name="Wade, Sam (Student)" userId="S::wades2@lancaster.ac.uk::adce9110-48c8-4440-bb86-4e5c4f444388" providerId="AD" clId="Web-{7239E763-E28B-4F0F-ADD4-68BFAD43DA7C}" dt="2023-02-06T13:09:22.385" v="16" actId="20577"/>
          <ac:spMkLst>
            <pc:docMk/>
            <pc:sldMk cId="3793745228" sldId="275"/>
            <ac:spMk id="3" creationId="{013BAE7C-F338-7B18-D474-0D2ACFFF6E01}"/>
          </ac:spMkLst>
        </pc:spChg>
        <pc:picChg chg="add">
          <ac:chgData name="Wade, Sam (Student)" userId="S::wades2@lancaster.ac.uk::adce9110-48c8-4440-bb86-4e5c4f444388" providerId="AD" clId="Web-{7239E763-E28B-4F0F-ADD4-68BFAD43DA7C}" dt="2023-02-06T13:09:32.589" v="17"/>
          <ac:picMkLst>
            <pc:docMk/>
            <pc:sldMk cId="3793745228" sldId="275"/>
            <ac:picMk id="5" creationId="{D776994B-408B-6F21-ED54-BE73DACFCEE0}"/>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F3E3516-CC19-4987-8D01-7CA75240D21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76A4D33-D7D4-48FA-AD32-7E0EB5A425F0}">
      <dgm:prSet/>
      <dgm:spPr/>
      <dgm:t>
        <a:bodyPr/>
        <a:lstStyle/>
        <a:p>
          <a:r>
            <a:rPr lang="en-US" b="0" i="0"/>
            <a:t>Just like the bit is the basic unit of information of a classical computer, a </a:t>
          </a:r>
          <a:r>
            <a:rPr lang="en-US" b="1" i="1"/>
            <a:t>qubit</a:t>
          </a:r>
          <a:r>
            <a:rPr lang="en-US" b="0" i="0"/>
            <a:t> is the basic unit of information of a quantum computer. </a:t>
          </a:r>
          <a:endParaRPr lang="en-US"/>
        </a:p>
      </dgm:t>
    </dgm:pt>
    <dgm:pt modelId="{E29119D2-955E-41C3-A900-6DCBDE33B48F}" type="parTrans" cxnId="{796F511F-4E4A-4D1B-AB04-AED85E1CA3B6}">
      <dgm:prSet/>
      <dgm:spPr/>
      <dgm:t>
        <a:bodyPr/>
        <a:lstStyle/>
        <a:p>
          <a:endParaRPr lang="en-US"/>
        </a:p>
      </dgm:t>
    </dgm:pt>
    <dgm:pt modelId="{67B6D15C-370A-45F7-A229-E40AF259E31C}" type="sibTrans" cxnId="{796F511F-4E4A-4D1B-AB04-AED85E1CA3B6}">
      <dgm:prSet/>
      <dgm:spPr/>
      <dgm:t>
        <a:bodyPr/>
        <a:lstStyle/>
        <a:p>
          <a:endParaRPr lang="en-US"/>
        </a:p>
      </dgm:t>
    </dgm:pt>
    <dgm:pt modelId="{ED11E43D-B1AA-42D5-99F8-20277D9CA973}">
      <dgm:prSet/>
      <dgm:spPr/>
      <dgm:t>
        <a:bodyPr/>
        <a:lstStyle/>
        <a:p>
          <a:r>
            <a:rPr lang="en-US" b="0" i="0"/>
            <a:t>A qubit a superposition of binary states 0 and 1, that is, it</a:t>
          </a:r>
          <a:r>
            <a:rPr lang="en-GB" b="0" i="0"/>
            <a:t> uses the quantum mechanical phenomena of </a:t>
          </a:r>
          <a:r>
            <a:rPr lang="en-GB" b="1" i="1"/>
            <a:t>superposition</a:t>
          </a:r>
          <a:r>
            <a:rPr lang="en-GB" b="0" i="0"/>
            <a:t> to achieve a linear combination of two states.</a:t>
          </a:r>
          <a:endParaRPr lang="en-US"/>
        </a:p>
      </dgm:t>
    </dgm:pt>
    <dgm:pt modelId="{83A95C2A-7C2A-476E-8825-EF2088D50AC1}" type="parTrans" cxnId="{760B3D11-A2DD-4D17-A164-4310C1288419}">
      <dgm:prSet/>
      <dgm:spPr/>
      <dgm:t>
        <a:bodyPr/>
        <a:lstStyle/>
        <a:p>
          <a:endParaRPr lang="en-US"/>
        </a:p>
      </dgm:t>
    </dgm:pt>
    <dgm:pt modelId="{C721DFA6-2B50-422B-8BFB-7D6F72DF3BFA}" type="sibTrans" cxnId="{760B3D11-A2DD-4D17-A164-4310C1288419}">
      <dgm:prSet/>
      <dgm:spPr/>
      <dgm:t>
        <a:bodyPr/>
        <a:lstStyle/>
        <a:p>
          <a:endParaRPr lang="en-US"/>
        </a:p>
      </dgm:t>
    </dgm:pt>
    <dgm:pt modelId="{575FEA8B-F509-4A26-973D-76B6E1B5BBC7}">
      <dgm:prSet/>
      <dgm:spPr/>
      <dgm:t>
        <a:bodyPr/>
        <a:lstStyle/>
        <a:p>
          <a:r>
            <a:rPr lang="en-GB" b="0" i="0"/>
            <a:t>With the use of quantum gates, which are essentially unitary operators (described by unitary matrices), we can build quantum circuits, just like the classical gates are the building blocks of classical circuits.</a:t>
          </a:r>
          <a:endParaRPr lang="en-US"/>
        </a:p>
      </dgm:t>
    </dgm:pt>
    <dgm:pt modelId="{9B10782F-D055-4678-8A71-2C53FC80ED84}" type="parTrans" cxnId="{CAA673C3-FA24-4EF7-B912-249D72304C56}">
      <dgm:prSet/>
      <dgm:spPr/>
      <dgm:t>
        <a:bodyPr/>
        <a:lstStyle/>
        <a:p>
          <a:endParaRPr lang="en-US"/>
        </a:p>
      </dgm:t>
    </dgm:pt>
    <dgm:pt modelId="{108777E1-C386-432C-8566-5EC3FC22BE6B}" type="sibTrans" cxnId="{CAA673C3-FA24-4EF7-B912-249D72304C56}">
      <dgm:prSet/>
      <dgm:spPr/>
      <dgm:t>
        <a:bodyPr/>
        <a:lstStyle/>
        <a:p>
          <a:endParaRPr lang="en-US"/>
        </a:p>
      </dgm:t>
    </dgm:pt>
    <dgm:pt modelId="{4CEDD8B3-3CA1-4864-86E2-FEC7FFB44672}" type="pres">
      <dgm:prSet presAssocID="{1F3E3516-CC19-4987-8D01-7CA75240D21D}" presName="root" presStyleCnt="0">
        <dgm:presLayoutVars>
          <dgm:dir/>
          <dgm:resizeHandles val="exact"/>
        </dgm:presLayoutVars>
      </dgm:prSet>
      <dgm:spPr/>
    </dgm:pt>
    <dgm:pt modelId="{6C0B5015-475D-4B52-BE59-E4CE2788004E}" type="pres">
      <dgm:prSet presAssocID="{076A4D33-D7D4-48FA-AD32-7E0EB5A425F0}" presName="compNode" presStyleCnt="0"/>
      <dgm:spPr/>
    </dgm:pt>
    <dgm:pt modelId="{C09C5D08-24B7-4CD3-A789-FCACCBFB287B}" type="pres">
      <dgm:prSet presAssocID="{076A4D33-D7D4-48FA-AD32-7E0EB5A425F0}" presName="bgRect" presStyleLbl="bgShp" presStyleIdx="0" presStyleCnt="3"/>
      <dgm:spPr/>
    </dgm:pt>
    <dgm:pt modelId="{F9EA1511-B1BE-4EF3-A1C5-EB0DDE957672}" type="pres">
      <dgm:prSet presAssocID="{076A4D33-D7D4-48FA-AD32-7E0EB5A425F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3F40698F-9C88-4B76-92D2-D6494FF8320E}" type="pres">
      <dgm:prSet presAssocID="{076A4D33-D7D4-48FA-AD32-7E0EB5A425F0}" presName="spaceRect" presStyleCnt="0"/>
      <dgm:spPr/>
    </dgm:pt>
    <dgm:pt modelId="{F5BFC33E-218E-487D-86C9-BA22CEB7EE05}" type="pres">
      <dgm:prSet presAssocID="{076A4D33-D7D4-48FA-AD32-7E0EB5A425F0}" presName="parTx" presStyleLbl="revTx" presStyleIdx="0" presStyleCnt="3">
        <dgm:presLayoutVars>
          <dgm:chMax val="0"/>
          <dgm:chPref val="0"/>
        </dgm:presLayoutVars>
      </dgm:prSet>
      <dgm:spPr/>
    </dgm:pt>
    <dgm:pt modelId="{848074AC-EA65-4420-94F9-84E375DE9C4D}" type="pres">
      <dgm:prSet presAssocID="{67B6D15C-370A-45F7-A229-E40AF259E31C}" presName="sibTrans" presStyleCnt="0"/>
      <dgm:spPr/>
    </dgm:pt>
    <dgm:pt modelId="{D29CDEAA-A393-465E-8745-E356094CC3DD}" type="pres">
      <dgm:prSet presAssocID="{ED11E43D-B1AA-42D5-99F8-20277D9CA973}" presName="compNode" presStyleCnt="0"/>
      <dgm:spPr/>
    </dgm:pt>
    <dgm:pt modelId="{611DA3EC-2236-4EB4-9558-61D0EEFFA78A}" type="pres">
      <dgm:prSet presAssocID="{ED11E43D-B1AA-42D5-99F8-20277D9CA973}" presName="bgRect" presStyleLbl="bgShp" presStyleIdx="1" presStyleCnt="3"/>
      <dgm:spPr/>
    </dgm:pt>
    <dgm:pt modelId="{BE6427C5-22C4-494B-B4E4-6EA69A280401}" type="pres">
      <dgm:prSet presAssocID="{ED11E43D-B1AA-42D5-99F8-20277D9CA97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tom"/>
        </a:ext>
      </dgm:extLst>
    </dgm:pt>
    <dgm:pt modelId="{AEC7E03A-FDCC-4F73-8203-B0333026DA94}" type="pres">
      <dgm:prSet presAssocID="{ED11E43D-B1AA-42D5-99F8-20277D9CA973}" presName="spaceRect" presStyleCnt="0"/>
      <dgm:spPr/>
    </dgm:pt>
    <dgm:pt modelId="{FF668EB6-2107-4C0E-B801-44D82F53CF2F}" type="pres">
      <dgm:prSet presAssocID="{ED11E43D-B1AA-42D5-99F8-20277D9CA973}" presName="parTx" presStyleLbl="revTx" presStyleIdx="1" presStyleCnt="3">
        <dgm:presLayoutVars>
          <dgm:chMax val="0"/>
          <dgm:chPref val="0"/>
        </dgm:presLayoutVars>
      </dgm:prSet>
      <dgm:spPr/>
    </dgm:pt>
    <dgm:pt modelId="{B9B7D5E6-32F6-47D8-B011-FC9E6551E4DC}" type="pres">
      <dgm:prSet presAssocID="{C721DFA6-2B50-422B-8BFB-7D6F72DF3BFA}" presName="sibTrans" presStyleCnt="0"/>
      <dgm:spPr/>
    </dgm:pt>
    <dgm:pt modelId="{A6F46597-F59E-411F-98C6-6E43C7236F6D}" type="pres">
      <dgm:prSet presAssocID="{575FEA8B-F509-4A26-973D-76B6E1B5BBC7}" presName="compNode" presStyleCnt="0"/>
      <dgm:spPr/>
    </dgm:pt>
    <dgm:pt modelId="{B38851DF-F125-40D8-B9A4-3608EF4871BE}" type="pres">
      <dgm:prSet presAssocID="{575FEA8B-F509-4A26-973D-76B6E1B5BBC7}" presName="bgRect" presStyleLbl="bgShp" presStyleIdx="2" presStyleCnt="3"/>
      <dgm:spPr/>
    </dgm:pt>
    <dgm:pt modelId="{10B44E23-76BC-4A54-B929-CCF0E477EABD}" type="pres">
      <dgm:prSet presAssocID="{575FEA8B-F509-4A26-973D-76B6E1B5BB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D7BA955B-A9EC-4020-84CA-562F8B818BC1}" type="pres">
      <dgm:prSet presAssocID="{575FEA8B-F509-4A26-973D-76B6E1B5BBC7}" presName="spaceRect" presStyleCnt="0"/>
      <dgm:spPr/>
    </dgm:pt>
    <dgm:pt modelId="{5F3636C1-4603-4E5A-AD71-C57100ABCC1C}" type="pres">
      <dgm:prSet presAssocID="{575FEA8B-F509-4A26-973D-76B6E1B5BBC7}" presName="parTx" presStyleLbl="revTx" presStyleIdx="2" presStyleCnt="3">
        <dgm:presLayoutVars>
          <dgm:chMax val="0"/>
          <dgm:chPref val="0"/>
        </dgm:presLayoutVars>
      </dgm:prSet>
      <dgm:spPr/>
    </dgm:pt>
  </dgm:ptLst>
  <dgm:cxnLst>
    <dgm:cxn modelId="{760B3D11-A2DD-4D17-A164-4310C1288419}" srcId="{1F3E3516-CC19-4987-8D01-7CA75240D21D}" destId="{ED11E43D-B1AA-42D5-99F8-20277D9CA973}" srcOrd="1" destOrd="0" parTransId="{83A95C2A-7C2A-476E-8825-EF2088D50AC1}" sibTransId="{C721DFA6-2B50-422B-8BFB-7D6F72DF3BFA}"/>
    <dgm:cxn modelId="{796F511F-4E4A-4D1B-AB04-AED85E1CA3B6}" srcId="{1F3E3516-CC19-4987-8D01-7CA75240D21D}" destId="{076A4D33-D7D4-48FA-AD32-7E0EB5A425F0}" srcOrd="0" destOrd="0" parTransId="{E29119D2-955E-41C3-A900-6DCBDE33B48F}" sibTransId="{67B6D15C-370A-45F7-A229-E40AF259E31C}"/>
    <dgm:cxn modelId="{69427526-61BE-4709-940E-879D845E011F}" type="presOf" srcId="{076A4D33-D7D4-48FA-AD32-7E0EB5A425F0}" destId="{F5BFC33E-218E-487D-86C9-BA22CEB7EE05}" srcOrd="0" destOrd="0" presId="urn:microsoft.com/office/officeart/2018/2/layout/IconVerticalSolidList"/>
    <dgm:cxn modelId="{1357F856-AA40-4866-8FBE-69E4CC26086C}" type="presOf" srcId="{ED11E43D-B1AA-42D5-99F8-20277D9CA973}" destId="{FF668EB6-2107-4C0E-B801-44D82F53CF2F}" srcOrd="0" destOrd="0" presId="urn:microsoft.com/office/officeart/2018/2/layout/IconVerticalSolidList"/>
    <dgm:cxn modelId="{11C9D876-3C8B-4D33-8985-5F9594D3D863}" type="presOf" srcId="{575FEA8B-F509-4A26-973D-76B6E1B5BBC7}" destId="{5F3636C1-4603-4E5A-AD71-C57100ABCC1C}" srcOrd="0" destOrd="0" presId="urn:microsoft.com/office/officeart/2018/2/layout/IconVerticalSolidList"/>
    <dgm:cxn modelId="{CAA673C3-FA24-4EF7-B912-249D72304C56}" srcId="{1F3E3516-CC19-4987-8D01-7CA75240D21D}" destId="{575FEA8B-F509-4A26-973D-76B6E1B5BBC7}" srcOrd="2" destOrd="0" parTransId="{9B10782F-D055-4678-8A71-2C53FC80ED84}" sibTransId="{108777E1-C386-432C-8566-5EC3FC22BE6B}"/>
    <dgm:cxn modelId="{309672FA-FEF7-471C-A7B0-56E50F257C06}" type="presOf" srcId="{1F3E3516-CC19-4987-8D01-7CA75240D21D}" destId="{4CEDD8B3-3CA1-4864-86E2-FEC7FFB44672}" srcOrd="0" destOrd="0" presId="urn:microsoft.com/office/officeart/2018/2/layout/IconVerticalSolidList"/>
    <dgm:cxn modelId="{407736D3-0E56-4724-987F-5C566FDBEC1E}" type="presParOf" srcId="{4CEDD8B3-3CA1-4864-86E2-FEC7FFB44672}" destId="{6C0B5015-475D-4B52-BE59-E4CE2788004E}" srcOrd="0" destOrd="0" presId="urn:microsoft.com/office/officeart/2018/2/layout/IconVerticalSolidList"/>
    <dgm:cxn modelId="{680927E8-08B9-4B60-9FD1-D1D8310A34F1}" type="presParOf" srcId="{6C0B5015-475D-4B52-BE59-E4CE2788004E}" destId="{C09C5D08-24B7-4CD3-A789-FCACCBFB287B}" srcOrd="0" destOrd="0" presId="urn:microsoft.com/office/officeart/2018/2/layout/IconVerticalSolidList"/>
    <dgm:cxn modelId="{B2AD25C2-CB90-4047-847C-D87C1AD10944}" type="presParOf" srcId="{6C0B5015-475D-4B52-BE59-E4CE2788004E}" destId="{F9EA1511-B1BE-4EF3-A1C5-EB0DDE957672}" srcOrd="1" destOrd="0" presId="urn:microsoft.com/office/officeart/2018/2/layout/IconVerticalSolidList"/>
    <dgm:cxn modelId="{0CA7FA54-B237-4C3E-BD0D-CFA5C79C28A7}" type="presParOf" srcId="{6C0B5015-475D-4B52-BE59-E4CE2788004E}" destId="{3F40698F-9C88-4B76-92D2-D6494FF8320E}" srcOrd="2" destOrd="0" presId="urn:microsoft.com/office/officeart/2018/2/layout/IconVerticalSolidList"/>
    <dgm:cxn modelId="{21791B81-BF48-428F-AC06-E2D22988DED2}" type="presParOf" srcId="{6C0B5015-475D-4B52-BE59-E4CE2788004E}" destId="{F5BFC33E-218E-487D-86C9-BA22CEB7EE05}" srcOrd="3" destOrd="0" presId="urn:microsoft.com/office/officeart/2018/2/layout/IconVerticalSolidList"/>
    <dgm:cxn modelId="{39528541-FAE9-489A-98FC-77522A6E7FE2}" type="presParOf" srcId="{4CEDD8B3-3CA1-4864-86E2-FEC7FFB44672}" destId="{848074AC-EA65-4420-94F9-84E375DE9C4D}" srcOrd="1" destOrd="0" presId="urn:microsoft.com/office/officeart/2018/2/layout/IconVerticalSolidList"/>
    <dgm:cxn modelId="{439971E8-813E-4B2D-B5DB-BEF0B4C8F627}" type="presParOf" srcId="{4CEDD8B3-3CA1-4864-86E2-FEC7FFB44672}" destId="{D29CDEAA-A393-465E-8745-E356094CC3DD}" srcOrd="2" destOrd="0" presId="urn:microsoft.com/office/officeart/2018/2/layout/IconVerticalSolidList"/>
    <dgm:cxn modelId="{FEA24302-46F3-4693-ACA1-582BB29BA28F}" type="presParOf" srcId="{D29CDEAA-A393-465E-8745-E356094CC3DD}" destId="{611DA3EC-2236-4EB4-9558-61D0EEFFA78A}" srcOrd="0" destOrd="0" presId="urn:microsoft.com/office/officeart/2018/2/layout/IconVerticalSolidList"/>
    <dgm:cxn modelId="{9D04710A-CF5C-47FC-A1CD-69F28BACAA31}" type="presParOf" srcId="{D29CDEAA-A393-465E-8745-E356094CC3DD}" destId="{BE6427C5-22C4-494B-B4E4-6EA69A280401}" srcOrd="1" destOrd="0" presId="urn:microsoft.com/office/officeart/2018/2/layout/IconVerticalSolidList"/>
    <dgm:cxn modelId="{D1DE969D-EDF5-4471-AFC2-F7082CCC9DDA}" type="presParOf" srcId="{D29CDEAA-A393-465E-8745-E356094CC3DD}" destId="{AEC7E03A-FDCC-4F73-8203-B0333026DA94}" srcOrd="2" destOrd="0" presId="urn:microsoft.com/office/officeart/2018/2/layout/IconVerticalSolidList"/>
    <dgm:cxn modelId="{E76A0409-286D-4EBD-9A12-D759C7732D48}" type="presParOf" srcId="{D29CDEAA-A393-465E-8745-E356094CC3DD}" destId="{FF668EB6-2107-4C0E-B801-44D82F53CF2F}" srcOrd="3" destOrd="0" presId="urn:microsoft.com/office/officeart/2018/2/layout/IconVerticalSolidList"/>
    <dgm:cxn modelId="{ABCFD9AB-E99F-44F1-B666-76AF91F18712}" type="presParOf" srcId="{4CEDD8B3-3CA1-4864-86E2-FEC7FFB44672}" destId="{B9B7D5E6-32F6-47D8-B011-FC9E6551E4DC}" srcOrd="3" destOrd="0" presId="urn:microsoft.com/office/officeart/2018/2/layout/IconVerticalSolidList"/>
    <dgm:cxn modelId="{AC0CDC0D-6880-4D2D-8D1B-2CEE56332FC5}" type="presParOf" srcId="{4CEDD8B3-3CA1-4864-86E2-FEC7FFB44672}" destId="{A6F46597-F59E-411F-98C6-6E43C7236F6D}" srcOrd="4" destOrd="0" presId="urn:microsoft.com/office/officeart/2018/2/layout/IconVerticalSolidList"/>
    <dgm:cxn modelId="{9E3E2A5F-A4D0-4568-A95C-9E0889FB568F}" type="presParOf" srcId="{A6F46597-F59E-411F-98C6-6E43C7236F6D}" destId="{B38851DF-F125-40D8-B9A4-3608EF4871BE}" srcOrd="0" destOrd="0" presId="urn:microsoft.com/office/officeart/2018/2/layout/IconVerticalSolidList"/>
    <dgm:cxn modelId="{1A4070A5-D8A2-4BBE-B36E-FCEF27702C26}" type="presParOf" srcId="{A6F46597-F59E-411F-98C6-6E43C7236F6D}" destId="{10B44E23-76BC-4A54-B929-CCF0E477EABD}" srcOrd="1" destOrd="0" presId="urn:microsoft.com/office/officeart/2018/2/layout/IconVerticalSolidList"/>
    <dgm:cxn modelId="{EEA329E0-CEB8-447D-B16E-A7820281C9AB}" type="presParOf" srcId="{A6F46597-F59E-411F-98C6-6E43C7236F6D}" destId="{D7BA955B-A9EC-4020-84CA-562F8B818BC1}" srcOrd="2" destOrd="0" presId="urn:microsoft.com/office/officeart/2018/2/layout/IconVerticalSolidList"/>
    <dgm:cxn modelId="{CA6472FE-FD07-4E59-BFF3-694B0299B022}" type="presParOf" srcId="{A6F46597-F59E-411F-98C6-6E43C7236F6D}" destId="{5F3636C1-4603-4E5A-AD71-C57100ABCC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F66544-C403-4542-86F7-6B262F90B1F0}"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4AA7BA33-5A8E-436F-8660-F32854373BD5}">
      <dgm:prSet/>
      <dgm:spPr/>
      <dgm:t>
        <a:bodyPr/>
        <a:lstStyle/>
        <a:p>
          <a:r>
            <a:rPr lang="en-US" b="0" i="0" err="1"/>
            <a:t>Optimises</a:t>
          </a:r>
          <a:r>
            <a:rPr lang="en-US" b="0" i="0"/>
            <a:t> a function by taking a guided random walk through the input space</a:t>
          </a:r>
          <a:endParaRPr lang="en-US"/>
        </a:p>
      </dgm:t>
    </dgm:pt>
    <dgm:pt modelId="{0A1FBEAD-7DCD-4095-A40E-DA3557F8EC95}" type="parTrans" cxnId="{241F4D8F-619A-4063-B327-404C4C35AEEA}">
      <dgm:prSet/>
      <dgm:spPr/>
      <dgm:t>
        <a:bodyPr/>
        <a:lstStyle/>
        <a:p>
          <a:endParaRPr lang="en-US"/>
        </a:p>
      </dgm:t>
    </dgm:pt>
    <dgm:pt modelId="{46BC01A3-A0B1-4DCA-88D2-0ACF4DC1E2CC}" type="sibTrans" cxnId="{241F4D8F-619A-4063-B327-404C4C35AEEA}">
      <dgm:prSet/>
      <dgm:spPr/>
      <dgm:t>
        <a:bodyPr/>
        <a:lstStyle/>
        <a:p>
          <a:endParaRPr lang="en-US"/>
        </a:p>
      </dgm:t>
    </dgm:pt>
    <dgm:pt modelId="{97DFB30B-A3CA-46B6-907A-EA31809972AB}">
      <dgm:prSet/>
      <dgm:spPr/>
      <dgm:t>
        <a:bodyPr/>
        <a:lstStyle/>
        <a:p>
          <a:r>
            <a:rPr lang="en-US" b="0" i="0"/>
            <a:t>Start from an initial random choice of planet and then use Grover's algorithm to find better and better planets</a:t>
          </a:r>
          <a:endParaRPr lang="en-US"/>
        </a:p>
      </dgm:t>
    </dgm:pt>
    <dgm:pt modelId="{3974D7DE-8E85-423A-A44B-065A34B24650}" type="parTrans" cxnId="{81E71D4F-CD41-4322-9A39-E10EEBB84E80}">
      <dgm:prSet/>
      <dgm:spPr/>
      <dgm:t>
        <a:bodyPr/>
        <a:lstStyle/>
        <a:p>
          <a:endParaRPr lang="en-US"/>
        </a:p>
      </dgm:t>
    </dgm:pt>
    <dgm:pt modelId="{7D88EB8E-B58A-45B0-9779-047DE61ACDD5}" type="sibTrans" cxnId="{81E71D4F-CD41-4322-9A39-E10EEBB84E80}">
      <dgm:prSet/>
      <dgm:spPr/>
      <dgm:t>
        <a:bodyPr/>
        <a:lstStyle/>
        <a:p>
          <a:endParaRPr lang="en-US"/>
        </a:p>
      </dgm:t>
    </dgm:pt>
    <dgm:pt modelId="{C6803CDC-E436-42A1-9801-A84762DFC837}" type="pres">
      <dgm:prSet presAssocID="{7CF66544-C403-4542-86F7-6B262F90B1F0}" presName="root" presStyleCnt="0">
        <dgm:presLayoutVars>
          <dgm:dir/>
          <dgm:resizeHandles val="exact"/>
        </dgm:presLayoutVars>
      </dgm:prSet>
      <dgm:spPr/>
    </dgm:pt>
    <dgm:pt modelId="{711693E0-DEEC-4160-BDE4-43A744B1AA71}" type="pres">
      <dgm:prSet presAssocID="{4AA7BA33-5A8E-436F-8660-F32854373BD5}" presName="compNode" presStyleCnt="0"/>
      <dgm:spPr/>
    </dgm:pt>
    <dgm:pt modelId="{4CD13BDA-D815-4FEE-A9A3-9BF133B5B271}" type="pres">
      <dgm:prSet presAssocID="{4AA7BA33-5A8E-436F-8660-F32854373BD5}" presName="bgRect" presStyleLbl="bgShp" presStyleIdx="0" presStyleCnt="2"/>
      <dgm:spPr/>
    </dgm:pt>
    <dgm:pt modelId="{F9FAC23A-9542-48C7-9270-6D9D50F55968}" type="pres">
      <dgm:prSet presAssocID="{4AA7BA33-5A8E-436F-8660-F32854373BD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lk"/>
        </a:ext>
      </dgm:extLst>
    </dgm:pt>
    <dgm:pt modelId="{39AAA4BD-FE27-4B74-8F97-77EE7F882D7A}" type="pres">
      <dgm:prSet presAssocID="{4AA7BA33-5A8E-436F-8660-F32854373BD5}" presName="spaceRect" presStyleCnt="0"/>
      <dgm:spPr/>
    </dgm:pt>
    <dgm:pt modelId="{63502278-4F17-40DB-9DFB-BB4246A9B1CF}" type="pres">
      <dgm:prSet presAssocID="{4AA7BA33-5A8E-436F-8660-F32854373BD5}" presName="parTx" presStyleLbl="revTx" presStyleIdx="0" presStyleCnt="2">
        <dgm:presLayoutVars>
          <dgm:chMax val="0"/>
          <dgm:chPref val="0"/>
        </dgm:presLayoutVars>
      </dgm:prSet>
      <dgm:spPr/>
    </dgm:pt>
    <dgm:pt modelId="{335C34F8-2F3B-2F40-8427-B9FD824F25FA}" type="pres">
      <dgm:prSet presAssocID="{46BC01A3-A0B1-4DCA-88D2-0ACF4DC1E2CC}" presName="sibTrans" presStyleCnt="0"/>
      <dgm:spPr/>
    </dgm:pt>
    <dgm:pt modelId="{9595DC5A-C1FA-436E-B6DF-91BDB73822C8}" type="pres">
      <dgm:prSet presAssocID="{97DFB30B-A3CA-46B6-907A-EA31809972AB}" presName="compNode" presStyleCnt="0"/>
      <dgm:spPr/>
    </dgm:pt>
    <dgm:pt modelId="{C921FEB2-B557-4FC6-A80B-10171868D354}" type="pres">
      <dgm:prSet presAssocID="{97DFB30B-A3CA-46B6-907A-EA31809972AB}" presName="bgRect" presStyleLbl="bgShp" presStyleIdx="1" presStyleCnt="2"/>
      <dgm:spPr/>
    </dgm:pt>
    <dgm:pt modelId="{1C5C6A2D-3F05-4856-B342-4052973CC1E9}" type="pres">
      <dgm:prSet presAssocID="{97DFB30B-A3CA-46B6-907A-EA31809972A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net"/>
        </a:ext>
      </dgm:extLst>
    </dgm:pt>
    <dgm:pt modelId="{D48ADC7F-8E1F-4150-9F65-36594C07F82C}" type="pres">
      <dgm:prSet presAssocID="{97DFB30B-A3CA-46B6-907A-EA31809972AB}" presName="spaceRect" presStyleCnt="0"/>
      <dgm:spPr/>
    </dgm:pt>
    <dgm:pt modelId="{847B242D-5C12-4510-B898-7EF2312A85FD}" type="pres">
      <dgm:prSet presAssocID="{97DFB30B-A3CA-46B6-907A-EA31809972AB}" presName="parTx" presStyleLbl="revTx" presStyleIdx="1" presStyleCnt="2">
        <dgm:presLayoutVars>
          <dgm:chMax val="0"/>
          <dgm:chPref val="0"/>
        </dgm:presLayoutVars>
      </dgm:prSet>
      <dgm:spPr/>
    </dgm:pt>
  </dgm:ptLst>
  <dgm:cxnLst>
    <dgm:cxn modelId="{573EDB0F-AE43-4EE3-9FA6-07F7478085B3}" type="presOf" srcId="{7CF66544-C403-4542-86F7-6B262F90B1F0}" destId="{C6803CDC-E436-42A1-9801-A84762DFC837}" srcOrd="0" destOrd="0" presId="urn:microsoft.com/office/officeart/2018/2/layout/IconVerticalSolidList"/>
    <dgm:cxn modelId="{7682A940-D73C-E940-B468-92940DAC1437}" type="presOf" srcId="{97DFB30B-A3CA-46B6-907A-EA31809972AB}" destId="{847B242D-5C12-4510-B898-7EF2312A85FD}" srcOrd="0" destOrd="0" presId="urn:microsoft.com/office/officeart/2018/2/layout/IconVerticalSolidList"/>
    <dgm:cxn modelId="{81E71D4F-CD41-4322-9A39-E10EEBB84E80}" srcId="{7CF66544-C403-4542-86F7-6B262F90B1F0}" destId="{97DFB30B-A3CA-46B6-907A-EA31809972AB}" srcOrd="1" destOrd="0" parTransId="{3974D7DE-8E85-423A-A44B-065A34B24650}" sibTransId="{7D88EB8E-B58A-45B0-9779-047DE61ACDD5}"/>
    <dgm:cxn modelId="{3A781051-8D81-6842-90CA-B4B2E5562D01}" type="presOf" srcId="{4AA7BA33-5A8E-436F-8660-F32854373BD5}" destId="{63502278-4F17-40DB-9DFB-BB4246A9B1CF}" srcOrd="0" destOrd="0" presId="urn:microsoft.com/office/officeart/2018/2/layout/IconVerticalSolidList"/>
    <dgm:cxn modelId="{241F4D8F-619A-4063-B327-404C4C35AEEA}" srcId="{7CF66544-C403-4542-86F7-6B262F90B1F0}" destId="{4AA7BA33-5A8E-436F-8660-F32854373BD5}" srcOrd="0" destOrd="0" parTransId="{0A1FBEAD-7DCD-4095-A40E-DA3557F8EC95}" sibTransId="{46BC01A3-A0B1-4DCA-88D2-0ACF4DC1E2CC}"/>
    <dgm:cxn modelId="{12EF629D-FA3E-334A-902D-DB34EC757BCC}" type="presParOf" srcId="{C6803CDC-E436-42A1-9801-A84762DFC837}" destId="{711693E0-DEEC-4160-BDE4-43A744B1AA71}" srcOrd="0" destOrd="0" presId="urn:microsoft.com/office/officeart/2018/2/layout/IconVerticalSolidList"/>
    <dgm:cxn modelId="{52B92518-9DCA-BA44-B109-D5FCC80356F4}" type="presParOf" srcId="{711693E0-DEEC-4160-BDE4-43A744B1AA71}" destId="{4CD13BDA-D815-4FEE-A9A3-9BF133B5B271}" srcOrd="0" destOrd="0" presId="urn:microsoft.com/office/officeart/2018/2/layout/IconVerticalSolidList"/>
    <dgm:cxn modelId="{0441448B-B852-0144-AAD4-442712636065}" type="presParOf" srcId="{711693E0-DEEC-4160-BDE4-43A744B1AA71}" destId="{F9FAC23A-9542-48C7-9270-6D9D50F55968}" srcOrd="1" destOrd="0" presId="urn:microsoft.com/office/officeart/2018/2/layout/IconVerticalSolidList"/>
    <dgm:cxn modelId="{0B1145E1-9799-2543-BC5D-CD295BA791FA}" type="presParOf" srcId="{711693E0-DEEC-4160-BDE4-43A744B1AA71}" destId="{39AAA4BD-FE27-4B74-8F97-77EE7F882D7A}" srcOrd="2" destOrd="0" presId="urn:microsoft.com/office/officeart/2018/2/layout/IconVerticalSolidList"/>
    <dgm:cxn modelId="{0E75BB50-43B2-C645-BC2F-28A65B482582}" type="presParOf" srcId="{711693E0-DEEC-4160-BDE4-43A744B1AA71}" destId="{63502278-4F17-40DB-9DFB-BB4246A9B1CF}" srcOrd="3" destOrd="0" presId="urn:microsoft.com/office/officeart/2018/2/layout/IconVerticalSolidList"/>
    <dgm:cxn modelId="{DFA40519-3178-E24D-8921-A1ED72411E09}" type="presParOf" srcId="{C6803CDC-E436-42A1-9801-A84762DFC837}" destId="{335C34F8-2F3B-2F40-8427-B9FD824F25FA}" srcOrd="1" destOrd="0" presId="urn:microsoft.com/office/officeart/2018/2/layout/IconVerticalSolidList"/>
    <dgm:cxn modelId="{F3365230-BFFA-B54D-BA73-85A95CFFABD3}" type="presParOf" srcId="{C6803CDC-E436-42A1-9801-A84762DFC837}" destId="{9595DC5A-C1FA-436E-B6DF-91BDB73822C8}" srcOrd="2" destOrd="0" presId="urn:microsoft.com/office/officeart/2018/2/layout/IconVerticalSolidList"/>
    <dgm:cxn modelId="{5241B659-222E-3F41-B0C5-B16808F97FC9}" type="presParOf" srcId="{9595DC5A-C1FA-436E-B6DF-91BDB73822C8}" destId="{C921FEB2-B557-4FC6-A80B-10171868D354}" srcOrd="0" destOrd="0" presId="urn:microsoft.com/office/officeart/2018/2/layout/IconVerticalSolidList"/>
    <dgm:cxn modelId="{91485B7E-78D5-CF47-A697-4A9381A84C98}" type="presParOf" srcId="{9595DC5A-C1FA-436E-B6DF-91BDB73822C8}" destId="{1C5C6A2D-3F05-4856-B342-4052973CC1E9}" srcOrd="1" destOrd="0" presId="urn:microsoft.com/office/officeart/2018/2/layout/IconVerticalSolidList"/>
    <dgm:cxn modelId="{1EB99805-CBC1-1549-B220-7A7E1490C7BB}" type="presParOf" srcId="{9595DC5A-C1FA-436E-B6DF-91BDB73822C8}" destId="{D48ADC7F-8E1F-4150-9F65-36594C07F82C}" srcOrd="2" destOrd="0" presId="urn:microsoft.com/office/officeart/2018/2/layout/IconVerticalSolidList"/>
    <dgm:cxn modelId="{74643810-2A5C-1E4E-A256-6B1805BB183A}" type="presParOf" srcId="{9595DC5A-C1FA-436E-B6DF-91BDB73822C8}" destId="{847B242D-5C12-4510-B898-7EF2312A85F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C5D08-24B7-4CD3-A789-FCACCBFB287B}">
      <dsp:nvSpPr>
        <dsp:cNvPr id="0" name=""/>
        <dsp:cNvSpPr/>
      </dsp:nvSpPr>
      <dsp:spPr>
        <a:xfrm>
          <a:off x="0" y="533"/>
          <a:ext cx="6728905" cy="12488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EA1511-B1BE-4EF3-A1C5-EB0DDE957672}">
      <dsp:nvSpPr>
        <dsp:cNvPr id="0" name=""/>
        <dsp:cNvSpPr/>
      </dsp:nvSpPr>
      <dsp:spPr>
        <a:xfrm>
          <a:off x="377771" y="281520"/>
          <a:ext cx="686856" cy="6868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BFC33E-218E-487D-86C9-BA22CEB7EE05}">
      <dsp:nvSpPr>
        <dsp:cNvPr id="0" name=""/>
        <dsp:cNvSpPr/>
      </dsp:nvSpPr>
      <dsp:spPr>
        <a:xfrm>
          <a:off x="1442398" y="533"/>
          <a:ext cx="5286506" cy="124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68" tIns="132168" rIns="132168" bIns="132168" numCol="1" spcCol="1270" anchor="ctr" anchorCtr="0">
          <a:noAutofit/>
        </a:bodyPr>
        <a:lstStyle/>
        <a:p>
          <a:pPr marL="0" lvl="0" indent="0" algn="l" defTabSz="755650">
            <a:lnSpc>
              <a:spcPct val="90000"/>
            </a:lnSpc>
            <a:spcBef>
              <a:spcPct val="0"/>
            </a:spcBef>
            <a:spcAft>
              <a:spcPct val="35000"/>
            </a:spcAft>
            <a:buNone/>
          </a:pPr>
          <a:r>
            <a:rPr lang="en-US" sz="1700" b="0" i="0" kern="1200"/>
            <a:t>Just like the bit is the basic unit of information of a classical computer, a </a:t>
          </a:r>
          <a:r>
            <a:rPr lang="en-US" sz="1700" b="1" i="1" kern="1200"/>
            <a:t>qubit</a:t>
          </a:r>
          <a:r>
            <a:rPr lang="en-US" sz="1700" b="0" i="0" kern="1200"/>
            <a:t> is the basic unit of information of a quantum computer. </a:t>
          </a:r>
          <a:endParaRPr lang="en-US" sz="1700" kern="1200"/>
        </a:p>
      </dsp:txBody>
      <dsp:txXfrm>
        <a:off x="1442398" y="533"/>
        <a:ext cx="5286506" cy="1248830"/>
      </dsp:txXfrm>
    </dsp:sp>
    <dsp:sp modelId="{611DA3EC-2236-4EB4-9558-61D0EEFFA78A}">
      <dsp:nvSpPr>
        <dsp:cNvPr id="0" name=""/>
        <dsp:cNvSpPr/>
      </dsp:nvSpPr>
      <dsp:spPr>
        <a:xfrm>
          <a:off x="0" y="1561571"/>
          <a:ext cx="6728905" cy="12488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6427C5-22C4-494B-B4E4-6EA69A280401}">
      <dsp:nvSpPr>
        <dsp:cNvPr id="0" name=""/>
        <dsp:cNvSpPr/>
      </dsp:nvSpPr>
      <dsp:spPr>
        <a:xfrm>
          <a:off x="377771" y="1842558"/>
          <a:ext cx="686856" cy="6868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668EB6-2107-4C0E-B801-44D82F53CF2F}">
      <dsp:nvSpPr>
        <dsp:cNvPr id="0" name=""/>
        <dsp:cNvSpPr/>
      </dsp:nvSpPr>
      <dsp:spPr>
        <a:xfrm>
          <a:off x="1442398" y="1561571"/>
          <a:ext cx="5286506" cy="124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68" tIns="132168" rIns="132168" bIns="132168" numCol="1" spcCol="1270" anchor="ctr" anchorCtr="0">
          <a:noAutofit/>
        </a:bodyPr>
        <a:lstStyle/>
        <a:p>
          <a:pPr marL="0" lvl="0" indent="0" algn="l" defTabSz="755650">
            <a:lnSpc>
              <a:spcPct val="90000"/>
            </a:lnSpc>
            <a:spcBef>
              <a:spcPct val="0"/>
            </a:spcBef>
            <a:spcAft>
              <a:spcPct val="35000"/>
            </a:spcAft>
            <a:buNone/>
          </a:pPr>
          <a:r>
            <a:rPr lang="en-US" sz="1700" b="0" i="0" kern="1200"/>
            <a:t>A qubit a superposition of binary states 0 and 1, that is, it</a:t>
          </a:r>
          <a:r>
            <a:rPr lang="en-GB" sz="1700" b="0" i="0" kern="1200"/>
            <a:t> uses the quantum mechanical phenomena of </a:t>
          </a:r>
          <a:r>
            <a:rPr lang="en-GB" sz="1700" b="1" i="1" kern="1200"/>
            <a:t>superposition</a:t>
          </a:r>
          <a:r>
            <a:rPr lang="en-GB" sz="1700" b="0" i="0" kern="1200"/>
            <a:t> to achieve a linear combination of two states.</a:t>
          </a:r>
          <a:endParaRPr lang="en-US" sz="1700" kern="1200"/>
        </a:p>
      </dsp:txBody>
      <dsp:txXfrm>
        <a:off x="1442398" y="1561571"/>
        <a:ext cx="5286506" cy="1248830"/>
      </dsp:txXfrm>
    </dsp:sp>
    <dsp:sp modelId="{B38851DF-F125-40D8-B9A4-3608EF4871BE}">
      <dsp:nvSpPr>
        <dsp:cNvPr id="0" name=""/>
        <dsp:cNvSpPr/>
      </dsp:nvSpPr>
      <dsp:spPr>
        <a:xfrm>
          <a:off x="0" y="3122609"/>
          <a:ext cx="6728905" cy="12488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B44E23-76BC-4A54-B929-CCF0E477EABD}">
      <dsp:nvSpPr>
        <dsp:cNvPr id="0" name=""/>
        <dsp:cNvSpPr/>
      </dsp:nvSpPr>
      <dsp:spPr>
        <a:xfrm>
          <a:off x="377771" y="3403595"/>
          <a:ext cx="686856" cy="6868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3636C1-4603-4E5A-AD71-C57100ABCC1C}">
      <dsp:nvSpPr>
        <dsp:cNvPr id="0" name=""/>
        <dsp:cNvSpPr/>
      </dsp:nvSpPr>
      <dsp:spPr>
        <a:xfrm>
          <a:off x="1442398" y="3122609"/>
          <a:ext cx="5286506" cy="124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68" tIns="132168" rIns="132168" bIns="132168" numCol="1" spcCol="1270" anchor="ctr" anchorCtr="0">
          <a:noAutofit/>
        </a:bodyPr>
        <a:lstStyle/>
        <a:p>
          <a:pPr marL="0" lvl="0" indent="0" algn="l" defTabSz="755650">
            <a:lnSpc>
              <a:spcPct val="90000"/>
            </a:lnSpc>
            <a:spcBef>
              <a:spcPct val="0"/>
            </a:spcBef>
            <a:spcAft>
              <a:spcPct val="35000"/>
            </a:spcAft>
            <a:buNone/>
          </a:pPr>
          <a:r>
            <a:rPr lang="en-GB" sz="1700" b="0" i="0" kern="1200"/>
            <a:t>With the use of quantum gates, which are essentially unitary operators (described by unitary matrices), we can build quantum circuits, just like the classical gates are the building blocks of classical circuits.</a:t>
          </a:r>
          <a:endParaRPr lang="en-US" sz="1700" kern="1200"/>
        </a:p>
      </dsp:txBody>
      <dsp:txXfrm>
        <a:off x="1442398" y="3122609"/>
        <a:ext cx="5286506" cy="1248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D13BDA-D815-4FEE-A9A3-9BF133B5B271}">
      <dsp:nvSpPr>
        <dsp:cNvPr id="0" name=""/>
        <dsp:cNvSpPr/>
      </dsp:nvSpPr>
      <dsp:spPr>
        <a:xfrm>
          <a:off x="0" y="518001"/>
          <a:ext cx="10653184" cy="95631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FAC23A-9542-48C7-9270-6D9D50F55968}">
      <dsp:nvSpPr>
        <dsp:cNvPr id="0" name=""/>
        <dsp:cNvSpPr/>
      </dsp:nvSpPr>
      <dsp:spPr>
        <a:xfrm>
          <a:off x="289283" y="733170"/>
          <a:ext cx="525970" cy="525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502278-4F17-40DB-9DFB-BB4246A9B1CF}">
      <dsp:nvSpPr>
        <dsp:cNvPr id="0" name=""/>
        <dsp:cNvSpPr/>
      </dsp:nvSpPr>
      <dsp:spPr>
        <a:xfrm>
          <a:off x="1104538" y="518001"/>
          <a:ext cx="9548645" cy="956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209" tIns="101209" rIns="101209" bIns="101209" numCol="1" spcCol="1270" anchor="ctr" anchorCtr="0">
          <a:noAutofit/>
        </a:bodyPr>
        <a:lstStyle/>
        <a:p>
          <a:pPr marL="0" lvl="0" indent="0" algn="l" defTabSz="1111250">
            <a:lnSpc>
              <a:spcPct val="90000"/>
            </a:lnSpc>
            <a:spcBef>
              <a:spcPct val="0"/>
            </a:spcBef>
            <a:spcAft>
              <a:spcPct val="35000"/>
            </a:spcAft>
            <a:buNone/>
          </a:pPr>
          <a:r>
            <a:rPr lang="en-US" sz="2500" b="0" i="0" kern="1200" err="1"/>
            <a:t>Optimises</a:t>
          </a:r>
          <a:r>
            <a:rPr lang="en-US" sz="2500" b="0" i="0" kern="1200"/>
            <a:t> a function by taking a guided random walk through the input space</a:t>
          </a:r>
          <a:endParaRPr lang="en-US" sz="2500" kern="1200"/>
        </a:p>
      </dsp:txBody>
      <dsp:txXfrm>
        <a:off x="1104538" y="518001"/>
        <a:ext cx="9548645" cy="956310"/>
      </dsp:txXfrm>
    </dsp:sp>
    <dsp:sp modelId="{C921FEB2-B557-4FC6-A80B-10171868D354}">
      <dsp:nvSpPr>
        <dsp:cNvPr id="0" name=""/>
        <dsp:cNvSpPr/>
      </dsp:nvSpPr>
      <dsp:spPr>
        <a:xfrm>
          <a:off x="0" y="1713388"/>
          <a:ext cx="10653184" cy="95631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5C6A2D-3F05-4856-B342-4052973CC1E9}">
      <dsp:nvSpPr>
        <dsp:cNvPr id="0" name=""/>
        <dsp:cNvSpPr/>
      </dsp:nvSpPr>
      <dsp:spPr>
        <a:xfrm>
          <a:off x="289283" y="1928558"/>
          <a:ext cx="525970" cy="525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7B242D-5C12-4510-B898-7EF2312A85FD}">
      <dsp:nvSpPr>
        <dsp:cNvPr id="0" name=""/>
        <dsp:cNvSpPr/>
      </dsp:nvSpPr>
      <dsp:spPr>
        <a:xfrm>
          <a:off x="1104538" y="1713388"/>
          <a:ext cx="9548645" cy="956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209" tIns="101209" rIns="101209" bIns="101209" numCol="1" spcCol="1270" anchor="ctr" anchorCtr="0">
          <a:noAutofit/>
        </a:bodyPr>
        <a:lstStyle/>
        <a:p>
          <a:pPr marL="0" lvl="0" indent="0" algn="l" defTabSz="1111250">
            <a:lnSpc>
              <a:spcPct val="90000"/>
            </a:lnSpc>
            <a:spcBef>
              <a:spcPct val="0"/>
            </a:spcBef>
            <a:spcAft>
              <a:spcPct val="35000"/>
            </a:spcAft>
            <a:buNone/>
          </a:pPr>
          <a:r>
            <a:rPr lang="en-US" sz="2500" b="0" i="0" kern="1200"/>
            <a:t>Start from an initial random choice of planet and then use Grover's algorithm to find better and better planets</a:t>
          </a:r>
          <a:endParaRPr lang="en-US" sz="2500" kern="1200"/>
        </a:p>
      </dsp:txBody>
      <dsp:txXfrm>
        <a:off x="1104538" y="1713388"/>
        <a:ext cx="9548645" cy="956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15:47:51.37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 16383,'88'0'0,"-2"0"0,-17 0 0,-4 0 0,-7 0 0,-25 0 0,-3 0 0,-13 0 0,9 0 0,2 0 0,0 0 0,1 0 0,-1 0 0,1 0 0,-1 0 0,-3 0 0,-5 0 0,-6 0 0,0 0 0,11 0 0,2 0 0,9 0 0,-8 0 0,-1 0 0,1 0 0,0 0 0,-2 0 0,-1 0 0,-11 0 0,2 0 0,-2 2 0,2 1 0,7 0 0,-2 1 0,-1 0 0,1 1 0,-6 3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5T15:47:53.66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 16383,'71'0'0,"-1"0"0,-3 0 0,-4 0 0,-11 0 0,-2 0 0,36 0 0,-4 0 0,-36 0 0,5 0 0,-30 0 0,4 0 0,-1 0 0,-3 0 0,0 0 0,3 0 0,3 0 0,1 0 0,-2 0 0,-7 0 0,-6 0 0,-3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1399C-DCF7-B440-8B85-2E5F9D5571FD}" type="datetimeFigureOut">
              <a:rPr lang="en-ES" smtClean="0"/>
              <a:t>7/2/23</a:t>
            </a:fld>
            <a:endParaRPr lang="en-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8765F-3981-514B-B029-F60E9DAFB3A3}" type="slidenum">
              <a:rPr lang="en-ES" smtClean="0"/>
              <a:t>‹#›</a:t>
            </a:fld>
            <a:endParaRPr lang="en-ES"/>
          </a:p>
        </p:txBody>
      </p:sp>
    </p:spTree>
    <p:extLst>
      <p:ext uri="{BB962C8B-B14F-4D97-AF65-F5344CB8AC3E}">
        <p14:creationId xmlns:p14="http://schemas.microsoft.com/office/powerpoint/2010/main" val="2396121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8548765F-3981-514B-B029-F60E9DAFB3A3}" type="slidenum">
              <a:rPr lang="en-ES" smtClean="0"/>
              <a:t>6</a:t>
            </a:fld>
            <a:endParaRPr lang="en-ES"/>
          </a:p>
        </p:txBody>
      </p:sp>
    </p:spTree>
    <p:extLst>
      <p:ext uri="{BB962C8B-B14F-4D97-AF65-F5344CB8AC3E}">
        <p14:creationId xmlns:p14="http://schemas.microsoft.com/office/powerpoint/2010/main" val="3449389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8548765F-3981-514B-B029-F60E9DAFB3A3}" type="slidenum">
              <a:rPr lang="en-ES" smtClean="0"/>
              <a:t>7</a:t>
            </a:fld>
            <a:endParaRPr lang="en-ES"/>
          </a:p>
        </p:txBody>
      </p:sp>
    </p:spTree>
    <p:extLst>
      <p:ext uri="{BB962C8B-B14F-4D97-AF65-F5344CB8AC3E}">
        <p14:creationId xmlns:p14="http://schemas.microsoft.com/office/powerpoint/2010/main" val="1035632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8548765F-3981-514B-B029-F60E9DAFB3A3}" type="slidenum">
              <a:rPr lang="en-ES" smtClean="0"/>
              <a:t>8</a:t>
            </a:fld>
            <a:endParaRPr lang="en-ES"/>
          </a:p>
        </p:txBody>
      </p:sp>
    </p:spTree>
    <p:extLst>
      <p:ext uri="{BB962C8B-B14F-4D97-AF65-F5344CB8AC3E}">
        <p14:creationId xmlns:p14="http://schemas.microsoft.com/office/powerpoint/2010/main" val="2067340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2/7/23</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882308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2/7/23</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7458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2/7/23</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029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2/7/23</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35064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2/7/23</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06821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2/7/23</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106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2/7/23</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097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2/7/23</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5818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2/7/23</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4469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2/7/23</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96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2/7/23</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6168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2/7/23</a:t>
            </a:fld>
            <a:endParaRPr lang="en-US"/>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169185215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13.png"/><Relationship Id="rId5" Type="http://schemas.openxmlformats.org/officeDocument/2006/relationships/image" Target="../media/image11.png"/><Relationship Id="rId10" Type="http://schemas.openxmlformats.org/officeDocument/2006/relationships/customXml" Target="../ink/ink2.xml"/><Relationship Id="rId4" Type="http://schemas.microsoft.com/office/2007/relationships/hdphoto" Target="../media/hdphoto1.wdp"/><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9">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9C287BF-2FC4-579A-2DFE-70817610EF1D}"/>
              </a:ext>
            </a:extLst>
          </p:cNvPr>
          <p:cNvPicPr>
            <a:picLocks noChangeAspect="1"/>
          </p:cNvPicPr>
          <p:nvPr/>
        </p:nvPicPr>
        <p:blipFill rotWithShape="1">
          <a:blip r:embed="rId2"/>
          <a:srcRect t="28935" b="13372"/>
          <a:stretch/>
        </p:blipFill>
        <p:spPr>
          <a:xfrm>
            <a:off x="20" y="10"/>
            <a:ext cx="12191980" cy="6857990"/>
          </a:xfrm>
          <a:prstGeom prst="rect">
            <a:avLst/>
          </a:prstGeom>
        </p:spPr>
      </p:pic>
      <p:sp>
        <p:nvSpPr>
          <p:cNvPr id="34" name="Rectangle">
            <a:extLst>
              <a:ext uri="{FF2B5EF4-FFF2-40B4-BE49-F238E27FC236}">
                <a16:creationId xmlns:a16="http://schemas.microsoft.com/office/drawing/2014/main" id="{86E439A5-A7E3-5047-A686-06C27A818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17506"/>
            <a:ext cx="10549940" cy="2374362"/>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a:solidFill>
                <a:srgbClr val="FFFFFF"/>
              </a:solidFill>
              <a:sym typeface="Avenir Next"/>
            </a:endParaRPr>
          </a:p>
        </p:txBody>
      </p:sp>
      <p:sp>
        <p:nvSpPr>
          <p:cNvPr id="35" name="Cross 23">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5">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B3CCA-E605-B70B-2522-F387268BF69B}"/>
              </a:ext>
            </a:extLst>
          </p:cNvPr>
          <p:cNvSpPr>
            <a:spLocks noGrp="1"/>
          </p:cNvSpPr>
          <p:nvPr>
            <p:ph type="ctrTitle"/>
          </p:nvPr>
        </p:nvSpPr>
        <p:spPr>
          <a:xfrm>
            <a:off x="565149" y="4162776"/>
            <a:ext cx="9316409" cy="1453896"/>
          </a:xfrm>
        </p:spPr>
        <p:txBody>
          <a:bodyPr>
            <a:normAutofit/>
          </a:bodyPr>
          <a:lstStyle/>
          <a:p>
            <a:r>
              <a:rPr lang="en-US"/>
              <a:t>Quantum Computing</a:t>
            </a:r>
          </a:p>
        </p:txBody>
      </p:sp>
      <p:sp>
        <p:nvSpPr>
          <p:cNvPr id="3" name="Subtitle 2">
            <a:extLst>
              <a:ext uri="{FF2B5EF4-FFF2-40B4-BE49-F238E27FC236}">
                <a16:creationId xmlns:a16="http://schemas.microsoft.com/office/drawing/2014/main" id="{BEAFBD47-764D-0F4B-871D-2CA7E5060595}"/>
              </a:ext>
            </a:extLst>
          </p:cNvPr>
          <p:cNvSpPr>
            <a:spLocks noGrp="1"/>
          </p:cNvSpPr>
          <p:nvPr>
            <p:ph type="subTitle" idx="1"/>
          </p:nvPr>
        </p:nvSpPr>
        <p:spPr>
          <a:xfrm>
            <a:off x="565149" y="5650781"/>
            <a:ext cx="9316409" cy="457200"/>
          </a:xfrm>
        </p:spPr>
        <p:txBody>
          <a:bodyPr>
            <a:normAutofit/>
          </a:bodyPr>
          <a:lstStyle/>
          <a:p>
            <a:r>
              <a:rPr lang="en-US"/>
              <a:t>Group B</a:t>
            </a:r>
          </a:p>
        </p:txBody>
      </p:sp>
    </p:spTree>
    <p:extLst>
      <p:ext uri="{BB962C8B-B14F-4D97-AF65-F5344CB8AC3E}">
        <p14:creationId xmlns:p14="http://schemas.microsoft.com/office/powerpoint/2010/main" val="35774966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FAF534-89B3-8071-B7EC-A900BA6040E8}"/>
              </a:ext>
            </a:extLst>
          </p:cNvPr>
          <p:cNvSpPr>
            <a:spLocks noGrp="1"/>
          </p:cNvSpPr>
          <p:nvPr>
            <p:ph type="title"/>
          </p:nvPr>
        </p:nvSpPr>
        <p:spPr>
          <a:xfrm>
            <a:off x="6597444" y="1204721"/>
            <a:ext cx="5029395" cy="1446550"/>
          </a:xfrm>
        </p:spPr>
        <p:txBody>
          <a:bodyPr>
            <a:normAutofit/>
          </a:bodyPr>
          <a:lstStyle/>
          <a:p>
            <a:r>
              <a:rPr lang="en-US"/>
              <a:t>Scanning for habitable planets</a:t>
            </a:r>
          </a:p>
        </p:txBody>
      </p:sp>
      <p:sp>
        <p:nvSpPr>
          <p:cNvPr id="3" name="Content Placeholder 2">
            <a:extLst>
              <a:ext uri="{FF2B5EF4-FFF2-40B4-BE49-F238E27FC236}">
                <a16:creationId xmlns:a16="http://schemas.microsoft.com/office/drawing/2014/main" id="{8DF3EA8C-31D1-303F-BED0-E2AB7A5AA507}"/>
              </a:ext>
            </a:extLst>
          </p:cNvPr>
          <p:cNvSpPr>
            <a:spLocks noGrp="1"/>
          </p:cNvSpPr>
          <p:nvPr>
            <p:ph idx="1"/>
          </p:nvPr>
        </p:nvSpPr>
        <p:spPr>
          <a:xfrm>
            <a:off x="6597444" y="2691638"/>
            <a:ext cx="5029395" cy="3188586"/>
          </a:xfrm>
        </p:spPr>
        <p:txBody>
          <a:bodyPr vert="horz" lIns="91440" tIns="45720" rIns="91440" bIns="45720" rtlCol="0">
            <a:normAutofit/>
          </a:bodyPr>
          <a:lstStyle/>
          <a:p>
            <a:r>
              <a:rPr lang="en-US"/>
              <a:t>We will be using Grover’s </a:t>
            </a:r>
            <a:r>
              <a:rPr lang="en-US" i="1"/>
              <a:t>Adaptive</a:t>
            </a:r>
            <a:r>
              <a:rPr lang="en-US"/>
              <a:t> Search to search through a database for the "most habitable" planet</a:t>
            </a:r>
          </a:p>
          <a:p>
            <a:r>
              <a:rPr lang="en-US"/>
              <a:t>Grover’s Adaptive Search uses successive applications of Grover's Algorithm to </a:t>
            </a:r>
            <a:r>
              <a:rPr lang="en-US" err="1"/>
              <a:t>optimise</a:t>
            </a:r>
            <a:r>
              <a:rPr lang="en-US"/>
              <a:t> a particular function</a:t>
            </a:r>
          </a:p>
        </p:txBody>
      </p:sp>
      <p:sp>
        <p:nvSpPr>
          <p:cNvPr id="25" name="Cross 19">
            <a:extLst>
              <a:ext uri="{FF2B5EF4-FFF2-40B4-BE49-F238E27FC236}">
                <a16:creationId xmlns:a16="http://schemas.microsoft.com/office/drawing/2014/main" id="{B03A2784-BA75-004F-B24B-7793E15C2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8211"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1">
            <a:extLst>
              <a:ext uri="{FF2B5EF4-FFF2-40B4-BE49-F238E27FC236}">
                <a16:creationId xmlns:a16="http://schemas.microsoft.com/office/drawing/2014/main" id="{7280209F-8EA9-624E-AA74-5D3C40DC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BD4AE63D-D0D8-B8B1-F180-2D774B5BCFE8}"/>
              </a:ext>
            </a:extLst>
          </p:cNvPr>
          <p:cNvPicPr>
            <a:picLocks noChangeAspect="1"/>
          </p:cNvPicPr>
          <p:nvPr/>
        </p:nvPicPr>
        <p:blipFill>
          <a:blip r:embed="rId2"/>
          <a:stretch>
            <a:fillRect/>
          </a:stretch>
        </p:blipFill>
        <p:spPr>
          <a:xfrm>
            <a:off x="1102548" y="1722967"/>
            <a:ext cx="4521200" cy="3412066"/>
          </a:xfrm>
          <a:prstGeom prst="rect">
            <a:avLst/>
          </a:prstGeom>
        </p:spPr>
      </p:pic>
    </p:spTree>
    <p:extLst>
      <p:ext uri="{BB962C8B-B14F-4D97-AF65-F5344CB8AC3E}">
        <p14:creationId xmlns:p14="http://schemas.microsoft.com/office/powerpoint/2010/main" val="3607009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BA45-6273-DB60-1320-F51CD8F7493C}"/>
              </a:ext>
            </a:extLst>
          </p:cNvPr>
          <p:cNvSpPr>
            <a:spLocks noGrp="1"/>
          </p:cNvSpPr>
          <p:nvPr>
            <p:ph type="title"/>
          </p:nvPr>
        </p:nvSpPr>
        <p:spPr/>
        <p:txBody>
          <a:bodyPr/>
          <a:lstStyle/>
          <a:p>
            <a:r>
              <a:rPr lang="en-US"/>
              <a:t>Defining Habitability</a:t>
            </a:r>
          </a:p>
        </p:txBody>
      </p:sp>
      <p:sp>
        <p:nvSpPr>
          <p:cNvPr id="3" name="Content Placeholder 2">
            <a:extLst>
              <a:ext uri="{FF2B5EF4-FFF2-40B4-BE49-F238E27FC236}">
                <a16:creationId xmlns:a16="http://schemas.microsoft.com/office/drawing/2014/main" id="{13510162-7DEA-F998-34AE-19DC701ADDE7}"/>
              </a:ext>
            </a:extLst>
          </p:cNvPr>
          <p:cNvSpPr>
            <a:spLocks noGrp="1"/>
          </p:cNvSpPr>
          <p:nvPr>
            <p:ph idx="1"/>
          </p:nvPr>
        </p:nvSpPr>
        <p:spPr>
          <a:xfrm>
            <a:off x="6491816" y="1882601"/>
            <a:ext cx="4852407" cy="4119919"/>
          </a:xfrm>
        </p:spPr>
        <p:txBody>
          <a:bodyPr vert="horz" lIns="91440" tIns="45720" rIns="91440" bIns="45720" rtlCol="0" anchor="t">
            <a:normAutofit/>
          </a:bodyPr>
          <a:lstStyle/>
          <a:p>
            <a:r>
              <a:rPr lang="en-US"/>
              <a:t>We will use the Earth Similarity Index (ESI)</a:t>
            </a:r>
          </a:p>
          <a:p>
            <a:r>
              <a:rPr lang="en-US"/>
              <a:t>Score between 0 and 1, with 1 being identical to Earth</a:t>
            </a:r>
          </a:p>
          <a:p>
            <a:r>
              <a:rPr lang="en-US"/>
              <a:t>Different properties are weighted by different amounts</a:t>
            </a:r>
          </a:p>
          <a:p>
            <a:r>
              <a:rPr lang="en-US"/>
              <a:t>Data will come from </a:t>
            </a:r>
            <a:r>
              <a:rPr lang="en-US" i="1"/>
              <a:t>The Extrasolar Planets Encyclopedia</a:t>
            </a:r>
          </a:p>
        </p:txBody>
      </p:sp>
      <p:pic>
        <p:nvPicPr>
          <p:cNvPr id="4" name="Picture 4" descr="Diagram&#10;&#10;Description automatically generated">
            <a:extLst>
              <a:ext uri="{FF2B5EF4-FFF2-40B4-BE49-F238E27FC236}">
                <a16:creationId xmlns:a16="http://schemas.microsoft.com/office/drawing/2014/main" id="{165A57DA-E6DE-643A-7F6E-5337994F2BBC}"/>
              </a:ext>
            </a:extLst>
          </p:cNvPr>
          <p:cNvPicPr>
            <a:picLocks noChangeAspect="1"/>
          </p:cNvPicPr>
          <p:nvPr/>
        </p:nvPicPr>
        <p:blipFill>
          <a:blip r:embed="rId2"/>
          <a:stretch>
            <a:fillRect/>
          </a:stretch>
        </p:blipFill>
        <p:spPr>
          <a:xfrm>
            <a:off x="565149" y="2217762"/>
            <a:ext cx="5189125" cy="1610909"/>
          </a:xfrm>
          <a:prstGeom prst="rect">
            <a:avLst/>
          </a:prstGeom>
        </p:spPr>
      </p:pic>
      <p:pic>
        <p:nvPicPr>
          <p:cNvPr id="1026" name="Picture 2" descr="1 &#10;2 &#10;3 &#10;4 &#10;Parameter &#10;Radius &#10;Density &#10;Escape velocity, v &#10;Surface temperature &#10;Earth &#10;1.0 &#10;1.0 &#10;1.0 &#10;288 K &#10;Weight, Wi &#10;0.57 &#10;1.07 &#10;0.7 &#10;5.58 ">
            <a:extLst>
              <a:ext uri="{FF2B5EF4-FFF2-40B4-BE49-F238E27FC236}">
                <a16:creationId xmlns:a16="http://schemas.microsoft.com/office/drawing/2014/main" id="{0474A554-1AFD-FBB5-5379-3A29EF48F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074" y="4206730"/>
            <a:ext cx="5350722" cy="1795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564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92C20-61CE-DE4D-5B92-00B92B406336}"/>
              </a:ext>
            </a:extLst>
          </p:cNvPr>
          <p:cNvSpPr>
            <a:spLocks noGrp="1"/>
          </p:cNvSpPr>
          <p:nvPr>
            <p:ph type="title"/>
          </p:nvPr>
        </p:nvSpPr>
        <p:spPr>
          <a:xfrm>
            <a:off x="565149" y="1204721"/>
            <a:ext cx="8267296" cy="1446550"/>
          </a:xfrm>
        </p:spPr>
        <p:txBody>
          <a:bodyPr>
            <a:normAutofit/>
          </a:bodyPr>
          <a:lstStyle/>
          <a:p>
            <a:r>
              <a:rPr lang="en-US"/>
              <a:t>Grover Adaptive Search</a:t>
            </a:r>
          </a:p>
        </p:txBody>
      </p:sp>
      <p:sp>
        <p:nvSpPr>
          <p:cNvPr id="24" name="Rectangle 23">
            <a:extLst>
              <a:ext uri="{FF2B5EF4-FFF2-40B4-BE49-F238E27FC236}">
                <a16:creationId xmlns:a16="http://schemas.microsoft.com/office/drawing/2014/main" id="{FB1CD9BE-93F1-ED44-946B-8354D74B0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6" name="Rectangle 25">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ross 27">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2">
            <a:extLst>
              <a:ext uri="{FF2B5EF4-FFF2-40B4-BE49-F238E27FC236}">
                <a16:creationId xmlns:a16="http://schemas.microsoft.com/office/drawing/2014/main" id="{44A2D32D-288B-29CD-18B6-1C788495E1A1}"/>
              </a:ext>
            </a:extLst>
          </p:cNvPr>
          <p:cNvGraphicFramePr>
            <a:graphicFrameLocks noGrp="1"/>
          </p:cNvGraphicFramePr>
          <p:nvPr>
            <p:ph idx="1"/>
            <p:extLst>
              <p:ext uri="{D42A27DB-BD31-4B8C-83A1-F6EECF244321}">
                <p14:modId xmlns:p14="http://schemas.microsoft.com/office/powerpoint/2010/main" val="2480897503"/>
              </p:ext>
            </p:extLst>
          </p:nvPr>
        </p:nvGraphicFramePr>
        <p:xfrm>
          <a:off x="565149" y="2262142"/>
          <a:ext cx="10653184" cy="318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7778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E30BB-E368-CA00-5974-7FA7711A4095}"/>
              </a:ext>
            </a:extLst>
          </p:cNvPr>
          <p:cNvSpPr>
            <a:spLocks noGrp="1"/>
          </p:cNvSpPr>
          <p:nvPr>
            <p:ph type="title"/>
          </p:nvPr>
        </p:nvSpPr>
        <p:spPr>
          <a:xfrm>
            <a:off x="565148" y="1204721"/>
            <a:ext cx="8267299" cy="1446550"/>
          </a:xfrm>
        </p:spPr>
        <p:txBody>
          <a:bodyPr>
            <a:normAutofit/>
          </a:bodyPr>
          <a:lstStyle/>
          <a:p>
            <a:r>
              <a:rPr lang="en-US"/>
              <a:t>What then?</a:t>
            </a:r>
          </a:p>
        </p:txBody>
      </p:sp>
      <p:sp>
        <p:nvSpPr>
          <p:cNvPr id="3" name="Content Placeholder 2">
            <a:extLst>
              <a:ext uri="{FF2B5EF4-FFF2-40B4-BE49-F238E27FC236}">
                <a16:creationId xmlns:a16="http://schemas.microsoft.com/office/drawing/2014/main" id="{3288E2A9-6AF6-BEA4-3231-D8F0FC7A1536}"/>
              </a:ext>
            </a:extLst>
          </p:cNvPr>
          <p:cNvSpPr>
            <a:spLocks noGrp="1"/>
          </p:cNvSpPr>
          <p:nvPr>
            <p:ph idx="1"/>
          </p:nvPr>
        </p:nvSpPr>
        <p:spPr>
          <a:xfrm>
            <a:off x="565149" y="2900516"/>
            <a:ext cx="8267299" cy="2979707"/>
          </a:xfrm>
        </p:spPr>
        <p:txBody>
          <a:bodyPr vert="horz" lIns="91440" tIns="45720" rIns="91440" bIns="45720" rtlCol="0" anchor="t">
            <a:normAutofit/>
          </a:bodyPr>
          <a:lstStyle/>
          <a:p>
            <a:r>
              <a:rPr lang="en-US"/>
              <a:t>How fast is it for different sample sizes?</a:t>
            </a:r>
          </a:p>
          <a:p>
            <a:r>
              <a:rPr lang="en-US"/>
              <a:t>How accurate is it? How does iteration count affect this?</a:t>
            </a:r>
          </a:p>
          <a:p>
            <a:r>
              <a:rPr lang="en-US"/>
              <a:t>How does it compare to a classical search? (we expect this simulation to be quite slow)</a:t>
            </a:r>
          </a:p>
          <a:p>
            <a:r>
              <a:rPr lang="en-US"/>
              <a:t>Can we </a:t>
            </a:r>
            <a:r>
              <a:rPr lang="en-US" err="1"/>
              <a:t>optimise</a:t>
            </a:r>
            <a:r>
              <a:rPr lang="en-US"/>
              <a:t> the simulation?</a:t>
            </a:r>
          </a:p>
          <a:p>
            <a:r>
              <a:rPr lang="en-US"/>
              <a:t>Can we run our code on an actual quantum computer?</a:t>
            </a:r>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8861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E11F32-4970-9344-8DCB-74356B312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519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16FF562B-6BB4-A942-A885-340D8F0E4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949D04-5979-10BC-3C17-1B3B79F43577}"/>
              </a:ext>
            </a:extLst>
          </p:cNvPr>
          <p:cNvSpPr>
            <a:spLocks noGrp="1"/>
          </p:cNvSpPr>
          <p:nvPr>
            <p:ph type="title"/>
          </p:nvPr>
        </p:nvSpPr>
        <p:spPr>
          <a:xfrm>
            <a:off x="565149" y="1204720"/>
            <a:ext cx="4114800" cy="4675503"/>
          </a:xfrm>
        </p:spPr>
        <p:txBody>
          <a:bodyPr>
            <a:normAutofit/>
          </a:bodyPr>
          <a:lstStyle/>
          <a:p>
            <a:r>
              <a:rPr lang="en-US"/>
              <a:t>Project 2: Shor's Algorithm and RSA encryption</a:t>
            </a:r>
          </a:p>
        </p:txBody>
      </p:sp>
      <p:sp>
        <p:nvSpPr>
          <p:cNvPr id="3" name="Content Placeholder 2">
            <a:extLst>
              <a:ext uri="{FF2B5EF4-FFF2-40B4-BE49-F238E27FC236}">
                <a16:creationId xmlns:a16="http://schemas.microsoft.com/office/drawing/2014/main" id="{A2F6722D-37CE-AF79-67DA-DC9621A4CFC7}"/>
              </a:ext>
            </a:extLst>
          </p:cNvPr>
          <p:cNvSpPr>
            <a:spLocks noGrp="1"/>
          </p:cNvSpPr>
          <p:nvPr>
            <p:ph idx="1"/>
          </p:nvPr>
        </p:nvSpPr>
        <p:spPr>
          <a:xfrm>
            <a:off x="5733335" y="1628394"/>
            <a:ext cx="5484998" cy="4686426"/>
          </a:xfrm>
        </p:spPr>
        <p:txBody>
          <a:bodyPr vert="horz" lIns="91440" tIns="45720" rIns="91440" bIns="45720" rtlCol="0" anchor="t">
            <a:normAutofit/>
          </a:bodyPr>
          <a:lstStyle/>
          <a:p>
            <a:pPr marL="0" indent="0">
              <a:spcBef>
                <a:spcPts val="600"/>
              </a:spcBef>
              <a:buNone/>
            </a:pPr>
            <a:r>
              <a:rPr lang="en-ES"/>
              <a:t>RSA is a widely used encryption algorithm for data transmission. The algorithm encodes some given message using the product of two large prime numbers and sends this value across a network. The security of this algorithm hinges on the fact that is extremely difficult to find prime factors of a number that large. Shor's algorithm can bypass this limitation by finding prime factors of extremely large numbers in polynomial time.</a:t>
            </a:r>
            <a:endParaRPr lang="en-US"/>
          </a:p>
        </p:txBody>
      </p:sp>
    </p:spTree>
    <p:extLst>
      <p:ext uri="{BB962C8B-B14F-4D97-AF65-F5344CB8AC3E}">
        <p14:creationId xmlns:p14="http://schemas.microsoft.com/office/powerpoint/2010/main" val="888615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D99F-D453-FF51-CCE9-D4277A322AB1}"/>
              </a:ext>
            </a:extLst>
          </p:cNvPr>
          <p:cNvSpPr>
            <a:spLocks noGrp="1"/>
          </p:cNvSpPr>
          <p:nvPr>
            <p:ph type="title"/>
          </p:nvPr>
        </p:nvSpPr>
        <p:spPr>
          <a:xfrm>
            <a:off x="565149" y="1204721"/>
            <a:ext cx="5383420" cy="1446550"/>
          </a:xfrm>
        </p:spPr>
        <p:txBody>
          <a:bodyPr/>
          <a:lstStyle/>
          <a:p>
            <a:r>
              <a:rPr lang="en-GB"/>
              <a:t>RSA Algorithm</a:t>
            </a:r>
          </a:p>
        </p:txBody>
      </p:sp>
      <p:pic>
        <p:nvPicPr>
          <p:cNvPr id="4" name="Picture 4" descr="Text, letter&#10;&#10;Description automatically generated">
            <a:extLst>
              <a:ext uri="{FF2B5EF4-FFF2-40B4-BE49-F238E27FC236}">
                <a16:creationId xmlns:a16="http://schemas.microsoft.com/office/drawing/2014/main" id="{0A72FDDA-56FC-F069-B1F8-26AF3E863780}"/>
              </a:ext>
            </a:extLst>
          </p:cNvPr>
          <p:cNvPicPr>
            <a:picLocks noGrp="1" noChangeAspect="1"/>
          </p:cNvPicPr>
          <p:nvPr>
            <p:ph idx="1"/>
          </p:nvPr>
        </p:nvPicPr>
        <p:blipFill>
          <a:blip r:embed="rId2"/>
          <a:stretch>
            <a:fillRect/>
          </a:stretch>
        </p:blipFill>
        <p:spPr>
          <a:xfrm>
            <a:off x="143119" y="3965664"/>
            <a:ext cx="5957850" cy="1871456"/>
          </a:xfrm>
        </p:spPr>
      </p:pic>
      <p:sp>
        <p:nvSpPr>
          <p:cNvPr id="5" name="TextBox 4">
            <a:extLst>
              <a:ext uri="{FF2B5EF4-FFF2-40B4-BE49-F238E27FC236}">
                <a16:creationId xmlns:a16="http://schemas.microsoft.com/office/drawing/2014/main" id="{5DE7A29A-FD94-A474-1FF9-C169E44A9E5C}"/>
              </a:ext>
            </a:extLst>
          </p:cNvPr>
          <p:cNvSpPr txBox="1"/>
          <p:nvPr/>
        </p:nvSpPr>
        <p:spPr>
          <a:xfrm>
            <a:off x="6359769" y="1362807"/>
            <a:ext cx="508488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t>The algorithm works by encrypting Alice's message with the public key, which can be known by everyone. The encrypted message is then sent across a network to Bob, who then decrypts the message with the private key, which only he has access to. Shor's algorithm is so powerful here because it bypasses the need for the private key and can decrypt the message with only the public key.</a:t>
            </a:r>
          </a:p>
        </p:txBody>
      </p:sp>
    </p:spTree>
    <p:extLst>
      <p:ext uri="{BB962C8B-B14F-4D97-AF65-F5344CB8AC3E}">
        <p14:creationId xmlns:p14="http://schemas.microsoft.com/office/powerpoint/2010/main" val="1677239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707F-725F-D051-A546-4F62ACAF9F1D}"/>
              </a:ext>
            </a:extLst>
          </p:cNvPr>
          <p:cNvSpPr>
            <a:spLocks noGrp="1"/>
          </p:cNvSpPr>
          <p:nvPr>
            <p:ph type="title"/>
          </p:nvPr>
        </p:nvSpPr>
        <p:spPr>
          <a:xfrm>
            <a:off x="565149" y="1204721"/>
            <a:ext cx="5526076" cy="1446550"/>
          </a:xfrm>
        </p:spPr>
        <p:txBody>
          <a:bodyPr/>
          <a:lstStyle/>
          <a:p>
            <a:r>
              <a:rPr lang="en-GB"/>
              <a:t>Shor's Algorithm Classical Part</a:t>
            </a:r>
          </a:p>
        </p:txBody>
      </p:sp>
      <p:sp>
        <p:nvSpPr>
          <p:cNvPr id="3" name="Content Placeholder 2">
            <a:extLst>
              <a:ext uri="{FF2B5EF4-FFF2-40B4-BE49-F238E27FC236}">
                <a16:creationId xmlns:a16="http://schemas.microsoft.com/office/drawing/2014/main" id="{6ED47F2E-9A5D-4216-0F26-345A0B2277F5}"/>
              </a:ext>
            </a:extLst>
          </p:cNvPr>
          <p:cNvSpPr>
            <a:spLocks noGrp="1"/>
          </p:cNvSpPr>
          <p:nvPr>
            <p:ph idx="1"/>
          </p:nvPr>
        </p:nvSpPr>
        <p:spPr>
          <a:xfrm>
            <a:off x="6180230" y="1093491"/>
            <a:ext cx="5568022" cy="5758912"/>
          </a:xfrm>
        </p:spPr>
        <p:txBody>
          <a:bodyPr vert="horz" lIns="91440" tIns="45720" rIns="91440" bIns="45720" rtlCol="0" anchor="t">
            <a:normAutofit fontScale="85000" lnSpcReduction="10000"/>
          </a:bodyPr>
          <a:lstStyle/>
          <a:p>
            <a:pPr marL="0" indent="0">
              <a:buNone/>
            </a:pPr>
            <a:r>
              <a:rPr lang="en-GB"/>
              <a:t>The algorithm is used to find a non-trivial square root </a:t>
            </a:r>
            <a:r>
              <a:rPr lang="en-GB" i="1"/>
              <a:t>b</a:t>
            </a:r>
            <a:r>
              <a:rPr lang="en-GB"/>
              <a:t> of 1 modulo </a:t>
            </a:r>
            <a:r>
              <a:rPr lang="en-GB" i="1"/>
              <a:t>N</a:t>
            </a:r>
            <a:r>
              <a:rPr lang="en-GB"/>
              <a:t> that is not equal to ±1. Therefore, two non-trivial divisors </a:t>
            </a:r>
            <a:r>
              <a:rPr lang="en-GB" i="1" err="1"/>
              <a:t>gcd</a:t>
            </a:r>
            <a:r>
              <a:rPr lang="en-GB" i="1"/>
              <a:t>(N, b±1)</a:t>
            </a:r>
            <a:r>
              <a:rPr lang="en-GB"/>
              <a:t> of </a:t>
            </a:r>
            <a:r>
              <a:rPr lang="en-GB" i="1"/>
              <a:t>N</a:t>
            </a:r>
            <a:r>
              <a:rPr lang="en-GB"/>
              <a:t> are produced. The algorithm consists of a classical part and a quantum part.</a:t>
            </a:r>
          </a:p>
          <a:p>
            <a:pPr marL="0" indent="0">
              <a:buNone/>
            </a:pPr>
            <a:r>
              <a:rPr lang="en-GB"/>
              <a:t>The classical part selects a random number </a:t>
            </a:r>
            <a:r>
              <a:rPr lang="en-GB" i="1"/>
              <a:t>1 &lt; a &lt; N</a:t>
            </a:r>
            <a:r>
              <a:rPr lang="en-GB"/>
              <a:t> and calculates the greatest common divisor of </a:t>
            </a:r>
            <a:r>
              <a:rPr lang="en-GB" i="1"/>
              <a:t>a</a:t>
            </a:r>
            <a:r>
              <a:rPr lang="en-GB"/>
              <a:t> and </a:t>
            </a:r>
            <a:r>
              <a:rPr lang="en-GB" i="1"/>
              <a:t>N</a:t>
            </a:r>
            <a:r>
              <a:rPr lang="en-GB"/>
              <a:t>. If this is non-one, we are done. If the greatest common divisor is trivial, then a quantum period-finding subroutine is required to find the period </a:t>
            </a:r>
            <a:r>
              <a:rPr lang="en-GB" i="1"/>
              <a:t>r</a:t>
            </a:r>
            <a:r>
              <a:rPr lang="en-GB"/>
              <a:t> of the function:</a:t>
            </a:r>
          </a:p>
          <a:p>
            <a:pPr marL="0" indent="0" algn="ctr">
              <a:buNone/>
            </a:pPr>
            <a:r>
              <a:rPr lang="en-GB" i="1"/>
              <a:t>f(x) = </a:t>
            </a:r>
            <a:r>
              <a:rPr lang="en-GB" i="1" err="1"/>
              <a:t>a</a:t>
            </a:r>
            <a:r>
              <a:rPr lang="en-GB" i="1" baseline="30000" err="1"/>
              <a:t>x</a:t>
            </a:r>
            <a:r>
              <a:rPr lang="en-GB" i="1"/>
              <a:t> mod(N)</a:t>
            </a:r>
            <a:r>
              <a:rPr lang="en-GB"/>
              <a:t>.</a:t>
            </a:r>
          </a:p>
          <a:p>
            <a:pPr marL="0" indent="0">
              <a:buNone/>
            </a:pPr>
            <a:r>
              <a:rPr lang="en-GB"/>
              <a:t>If this period is odd, or if </a:t>
            </a:r>
            <a:r>
              <a:rPr lang="en-GB" i="1" err="1"/>
              <a:t>a</a:t>
            </a:r>
            <a:r>
              <a:rPr lang="en-GB" i="1" baseline="30000" err="1"/>
              <a:t>r</a:t>
            </a:r>
            <a:r>
              <a:rPr lang="en-GB" i="1" baseline="30000"/>
              <a:t>/2</a:t>
            </a:r>
            <a:r>
              <a:rPr lang="en-GB" i="1"/>
              <a:t> = -1mod(N)</a:t>
            </a:r>
            <a:r>
              <a:rPr lang="en-GB"/>
              <a:t>, then another </a:t>
            </a:r>
            <a:r>
              <a:rPr lang="en-GB" i="1"/>
              <a:t>a</a:t>
            </a:r>
            <a:r>
              <a:rPr lang="en-GB"/>
              <a:t> is chosen at random, and the algorithm is restarted.</a:t>
            </a:r>
          </a:p>
          <a:p>
            <a:pPr marL="0" indent="0">
              <a:buNone/>
            </a:pPr>
            <a:r>
              <a:rPr lang="en-GB"/>
              <a:t>Otherwise, the two non-trivial divisors are:</a:t>
            </a:r>
          </a:p>
          <a:p>
            <a:pPr marL="0" indent="0" algn="ctr">
              <a:buNone/>
            </a:pPr>
            <a:r>
              <a:rPr lang="en-GB" i="1" err="1"/>
              <a:t>gcd</a:t>
            </a:r>
            <a:r>
              <a:rPr lang="en-GB" i="1"/>
              <a:t>(</a:t>
            </a:r>
            <a:r>
              <a:rPr lang="en-GB" i="1" err="1"/>
              <a:t>a</a:t>
            </a:r>
            <a:r>
              <a:rPr lang="en-GB" i="1" baseline="30000" err="1"/>
              <a:t>r</a:t>
            </a:r>
            <a:r>
              <a:rPr lang="en-GB" i="1" baseline="30000"/>
              <a:t>/2</a:t>
            </a:r>
            <a:r>
              <a:rPr lang="en-GB" i="1"/>
              <a:t>±1, N)</a:t>
            </a:r>
            <a:r>
              <a:rPr lang="en-GB"/>
              <a:t>.</a:t>
            </a:r>
          </a:p>
        </p:txBody>
      </p:sp>
    </p:spTree>
    <p:extLst>
      <p:ext uri="{BB962C8B-B14F-4D97-AF65-F5344CB8AC3E}">
        <p14:creationId xmlns:p14="http://schemas.microsoft.com/office/powerpoint/2010/main" val="966952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A61BA-CD27-55C5-9996-553CAF0B2F05}"/>
              </a:ext>
            </a:extLst>
          </p:cNvPr>
          <p:cNvSpPr>
            <a:spLocks noGrp="1"/>
          </p:cNvSpPr>
          <p:nvPr>
            <p:ph type="title"/>
          </p:nvPr>
        </p:nvSpPr>
        <p:spPr>
          <a:xfrm>
            <a:off x="565149" y="1204721"/>
            <a:ext cx="5514998" cy="1446550"/>
          </a:xfrm>
        </p:spPr>
        <p:txBody>
          <a:bodyPr>
            <a:normAutofit fontScale="90000"/>
          </a:bodyPr>
          <a:lstStyle/>
          <a:p>
            <a:r>
              <a:rPr lang="en-GB"/>
              <a:t>Shor's algorithm</a:t>
            </a:r>
            <a:br>
              <a:rPr lang="en-GB"/>
            </a:br>
            <a:r>
              <a:rPr lang="en-GB"/>
              <a:t>Quantum part</a:t>
            </a:r>
            <a:br>
              <a:rPr lang="en-GB"/>
            </a:br>
            <a:r>
              <a:rPr lang="en-GB"/>
              <a:t>(period-finding subroutine)</a:t>
            </a:r>
          </a:p>
        </p:txBody>
      </p:sp>
      <p:sp>
        <p:nvSpPr>
          <p:cNvPr id="3" name="Content Placeholder 2">
            <a:extLst>
              <a:ext uri="{FF2B5EF4-FFF2-40B4-BE49-F238E27FC236}">
                <a16:creationId xmlns:a16="http://schemas.microsoft.com/office/drawing/2014/main" id="{BBEF4F6A-FF66-D4EC-EBFB-F7CDD32C2649}"/>
              </a:ext>
            </a:extLst>
          </p:cNvPr>
          <p:cNvSpPr>
            <a:spLocks noGrp="1"/>
          </p:cNvSpPr>
          <p:nvPr>
            <p:ph idx="1"/>
          </p:nvPr>
        </p:nvSpPr>
        <p:spPr>
          <a:xfrm>
            <a:off x="6172105" y="1110772"/>
            <a:ext cx="5560491" cy="5753227"/>
          </a:xfrm>
        </p:spPr>
        <p:txBody>
          <a:bodyPr vert="horz" lIns="91440" tIns="45720" rIns="91440" bIns="45720" rtlCol="0" anchor="t">
            <a:normAutofit/>
          </a:bodyPr>
          <a:lstStyle/>
          <a:p>
            <a:pPr marL="0" indent="0">
              <a:buNone/>
            </a:pPr>
            <a:r>
              <a:rPr lang="en-GB"/>
              <a:t>An integer </a:t>
            </a:r>
            <a:r>
              <a:rPr lang="en-GB" i="1"/>
              <a:t>Q = 2</a:t>
            </a:r>
            <a:r>
              <a:rPr lang="en-GB" i="1" baseline="30000"/>
              <a:t>q</a:t>
            </a:r>
            <a:r>
              <a:rPr lang="en-GB"/>
              <a:t> is chosen such that </a:t>
            </a:r>
            <a:r>
              <a:rPr lang="en-GB" i="1"/>
              <a:t>N</a:t>
            </a:r>
            <a:r>
              <a:rPr lang="en-GB" i="1" baseline="30000"/>
              <a:t>2 </a:t>
            </a:r>
            <a:r>
              <a:rPr lang="en-GB" i="1"/>
              <a:t>≤ Q &lt; 2N</a:t>
            </a:r>
            <a:r>
              <a:rPr lang="en-GB" i="1" baseline="30000"/>
              <a:t>2</a:t>
            </a:r>
            <a:r>
              <a:rPr lang="en-GB"/>
              <a:t>, where </a:t>
            </a:r>
            <a:r>
              <a:rPr lang="en-GB" i="1"/>
              <a:t>q</a:t>
            </a:r>
            <a:r>
              <a:rPr lang="en-GB"/>
              <a:t> is the number of qubits. The initial state is set to be an equal superposition of all </a:t>
            </a:r>
            <a:r>
              <a:rPr lang="en-GB" i="1"/>
              <a:t>Q</a:t>
            </a:r>
            <a:r>
              <a:rPr lang="en-GB"/>
              <a:t> states. </a:t>
            </a:r>
            <a:r>
              <a:rPr lang="en-GB" i="1"/>
              <a:t>n</a:t>
            </a:r>
            <a:r>
              <a:rPr lang="en-GB"/>
              <a:t> more qubits are needed to become entangled with the original qubits. The inverse quantum Fourier transform is applied to the input register using the </a:t>
            </a:r>
            <a:r>
              <a:rPr lang="en-GB" i="1" err="1"/>
              <a:t>Q</a:t>
            </a:r>
            <a:r>
              <a:rPr lang="en-GB" err="1"/>
              <a:t>th</a:t>
            </a:r>
            <a:r>
              <a:rPr lang="en-GB"/>
              <a:t> root of unity. This final state is a superposition of more than </a:t>
            </a:r>
            <a:r>
              <a:rPr lang="en-GB" i="1"/>
              <a:t>Q</a:t>
            </a:r>
            <a:r>
              <a:rPr lang="en-GB"/>
              <a:t> states and is then reordered.</a:t>
            </a:r>
          </a:p>
        </p:txBody>
      </p:sp>
    </p:spTree>
    <p:extLst>
      <p:ext uri="{BB962C8B-B14F-4D97-AF65-F5344CB8AC3E}">
        <p14:creationId xmlns:p14="http://schemas.microsoft.com/office/powerpoint/2010/main" val="2543565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69F41-4493-6B20-1D2F-67CC935DB4D1}"/>
              </a:ext>
            </a:extLst>
          </p:cNvPr>
          <p:cNvSpPr>
            <a:spLocks noGrp="1"/>
          </p:cNvSpPr>
          <p:nvPr>
            <p:ph type="title"/>
          </p:nvPr>
        </p:nvSpPr>
        <p:spPr>
          <a:xfrm>
            <a:off x="565149" y="1204721"/>
            <a:ext cx="5336527" cy="1446550"/>
          </a:xfrm>
        </p:spPr>
        <p:txBody>
          <a:bodyPr>
            <a:normAutofit fontScale="90000"/>
          </a:bodyPr>
          <a:lstStyle/>
          <a:p>
            <a:r>
              <a:rPr lang="en-GB">
                <a:ea typeface="+mj-lt"/>
                <a:cs typeface="+mj-lt"/>
              </a:rPr>
              <a:t>Shor's algorithm</a:t>
            </a:r>
            <a:br>
              <a:rPr lang="en-GB">
                <a:ea typeface="+mj-lt"/>
                <a:cs typeface="+mj-lt"/>
              </a:rPr>
            </a:br>
            <a:r>
              <a:rPr lang="en-GB">
                <a:ea typeface="+mj-lt"/>
                <a:cs typeface="+mj-lt"/>
              </a:rPr>
              <a:t>Quantum part</a:t>
            </a:r>
            <a:br>
              <a:rPr lang="en-GB">
                <a:ea typeface="+mj-lt"/>
                <a:cs typeface="+mj-lt"/>
              </a:rPr>
            </a:br>
            <a:r>
              <a:rPr lang="en-GB">
                <a:ea typeface="+mj-lt"/>
                <a:cs typeface="+mj-lt"/>
              </a:rPr>
              <a:t>(period-finding subroutine)</a:t>
            </a:r>
          </a:p>
          <a:p>
            <a:endParaRPr lang="en-GB"/>
          </a:p>
        </p:txBody>
      </p:sp>
      <p:sp>
        <p:nvSpPr>
          <p:cNvPr id="3" name="Content Placeholder 2">
            <a:extLst>
              <a:ext uri="{FF2B5EF4-FFF2-40B4-BE49-F238E27FC236}">
                <a16:creationId xmlns:a16="http://schemas.microsoft.com/office/drawing/2014/main" id="{013BAE7C-F338-7B18-D474-0D2ACFFF6E01}"/>
              </a:ext>
            </a:extLst>
          </p:cNvPr>
          <p:cNvSpPr>
            <a:spLocks noGrp="1"/>
          </p:cNvSpPr>
          <p:nvPr>
            <p:ph idx="1"/>
          </p:nvPr>
        </p:nvSpPr>
        <p:spPr>
          <a:xfrm>
            <a:off x="6286011" y="1202807"/>
            <a:ext cx="5336527" cy="3188586"/>
          </a:xfrm>
        </p:spPr>
        <p:txBody>
          <a:bodyPr vert="horz" lIns="91440" tIns="45720" rIns="91440" bIns="45720" rtlCol="0" anchor="t">
            <a:normAutofit lnSpcReduction="10000"/>
          </a:bodyPr>
          <a:lstStyle/>
          <a:p>
            <a:pPr>
              <a:buNone/>
            </a:pPr>
            <a:r>
              <a:rPr lang="en-GB">
                <a:ea typeface="+mn-lt"/>
                <a:cs typeface="+mn-lt"/>
              </a:rPr>
              <a:t>   A measurement is performed, obtaining outcomes in the input and output registers with a certain probability. This can then be used to calculate the period </a:t>
            </a:r>
            <a:r>
              <a:rPr lang="en-GB" i="1">
                <a:ea typeface="+mn-lt"/>
                <a:cs typeface="+mn-lt"/>
              </a:rPr>
              <a:t>r</a:t>
            </a:r>
            <a:r>
              <a:rPr lang="en-GB">
                <a:ea typeface="+mn-lt"/>
                <a:cs typeface="+mn-lt"/>
              </a:rPr>
              <a:t>. Classically; this is checked to hold. If the period does not correspond classically to </a:t>
            </a:r>
            <a:r>
              <a:rPr lang="en-GB" i="1">
                <a:ea typeface="+mn-lt"/>
                <a:cs typeface="+mn-lt"/>
              </a:rPr>
              <a:t>f</a:t>
            </a:r>
            <a:r>
              <a:rPr lang="en-GB">
                <a:ea typeface="+mn-lt"/>
                <a:cs typeface="+mn-lt"/>
              </a:rPr>
              <a:t>, then the subroutine is restarted.</a:t>
            </a:r>
          </a:p>
          <a:p>
            <a:pPr>
              <a:buNone/>
            </a:pPr>
            <a:endParaRPr lang="en-GB"/>
          </a:p>
        </p:txBody>
      </p:sp>
      <p:pic>
        <p:nvPicPr>
          <p:cNvPr id="5" name="Picture 4">
            <a:extLst>
              <a:ext uri="{FF2B5EF4-FFF2-40B4-BE49-F238E27FC236}">
                <a16:creationId xmlns:a16="http://schemas.microsoft.com/office/drawing/2014/main" id="{D776994B-408B-6F21-ED54-BE73DACFCEE0}"/>
              </a:ext>
            </a:extLst>
          </p:cNvPr>
          <p:cNvPicPr>
            <a:picLocks noChangeAspect="1"/>
          </p:cNvPicPr>
          <p:nvPr/>
        </p:nvPicPr>
        <p:blipFill>
          <a:blip r:embed="rId2"/>
          <a:stretch>
            <a:fillRect/>
          </a:stretch>
        </p:blipFill>
        <p:spPr>
          <a:xfrm>
            <a:off x="508660" y="4049684"/>
            <a:ext cx="5415148" cy="1925385"/>
          </a:xfrm>
          <a:prstGeom prst="rect">
            <a:avLst/>
          </a:prstGeom>
        </p:spPr>
      </p:pic>
    </p:spTree>
    <p:extLst>
      <p:ext uri="{BB962C8B-B14F-4D97-AF65-F5344CB8AC3E}">
        <p14:creationId xmlns:p14="http://schemas.microsoft.com/office/powerpoint/2010/main" val="3793745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85AC-0C40-18F2-4107-1DABD1531588}"/>
              </a:ext>
            </a:extLst>
          </p:cNvPr>
          <p:cNvSpPr>
            <a:spLocks noGrp="1"/>
          </p:cNvSpPr>
          <p:nvPr>
            <p:ph type="title"/>
          </p:nvPr>
        </p:nvSpPr>
        <p:spPr>
          <a:xfrm>
            <a:off x="565149" y="1204721"/>
            <a:ext cx="5367147" cy="1446550"/>
          </a:xfrm>
        </p:spPr>
        <p:txBody>
          <a:bodyPr/>
          <a:lstStyle/>
          <a:p>
            <a:r>
              <a:rPr lang="en-GB"/>
              <a:t>Quantum-broken cryptosystems</a:t>
            </a:r>
          </a:p>
        </p:txBody>
      </p:sp>
      <p:sp>
        <p:nvSpPr>
          <p:cNvPr id="3" name="Content Placeholder 2">
            <a:extLst>
              <a:ext uri="{FF2B5EF4-FFF2-40B4-BE49-F238E27FC236}">
                <a16:creationId xmlns:a16="http://schemas.microsoft.com/office/drawing/2014/main" id="{332B50F1-471F-05A5-28D2-BC61DCE5F9C6}"/>
              </a:ext>
            </a:extLst>
          </p:cNvPr>
          <p:cNvSpPr>
            <a:spLocks noGrp="1"/>
          </p:cNvSpPr>
          <p:nvPr>
            <p:ph idx="1"/>
          </p:nvPr>
        </p:nvSpPr>
        <p:spPr>
          <a:xfrm>
            <a:off x="6160732" y="1099399"/>
            <a:ext cx="5549117" cy="5764600"/>
          </a:xfrm>
        </p:spPr>
        <p:txBody>
          <a:bodyPr vert="horz" lIns="91440" tIns="45720" rIns="91440" bIns="45720" rtlCol="0" anchor="t">
            <a:normAutofit/>
          </a:bodyPr>
          <a:lstStyle/>
          <a:p>
            <a:pPr marL="0" indent="0">
              <a:buNone/>
            </a:pPr>
            <a:r>
              <a:rPr lang="en-GB"/>
              <a:t>RSA, ECC, DSA, ECDSA, </a:t>
            </a:r>
            <a:r>
              <a:rPr lang="en-GB" err="1"/>
              <a:t>EdDSA</a:t>
            </a:r>
            <a:r>
              <a:rPr lang="en-GB"/>
              <a:t> are popular public-key cryptosystems, and are all quantum-broken!</a:t>
            </a:r>
          </a:p>
          <a:p>
            <a:pPr marL="0" indent="0">
              <a:buNone/>
            </a:pPr>
            <a:r>
              <a:rPr lang="en-GB"/>
              <a:t>We will be using Shor's algorithm to try and break RSA (and maybe DSA).</a:t>
            </a:r>
          </a:p>
          <a:p>
            <a:pPr marL="0" indent="0">
              <a:buNone/>
            </a:pPr>
            <a:r>
              <a:rPr lang="en-GB"/>
              <a:t>Naturally to break industrial level RSA encryption we would need an unrealistically large number of qubits, but it is possible to break lower bit RSA with just 10 qubits.</a:t>
            </a:r>
          </a:p>
          <a:p>
            <a:pPr marL="0" indent="0">
              <a:buNone/>
            </a:pPr>
            <a:r>
              <a:rPr lang="en-GB"/>
              <a:t>This is important for the future of security for classical computers, as anyone with a quantum computer can break the above algorithms.</a:t>
            </a:r>
          </a:p>
        </p:txBody>
      </p:sp>
    </p:spTree>
    <p:extLst>
      <p:ext uri="{BB962C8B-B14F-4D97-AF65-F5344CB8AC3E}">
        <p14:creationId xmlns:p14="http://schemas.microsoft.com/office/powerpoint/2010/main" val="86512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949D04-5979-10BC-3C17-1B3B79F43577}"/>
              </a:ext>
            </a:extLst>
          </p:cNvPr>
          <p:cNvSpPr>
            <a:spLocks noGrp="1"/>
          </p:cNvSpPr>
          <p:nvPr>
            <p:ph type="title"/>
          </p:nvPr>
        </p:nvSpPr>
        <p:spPr>
          <a:xfrm>
            <a:off x="565149" y="1204720"/>
            <a:ext cx="3198777" cy="4344711"/>
          </a:xfrm>
        </p:spPr>
        <p:txBody>
          <a:bodyPr>
            <a:normAutofit/>
          </a:bodyPr>
          <a:lstStyle/>
          <a:p>
            <a:r>
              <a:rPr lang="en-US"/>
              <a:t>Quantum Logic Basics</a:t>
            </a:r>
          </a:p>
        </p:txBody>
      </p:sp>
      <p:sp>
        <p:nvSpPr>
          <p:cNvPr id="11" name="Rectangle 10">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8B9AAF-3BFF-3546-915C-8BDE34AD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90012D5C-1270-714B-AFB4-7E632827B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0CE7F0A-C5C6-8707-1485-2DCA1AF5FA31}"/>
              </a:ext>
            </a:extLst>
          </p:cNvPr>
          <p:cNvGraphicFramePr>
            <a:graphicFrameLocks noGrp="1"/>
          </p:cNvGraphicFramePr>
          <p:nvPr>
            <p:ph idx="1"/>
            <p:extLst>
              <p:ext uri="{D42A27DB-BD31-4B8C-83A1-F6EECF244321}">
                <p14:modId xmlns:p14="http://schemas.microsoft.com/office/powerpoint/2010/main" val="3497500052"/>
              </p:ext>
            </p:extLst>
          </p:nvPr>
        </p:nvGraphicFramePr>
        <p:xfrm>
          <a:off x="4489428" y="1508251"/>
          <a:ext cx="6728905" cy="4371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6582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9D04-5979-10BC-3C17-1B3B79F43577}"/>
              </a:ext>
            </a:extLst>
          </p:cNvPr>
          <p:cNvSpPr>
            <a:spLocks noGrp="1"/>
          </p:cNvSpPr>
          <p:nvPr>
            <p:ph type="title"/>
          </p:nvPr>
        </p:nvSpPr>
        <p:spPr>
          <a:xfrm>
            <a:off x="565149" y="413966"/>
            <a:ext cx="8267296" cy="1446550"/>
          </a:xfrm>
        </p:spPr>
        <p:txBody>
          <a:bodyPr/>
          <a:lstStyle/>
          <a:p>
            <a:r>
              <a:rPr lang="en-US"/>
              <a:t>Quantum Logic Basics</a:t>
            </a:r>
          </a:p>
        </p:txBody>
      </p:sp>
      <p:sp>
        <p:nvSpPr>
          <p:cNvPr id="3" name="Content Placeholder 2">
            <a:extLst>
              <a:ext uri="{FF2B5EF4-FFF2-40B4-BE49-F238E27FC236}">
                <a16:creationId xmlns:a16="http://schemas.microsoft.com/office/drawing/2014/main" id="{A2F6722D-37CE-AF79-67DA-DC9621A4CFC7}"/>
              </a:ext>
            </a:extLst>
          </p:cNvPr>
          <p:cNvSpPr>
            <a:spLocks noGrp="1"/>
          </p:cNvSpPr>
          <p:nvPr>
            <p:ph idx="1"/>
          </p:nvPr>
        </p:nvSpPr>
        <p:spPr>
          <a:xfrm>
            <a:off x="565150" y="1440808"/>
            <a:ext cx="8267296" cy="3131192"/>
          </a:xfrm>
        </p:spPr>
        <p:txBody>
          <a:bodyPr vert="horz" lIns="91440" tIns="45720" rIns="91440" bIns="45720" rtlCol="0" anchor="t">
            <a:normAutofit/>
          </a:bodyPr>
          <a:lstStyle/>
          <a:p>
            <a:pPr marL="0" indent="0" algn="just">
              <a:spcBef>
                <a:spcPts val="600"/>
              </a:spcBef>
              <a:buNone/>
            </a:pPr>
            <a:r>
              <a:rPr lang="en-ES"/>
              <a:t>There are different types of quantum </a:t>
            </a:r>
          </a:p>
          <a:p>
            <a:pPr marL="0" indent="0" algn="just">
              <a:spcBef>
                <a:spcPts val="600"/>
              </a:spcBef>
              <a:buNone/>
            </a:pPr>
            <a:r>
              <a:rPr lang="en-ES"/>
              <a:t>gates, the basic ones are:</a:t>
            </a:r>
          </a:p>
        </p:txBody>
      </p:sp>
      <p:pic>
        <p:nvPicPr>
          <p:cNvPr id="5" name="Picture 4" descr="Table&#10;&#10;Description automatically generated">
            <a:extLst>
              <a:ext uri="{FF2B5EF4-FFF2-40B4-BE49-F238E27FC236}">
                <a16:creationId xmlns:a16="http://schemas.microsoft.com/office/drawing/2014/main" id="{88273A8E-3034-8FBE-3977-A10D93ECEBB6}"/>
              </a:ext>
            </a:extLst>
          </p:cNvPr>
          <p:cNvPicPr>
            <a:picLocks noChangeAspect="1"/>
          </p:cNvPicPr>
          <p:nvPr/>
        </p:nvPicPr>
        <p:blipFill rotWithShape="1">
          <a:blip r:embed="rId2">
            <a:extLst>
              <a:ext uri="{28A0092B-C50C-407E-A947-70E740481C1C}">
                <a14:useLocalDpi xmlns:a14="http://schemas.microsoft.com/office/drawing/2010/main" val="0"/>
              </a:ext>
            </a:extLst>
          </a:blip>
          <a:srcRect b="16299"/>
          <a:stretch/>
        </p:blipFill>
        <p:spPr>
          <a:xfrm>
            <a:off x="6696940" y="1601436"/>
            <a:ext cx="4545330" cy="4842598"/>
          </a:xfrm>
          <a:prstGeom prst="rect">
            <a:avLst/>
          </a:prstGeom>
        </p:spPr>
      </p:pic>
    </p:spTree>
    <p:extLst>
      <p:ext uri="{BB962C8B-B14F-4D97-AF65-F5344CB8AC3E}">
        <p14:creationId xmlns:p14="http://schemas.microsoft.com/office/powerpoint/2010/main" val="30907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949D04-5979-10BC-3C17-1B3B79F43577}"/>
              </a:ext>
            </a:extLst>
          </p:cNvPr>
          <p:cNvSpPr>
            <a:spLocks noGrp="1"/>
          </p:cNvSpPr>
          <p:nvPr>
            <p:ph type="title"/>
          </p:nvPr>
        </p:nvSpPr>
        <p:spPr>
          <a:xfrm>
            <a:off x="565148" y="1204721"/>
            <a:ext cx="8267299" cy="1446550"/>
          </a:xfrm>
        </p:spPr>
        <p:txBody>
          <a:bodyPr>
            <a:normAutofit/>
          </a:bodyPr>
          <a:lstStyle/>
          <a:p>
            <a:r>
              <a:rPr lang="en-US"/>
              <a:t>Projects</a:t>
            </a:r>
          </a:p>
        </p:txBody>
      </p:sp>
      <p:sp>
        <p:nvSpPr>
          <p:cNvPr id="3" name="Content Placeholder 2">
            <a:extLst>
              <a:ext uri="{FF2B5EF4-FFF2-40B4-BE49-F238E27FC236}">
                <a16:creationId xmlns:a16="http://schemas.microsoft.com/office/drawing/2014/main" id="{A2F6722D-37CE-AF79-67DA-DC9621A4CFC7}"/>
              </a:ext>
            </a:extLst>
          </p:cNvPr>
          <p:cNvSpPr>
            <a:spLocks noGrp="1"/>
          </p:cNvSpPr>
          <p:nvPr>
            <p:ph idx="1"/>
          </p:nvPr>
        </p:nvSpPr>
        <p:spPr>
          <a:xfrm>
            <a:off x="565149" y="2900516"/>
            <a:ext cx="8878780" cy="2979707"/>
          </a:xfrm>
        </p:spPr>
        <p:txBody>
          <a:bodyPr vert="horz" lIns="91440" tIns="45720" rIns="91440" bIns="45720" rtlCol="0" anchor="t">
            <a:normAutofit/>
          </a:bodyPr>
          <a:lstStyle/>
          <a:p>
            <a:pPr marL="0" indent="0">
              <a:spcBef>
                <a:spcPts val="600"/>
              </a:spcBef>
              <a:buNone/>
            </a:pPr>
            <a:r>
              <a:rPr lang="en-ES"/>
              <a:t>We are working on two different quantum computing projects</a:t>
            </a:r>
          </a:p>
          <a:p>
            <a:pPr marL="0" indent="0">
              <a:spcBef>
                <a:spcPts val="600"/>
              </a:spcBef>
              <a:buNone/>
            </a:pPr>
            <a:endParaRPr lang="en-ES"/>
          </a:p>
          <a:p>
            <a:pPr>
              <a:spcBef>
                <a:spcPts val="600"/>
              </a:spcBef>
              <a:buFont typeface="Wingdings" pitchFamily="2" charset="2"/>
              <a:buChar char="Ø"/>
            </a:pPr>
            <a:r>
              <a:rPr lang="en-ES"/>
              <a:t>Project 1: Grover’s search algorithm</a:t>
            </a:r>
          </a:p>
          <a:p>
            <a:pPr marL="0" indent="0">
              <a:spcBef>
                <a:spcPts val="600"/>
              </a:spcBef>
              <a:buNone/>
            </a:pPr>
            <a:endParaRPr lang="en-ES"/>
          </a:p>
          <a:p>
            <a:pPr>
              <a:spcBef>
                <a:spcPts val="600"/>
              </a:spcBef>
              <a:buFont typeface="Wingdings" pitchFamily="2" charset="2"/>
              <a:buChar char="Ø"/>
            </a:pPr>
            <a:r>
              <a:rPr lang="en-ES"/>
              <a:t>Project 2: Breaking RSA encryption using Shor’s algorithm </a:t>
            </a:r>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833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610EA52-8D85-ED4E-9B4F-4D5E1BE16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3243671"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949D04-5979-10BC-3C17-1B3B79F43577}"/>
              </a:ext>
            </a:extLst>
          </p:cNvPr>
          <p:cNvSpPr>
            <a:spLocks noGrp="1"/>
          </p:cNvSpPr>
          <p:nvPr>
            <p:ph type="title"/>
          </p:nvPr>
        </p:nvSpPr>
        <p:spPr>
          <a:xfrm>
            <a:off x="4292779" y="1204721"/>
            <a:ext cx="6925552" cy="1446550"/>
          </a:xfrm>
        </p:spPr>
        <p:txBody>
          <a:bodyPr>
            <a:normAutofit/>
          </a:bodyPr>
          <a:lstStyle/>
          <a:p>
            <a:r>
              <a:rPr lang="en-US"/>
              <a:t>Project 1: Grover’s search algorithm</a:t>
            </a:r>
          </a:p>
        </p:txBody>
      </p:sp>
      <p:sp>
        <p:nvSpPr>
          <p:cNvPr id="3" name="Content Placeholder 2">
            <a:extLst>
              <a:ext uri="{FF2B5EF4-FFF2-40B4-BE49-F238E27FC236}">
                <a16:creationId xmlns:a16="http://schemas.microsoft.com/office/drawing/2014/main" id="{A2F6722D-37CE-AF79-67DA-DC9621A4CFC7}"/>
              </a:ext>
            </a:extLst>
          </p:cNvPr>
          <p:cNvSpPr>
            <a:spLocks noGrp="1"/>
          </p:cNvSpPr>
          <p:nvPr>
            <p:ph idx="1"/>
          </p:nvPr>
        </p:nvSpPr>
        <p:spPr>
          <a:xfrm>
            <a:off x="4292780" y="2900516"/>
            <a:ext cx="6925552" cy="2979707"/>
          </a:xfrm>
        </p:spPr>
        <p:txBody>
          <a:bodyPr vert="horz" lIns="91440" tIns="45720" rIns="91440" bIns="45720" rtlCol="0">
            <a:normAutofit/>
          </a:bodyPr>
          <a:lstStyle/>
          <a:p>
            <a:pPr marL="0" indent="0">
              <a:spcBef>
                <a:spcPts val="600"/>
              </a:spcBef>
              <a:buNone/>
            </a:pPr>
            <a:r>
              <a:rPr lang="en-GB" b="0" i="1" u="none" strike="noStrike">
                <a:effectLst/>
                <a:latin typeface="Verdana" panose="020B0604030504040204" pitchFamily="34" charset="0"/>
              </a:rPr>
              <a:t>Grover’s algorithm </a:t>
            </a:r>
            <a:r>
              <a:rPr lang="en-GB" b="0" i="0" u="none" strike="noStrike">
                <a:effectLst/>
                <a:latin typeface="Verdana" panose="020B0604030504040204" pitchFamily="34" charset="0"/>
              </a:rPr>
              <a:t>is a quantum search algorithm that can search for a value or element in an unsorted set in time </a:t>
            </a:r>
            <a:r>
              <a:rPr lang="en-GB" b="0" i="1" u="none" strike="noStrike">
                <a:effectLst/>
                <a:latin typeface="Verdana" panose="020B0604030504040204" pitchFamily="34" charset="0"/>
              </a:rPr>
              <a:t>O(√N)</a:t>
            </a:r>
            <a:r>
              <a:rPr lang="en-GB" b="0" i="0" u="none" strike="noStrike">
                <a:effectLst/>
                <a:latin typeface="Verdana" panose="020B0604030504040204" pitchFamily="34" charset="0"/>
              </a:rPr>
              <a:t> as opposed to classical search algorithms that will find an element in </a:t>
            </a:r>
            <a:r>
              <a:rPr lang="en-GB" b="0" i="1" u="none" strike="noStrike">
                <a:effectLst/>
                <a:latin typeface="Verdana" panose="020B0604030504040204" pitchFamily="34" charset="0"/>
              </a:rPr>
              <a:t>O(N)</a:t>
            </a:r>
            <a:r>
              <a:rPr lang="en-GB" b="0" i="0" u="none" strike="noStrike">
                <a:effectLst/>
                <a:latin typeface="Verdana" panose="020B0604030504040204" pitchFamily="34" charset="0"/>
              </a:rPr>
              <a:t> time.</a:t>
            </a:r>
            <a:endParaRPr lang="en-ES"/>
          </a:p>
        </p:txBody>
      </p:sp>
      <p:sp>
        <p:nvSpPr>
          <p:cNvPr id="14" name="Cross 13">
            <a:extLst>
              <a:ext uri="{FF2B5EF4-FFF2-40B4-BE49-F238E27FC236}">
                <a16:creationId xmlns:a16="http://schemas.microsoft.com/office/drawing/2014/main" id="{E66CC1C4-3013-CB4A-8BF8-FDFE9B8E4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623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3530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949D04-5979-10BC-3C17-1B3B79F43577}"/>
              </a:ext>
            </a:extLst>
          </p:cNvPr>
          <p:cNvSpPr>
            <a:spLocks noGrp="1"/>
          </p:cNvSpPr>
          <p:nvPr>
            <p:ph type="title"/>
          </p:nvPr>
        </p:nvSpPr>
        <p:spPr>
          <a:xfrm>
            <a:off x="565149" y="1204721"/>
            <a:ext cx="3609983" cy="1446550"/>
          </a:xfrm>
        </p:spPr>
        <p:txBody>
          <a:bodyPr>
            <a:normAutofit/>
          </a:bodyPr>
          <a:lstStyle/>
          <a:p>
            <a:pPr>
              <a:lnSpc>
                <a:spcPct val="90000"/>
              </a:lnSpc>
            </a:pPr>
            <a:r>
              <a:rPr lang="en-US" sz="3400"/>
              <a:t>Project 1: Grover’s search algorithm</a:t>
            </a:r>
          </a:p>
        </p:txBody>
      </p:sp>
      <p:sp>
        <p:nvSpPr>
          <p:cNvPr id="3" name="Content Placeholder 2">
            <a:extLst>
              <a:ext uri="{FF2B5EF4-FFF2-40B4-BE49-F238E27FC236}">
                <a16:creationId xmlns:a16="http://schemas.microsoft.com/office/drawing/2014/main" id="{A2F6722D-37CE-AF79-67DA-DC9621A4CFC7}"/>
              </a:ext>
            </a:extLst>
          </p:cNvPr>
          <p:cNvSpPr>
            <a:spLocks noGrp="1"/>
          </p:cNvSpPr>
          <p:nvPr>
            <p:ph idx="1"/>
          </p:nvPr>
        </p:nvSpPr>
        <p:spPr>
          <a:xfrm>
            <a:off x="565150" y="2691638"/>
            <a:ext cx="3609983" cy="3188586"/>
          </a:xfrm>
        </p:spPr>
        <p:txBody>
          <a:bodyPr vert="horz" lIns="91440" tIns="45720" rIns="91440" bIns="45720" rtlCol="0">
            <a:normAutofit lnSpcReduction="10000"/>
          </a:bodyPr>
          <a:lstStyle/>
          <a:p>
            <a:pPr marL="0" indent="0">
              <a:spcBef>
                <a:spcPts val="600"/>
              </a:spcBef>
              <a:buNone/>
            </a:pPr>
            <a:r>
              <a:rPr lang="en-GB" b="0" i="0" u="none" strike="noStrike" dirty="0">
                <a:effectLst/>
                <a:latin typeface="Verdana" panose="020B0604030504040204" pitchFamily="34" charset="0"/>
              </a:rPr>
              <a:t>Suppose we wanted to search for a specific element </a:t>
            </a:r>
            <a:r>
              <a:rPr lang="en-GB" b="0" i="1" u="none" strike="noStrike" dirty="0">
                <a:effectLst/>
                <a:latin typeface="Verdana" panose="020B0604030504040204" pitchFamily="34" charset="0"/>
              </a:rPr>
              <a:t>w</a:t>
            </a:r>
            <a:r>
              <a:rPr lang="en-GB" b="0" i="0" u="none" strike="noStrike" dirty="0">
                <a:effectLst/>
                <a:latin typeface="Verdana" panose="020B0604030504040204" pitchFamily="34" charset="0"/>
              </a:rPr>
              <a:t> in a list of </a:t>
            </a:r>
            <a:r>
              <a:rPr lang="en-GB" b="0" i="1" u="none" strike="noStrike" dirty="0">
                <a:effectLst/>
                <a:latin typeface="Verdana" panose="020B0604030504040204" pitchFamily="34" charset="0"/>
              </a:rPr>
              <a:t>N</a:t>
            </a:r>
            <a:r>
              <a:rPr lang="en-GB" b="0" i="0" u="none" strike="noStrike" dirty="0">
                <a:effectLst/>
                <a:latin typeface="Verdana" panose="020B0604030504040204" pitchFamily="34" charset="0"/>
              </a:rPr>
              <a:t> elements.</a:t>
            </a:r>
          </a:p>
          <a:p>
            <a:pPr marL="0" indent="0">
              <a:spcBef>
                <a:spcPts val="600"/>
              </a:spcBef>
              <a:buNone/>
            </a:pPr>
            <a:r>
              <a:rPr lang="en-GB" dirty="0">
                <a:latin typeface="Verdana" panose="020B0604030504040204" pitchFamily="34" charset="0"/>
              </a:rPr>
              <a:t>A classical computer has on average a computation time of </a:t>
            </a:r>
            <a:r>
              <a:rPr lang="en-GB" i="1" dirty="0">
                <a:latin typeface="Verdana" panose="020B0604030504040204" pitchFamily="34" charset="0"/>
              </a:rPr>
              <a:t>O(N/2) </a:t>
            </a:r>
            <a:r>
              <a:rPr lang="en-GB" dirty="0">
                <a:latin typeface="Verdana" panose="020B0604030504040204" pitchFamily="34" charset="0"/>
              </a:rPr>
              <a:t>to find element </a:t>
            </a:r>
            <a:r>
              <a:rPr lang="en-GB" i="1" dirty="0">
                <a:latin typeface="Verdana" panose="020B0604030504040204" pitchFamily="34" charset="0"/>
              </a:rPr>
              <a:t>w</a:t>
            </a:r>
            <a:r>
              <a:rPr lang="en-GB" dirty="0">
                <a:latin typeface="Verdana" panose="020B0604030504040204" pitchFamily="34" charset="0"/>
              </a:rPr>
              <a:t>.</a:t>
            </a:r>
            <a:endParaRPr lang="en-ES" i="1" dirty="0"/>
          </a:p>
          <a:p>
            <a:pPr marL="0" indent="0">
              <a:spcBef>
                <a:spcPts val="600"/>
              </a:spcBef>
              <a:buNone/>
            </a:pPr>
            <a:endParaRPr lang="en-ES" dirty="0"/>
          </a:p>
        </p:txBody>
      </p:sp>
      <p:pic>
        <p:nvPicPr>
          <p:cNvPr id="5" name="Picture 4" descr="Chart, table, scatter chart&#10;&#10;Description automatically generated">
            <a:extLst>
              <a:ext uri="{FF2B5EF4-FFF2-40B4-BE49-F238E27FC236}">
                <a16:creationId xmlns:a16="http://schemas.microsoft.com/office/drawing/2014/main" id="{098B71E4-257B-349A-7D83-6958BA839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022" y="2038090"/>
            <a:ext cx="6518645" cy="1939296"/>
          </a:xfrm>
          <a:prstGeom prst="rect">
            <a:avLst/>
          </a:prstGeom>
        </p:spPr>
      </p:pic>
      <p:sp>
        <p:nvSpPr>
          <p:cNvPr id="12" name="Cross 11">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0112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ross 37">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949D04-5979-10BC-3C17-1B3B79F43577}"/>
              </a:ext>
            </a:extLst>
          </p:cNvPr>
          <p:cNvSpPr>
            <a:spLocks noGrp="1"/>
          </p:cNvSpPr>
          <p:nvPr>
            <p:ph type="title"/>
          </p:nvPr>
        </p:nvSpPr>
        <p:spPr>
          <a:xfrm>
            <a:off x="797105" y="1036064"/>
            <a:ext cx="3377643" cy="2722164"/>
          </a:xfrm>
        </p:spPr>
        <p:txBody>
          <a:bodyPr vert="horz" lIns="91440" tIns="45720" rIns="91440" bIns="45720" rtlCol="0" anchor="b">
            <a:normAutofit/>
          </a:bodyPr>
          <a:lstStyle/>
          <a:p>
            <a:pPr>
              <a:lnSpc>
                <a:spcPct val="90000"/>
              </a:lnSpc>
            </a:pPr>
            <a:r>
              <a:rPr lang="en-US" kern="1200" spc="-150">
                <a:solidFill>
                  <a:schemeClr val="tx1"/>
                </a:solidFill>
                <a:latin typeface="+mj-lt"/>
                <a:ea typeface="+mj-ea"/>
                <a:cs typeface="+mj-cs"/>
              </a:rPr>
              <a:t>Project 1: Grover’s search algorithm</a:t>
            </a:r>
          </a:p>
        </p:txBody>
      </p:sp>
      <p:sp>
        <p:nvSpPr>
          <p:cNvPr id="3" name="Content Placeholder 2">
            <a:extLst>
              <a:ext uri="{FF2B5EF4-FFF2-40B4-BE49-F238E27FC236}">
                <a16:creationId xmlns:a16="http://schemas.microsoft.com/office/drawing/2014/main" id="{A2F6722D-37CE-AF79-67DA-DC9621A4CFC7}"/>
              </a:ext>
            </a:extLst>
          </p:cNvPr>
          <p:cNvSpPr>
            <a:spLocks noGrp="1"/>
          </p:cNvSpPr>
          <p:nvPr>
            <p:ph idx="1"/>
          </p:nvPr>
        </p:nvSpPr>
        <p:spPr>
          <a:xfrm>
            <a:off x="812950" y="3977385"/>
            <a:ext cx="3590608" cy="1253853"/>
          </a:xfrm>
        </p:spPr>
        <p:txBody>
          <a:bodyPr vert="horz" lIns="91440" tIns="45720" rIns="91440" bIns="45720" rtlCol="0">
            <a:normAutofit/>
          </a:bodyPr>
          <a:lstStyle/>
          <a:p>
            <a:pPr marL="0" indent="0">
              <a:lnSpc>
                <a:spcPct val="90000"/>
              </a:lnSpc>
              <a:buNone/>
            </a:pPr>
            <a:r>
              <a:rPr lang="en-US"/>
              <a:t>Grover’s algorithm solves the unstructured search question in </a:t>
            </a:r>
            <a:r>
              <a:rPr lang="en-US" u="none" strike="noStrike">
                <a:effectLst/>
              </a:rPr>
              <a:t>O(√N) time.</a:t>
            </a:r>
            <a:endParaRPr lang="en-US"/>
          </a:p>
        </p:txBody>
      </p:sp>
      <p:pic>
        <p:nvPicPr>
          <p:cNvPr id="4" name="Picture 3" descr="Text&#10;&#10;Description automatically generated">
            <a:extLst>
              <a:ext uri="{FF2B5EF4-FFF2-40B4-BE49-F238E27FC236}">
                <a16:creationId xmlns:a16="http://schemas.microsoft.com/office/drawing/2014/main" id="{4CADB6DC-D25C-A046-53AA-C32ADF9501CC}"/>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53000"/>
                    </a14:imgEffect>
                  </a14:imgLayer>
                </a14:imgProps>
              </a:ext>
              <a:ext uri="{28A0092B-C50C-407E-A947-70E740481C1C}">
                <a14:useLocalDpi xmlns:a14="http://schemas.microsoft.com/office/drawing/2010/main" val="0"/>
              </a:ext>
            </a:extLst>
          </a:blip>
          <a:stretch>
            <a:fillRect/>
          </a:stretch>
        </p:blipFill>
        <p:spPr>
          <a:xfrm>
            <a:off x="4699682" y="1890431"/>
            <a:ext cx="6518652" cy="3340808"/>
          </a:xfrm>
          <a:prstGeom prst="rect">
            <a:avLst/>
          </a:prstGeom>
        </p:spPr>
      </p:pic>
      <p:sp>
        <p:nvSpPr>
          <p:cNvPr id="46" name="Cross 45">
            <a:extLst>
              <a:ext uri="{FF2B5EF4-FFF2-40B4-BE49-F238E27FC236}">
                <a16:creationId xmlns:a16="http://schemas.microsoft.com/office/drawing/2014/main" id="{9BA6F386-E5BF-4C49-AC0B-6772CD313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4749"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562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xt&#10;&#10;Description automatically generated">
            <a:extLst>
              <a:ext uri="{FF2B5EF4-FFF2-40B4-BE49-F238E27FC236}">
                <a16:creationId xmlns:a16="http://schemas.microsoft.com/office/drawing/2014/main" id="{C8793EDC-7784-F475-680E-1EAE8C5F751F}"/>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53000"/>
                    </a14:imgEffect>
                  </a14:imgLayer>
                </a14:imgProps>
              </a:ext>
              <a:ext uri="{28A0092B-C50C-407E-A947-70E740481C1C}">
                <a14:useLocalDpi xmlns:a14="http://schemas.microsoft.com/office/drawing/2010/main" val="0"/>
              </a:ext>
            </a:extLst>
          </a:blip>
          <a:stretch>
            <a:fillRect/>
          </a:stretch>
        </p:blipFill>
        <p:spPr>
          <a:xfrm>
            <a:off x="7317553" y="714164"/>
            <a:ext cx="3900114" cy="2001487"/>
          </a:xfrm>
          <a:prstGeom prst="rect">
            <a:avLst/>
          </a:prstGeom>
        </p:spPr>
      </p:pic>
      <p:pic>
        <p:nvPicPr>
          <p:cNvPr id="11" name="Picture 10" descr="Table&#10;&#10;Description automatically generated">
            <a:extLst>
              <a:ext uri="{FF2B5EF4-FFF2-40B4-BE49-F238E27FC236}">
                <a16:creationId xmlns:a16="http://schemas.microsoft.com/office/drawing/2014/main" id="{9D13DE22-4B05-1A55-D162-9CBBC833297E}"/>
              </a:ext>
            </a:extLst>
          </p:cNvPr>
          <p:cNvPicPr>
            <a:picLocks noChangeAspect="1"/>
          </p:cNvPicPr>
          <p:nvPr/>
        </p:nvPicPr>
        <p:blipFill rotWithShape="1">
          <a:blip r:embed="rId5">
            <a:extLst>
              <a:ext uri="{BEBA8EAE-BF5A-486C-A8C5-ECC9F3942E4B}">
                <a14:imgProps xmlns:a14="http://schemas.microsoft.com/office/drawing/2010/main">
                  <a14:imgLayer r:embed="rId6">
                    <a14:imgEffect>
                      <a14:brightnessContrast contrast="91000"/>
                    </a14:imgEffect>
                  </a14:imgLayer>
                </a14:imgProps>
              </a:ext>
              <a:ext uri="{28A0092B-C50C-407E-A947-70E740481C1C}">
                <a14:useLocalDpi xmlns:a14="http://schemas.microsoft.com/office/drawing/2010/main" val="0"/>
              </a:ext>
            </a:extLst>
          </a:blip>
          <a:srcRect t="25267"/>
          <a:stretch/>
        </p:blipFill>
        <p:spPr>
          <a:xfrm>
            <a:off x="2324346" y="3830878"/>
            <a:ext cx="6964144" cy="2238677"/>
          </a:xfrm>
          <a:prstGeom prst="rect">
            <a:avLst/>
          </a:prstGeom>
        </p:spPr>
      </p:pic>
      <p:sp>
        <p:nvSpPr>
          <p:cNvPr id="3" name="TextBox 2">
            <a:extLst>
              <a:ext uri="{FF2B5EF4-FFF2-40B4-BE49-F238E27FC236}">
                <a16:creationId xmlns:a16="http://schemas.microsoft.com/office/drawing/2014/main" id="{D5C7C19C-4797-77F4-BAFA-86EC34F0B4C3}"/>
              </a:ext>
            </a:extLst>
          </p:cNvPr>
          <p:cNvSpPr txBox="1"/>
          <p:nvPr/>
        </p:nvSpPr>
        <p:spPr>
          <a:xfrm>
            <a:off x="5257799" y="3630823"/>
            <a:ext cx="1455821" cy="400110"/>
          </a:xfrm>
          <a:prstGeom prst="rect">
            <a:avLst/>
          </a:prstGeom>
          <a:noFill/>
        </p:spPr>
        <p:txBody>
          <a:bodyPr wrap="square" rtlCol="0">
            <a:spAutoFit/>
          </a:bodyPr>
          <a:lstStyle/>
          <a:p>
            <a:r>
              <a:rPr lang="en-ES" sz="2000">
                <a:latin typeface="Arial Unicode MS" panose="020B0604020202020204" pitchFamily="34" charset="-128"/>
                <a:ea typeface="Arial Unicode MS" panose="020B0604020202020204" pitchFamily="34" charset="-128"/>
                <a:cs typeface="Arial Unicode MS" panose="020B0604020202020204" pitchFamily="34" charset="-128"/>
              </a:rPr>
              <a:t>W = 00</a:t>
            </a:r>
          </a:p>
        </p:txBody>
      </p:sp>
      <p:pic>
        <p:nvPicPr>
          <p:cNvPr id="4" name="Picture 3" descr="Chart, table, scatter chart&#10;&#10;Description automatically generated">
            <a:extLst>
              <a:ext uri="{FF2B5EF4-FFF2-40B4-BE49-F238E27FC236}">
                <a16:creationId xmlns:a16="http://schemas.microsoft.com/office/drawing/2014/main" id="{9149CF9A-51A1-0D2F-7334-B0569C972D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974" y="934281"/>
            <a:ext cx="5129505" cy="1590164"/>
          </a:xfrm>
          <a:prstGeom prst="rect">
            <a:avLst/>
          </a:prstGeom>
        </p:spPr>
      </p:pic>
      <p:cxnSp>
        <p:nvCxnSpPr>
          <p:cNvPr id="9" name="Straight Arrow Connector 8">
            <a:extLst>
              <a:ext uri="{FF2B5EF4-FFF2-40B4-BE49-F238E27FC236}">
                <a16:creationId xmlns:a16="http://schemas.microsoft.com/office/drawing/2014/main" id="{4EF40E8E-C110-001E-90C4-0B2AE2A785D5}"/>
              </a:ext>
            </a:extLst>
          </p:cNvPr>
          <p:cNvCxnSpPr/>
          <p:nvPr/>
        </p:nvCxnSpPr>
        <p:spPr>
          <a:xfrm>
            <a:off x="5743462" y="1729363"/>
            <a:ext cx="1343138" cy="0"/>
          </a:xfrm>
          <a:prstGeom prst="straightConnector1">
            <a:avLst/>
          </a:prstGeom>
          <a:ln w="142875">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82C2A4C-2E6A-624D-BFE9-4566C8A81AE9}"/>
              </a:ext>
            </a:extLst>
          </p:cNvPr>
          <p:cNvCxnSpPr>
            <a:cxnSpLocks/>
            <a:stCxn id="8" idx="2"/>
          </p:cNvCxnSpPr>
          <p:nvPr/>
        </p:nvCxnSpPr>
        <p:spPr>
          <a:xfrm flipH="1">
            <a:off x="8086725" y="2715651"/>
            <a:ext cx="1180885" cy="1115227"/>
          </a:xfrm>
          <a:prstGeom prst="straightConnector1">
            <a:avLst/>
          </a:prstGeom>
          <a:ln w="142875">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8">
            <p14:nvContentPartPr>
              <p14:cNvPr id="17" name="Ink 16">
                <a:extLst>
                  <a:ext uri="{FF2B5EF4-FFF2-40B4-BE49-F238E27FC236}">
                    <a16:creationId xmlns:a16="http://schemas.microsoft.com/office/drawing/2014/main" id="{1DB939D3-3D81-0BC9-755A-874692497F62}"/>
                  </a:ext>
                </a:extLst>
              </p14:cNvPr>
              <p14:cNvContentPartPr/>
              <p14:nvPr/>
            </p14:nvContentPartPr>
            <p14:xfrm>
              <a:off x="3952102" y="4653697"/>
              <a:ext cx="410400" cy="13320"/>
            </p14:xfrm>
          </p:contentPart>
        </mc:Choice>
        <mc:Fallback xmlns="">
          <p:pic>
            <p:nvPicPr>
              <p:cNvPr id="17" name="Ink 16">
                <a:extLst>
                  <a:ext uri="{FF2B5EF4-FFF2-40B4-BE49-F238E27FC236}">
                    <a16:creationId xmlns:a16="http://schemas.microsoft.com/office/drawing/2014/main" id="{1DB939D3-3D81-0BC9-755A-874692497F62}"/>
                  </a:ext>
                </a:extLst>
              </p:cNvPr>
              <p:cNvPicPr/>
              <p:nvPr/>
            </p:nvPicPr>
            <p:blipFill>
              <a:blip r:embed="rId9"/>
              <a:stretch>
                <a:fillRect/>
              </a:stretch>
            </p:blipFill>
            <p:spPr>
              <a:xfrm>
                <a:off x="3898102" y="4548539"/>
                <a:ext cx="518040" cy="22328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E0649EAE-409A-14DB-EFFB-711C6343748B}"/>
                  </a:ext>
                </a:extLst>
              </p14:cNvPr>
              <p14:cNvContentPartPr/>
              <p14:nvPr/>
            </p14:nvContentPartPr>
            <p14:xfrm>
              <a:off x="7307302" y="4638217"/>
              <a:ext cx="322920" cy="360"/>
            </p14:xfrm>
          </p:contentPart>
        </mc:Choice>
        <mc:Fallback xmlns="">
          <p:pic>
            <p:nvPicPr>
              <p:cNvPr id="18" name="Ink 17">
                <a:extLst>
                  <a:ext uri="{FF2B5EF4-FFF2-40B4-BE49-F238E27FC236}">
                    <a16:creationId xmlns:a16="http://schemas.microsoft.com/office/drawing/2014/main" id="{E0649EAE-409A-14DB-EFFB-711C6343748B}"/>
                  </a:ext>
                </a:extLst>
              </p:cNvPr>
              <p:cNvPicPr/>
              <p:nvPr/>
            </p:nvPicPr>
            <p:blipFill>
              <a:blip r:embed="rId11"/>
              <a:stretch>
                <a:fillRect/>
              </a:stretch>
            </p:blipFill>
            <p:spPr>
              <a:xfrm>
                <a:off x="7253362" y="4530217"/>
                <a:ext cx="430440" cy="216000"/>
              </a:xfrm>
              <a:prstGeom prst="rect">
                <a:avLst/>
              </a:prstGeom>
            </p:spPr>
          </p:pic>
        </mc:Fallback>
      </mc:AlternateContent>
    </p:spTree>
    <p:extLst>
      <p:ext uri="{BB962C8B-B14F-4D97-AF65-F5344CB8AC3E}">
        <p14:creationId xmlns:p14="http://schemas.microsoft.com/office/powerpoint/2010/main" val="2563039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0">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ross 32">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4">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Rectangle 36">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a:extLst>
              <a:ext uri="{FF2B5EF4-FFF2-40B4-BE49-F238E27FC236}">
                <a16:creationId xmlns:a16="http://schemas.microsoft.com/office/drawing/2014/main" id="{BDE97F18-75D9-1991-882D-16A345C5B4DA}"/>
              </a:ext>
            </a:extLst>
          </p:cNvPr>
          <p:cNvPicPr>
            <a:picLocks noGrp="1" noChangeAspect="1"/>
          </p:cNvPicPr>
          <p:nvPr>
            <p:ph idx="1"/>
          </p:nvPr>
        </p:nvPicPr>
        <p:blipFill>
          <a:blip r:embed="rId2"/>
          <a:stretch>
            <a:fillRect/>
          </a:stretch>
        </p:blipFill>
        <p:spPr>
          <a:xfrm>
            <a:off x="973666" y="1714640"/>
            <a:ext cx="9627659" cy="3201193"/>
          </a:xfrm>
          <a:prstGeom prst="rect">
            <a:avLst/>
          </a:prstGeom>
        </p:spPr>
      </p:pic>
      <p:sp>
        <p:nvSpPr>
          <p:cNvPr id="47" name="Cross 38">
            <a:extLst>
              <a:ext uri="{FF2B5EF4-FFF2-40B4-BE49-F238E27FC236}">
                <a16:creationId xmlns:a16="http://schemas.microsoft.com/office/drawing/2014/main" id="{56EC6756-249A-354D-B2C0-DA82BEEEC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8518"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0">
            <a:extLst>
              <a:ext uri="{FF2B5EF4-FFF2-40B4-BE49-F238E27FC236}">
                <a16:creationId xmlns:a16="http://schemas.microsoft.com/office/drawing/2014/main" id="{99B14128-2D03-F14B-8681-9410A28F3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9302168"/>
      </p:ext>
    </p:extLst>
  </p:cSld>
  <p:clrMapOvr>
    <a:masterClrMapping/>
  </p:clrMapOvr>
</p:sld>
</file>

<file path=ppt/theme/theme1.xml><?xml version="1.0" encoding="utf-8"?>
<a:theme xmlns:a="http://schemas.openxmlformats.org/drawingml/2006/main" name="MadridVTI">
  <a:themeElements>
    <a:clrScheme name="AnalogousFromDarkSeedLeftStep">
      <a:dk1>
        <a:srgbClr val="000000"/>
      </a:dk1>
      <a:lt1>
        <a:srgbClr val="FFFFFF"/>
      </a:lt1>
      <a:dk2>
        <a:srgbClr val="412425"/>
      </a:dk2>
      <a:lt2>
        <a:srgbClr val="E8E2E5"/>
      </a:lt2>
      <a:accent1>
        <a:srgbClr val="20B66C"/>
      </a:accent1>
      <a:accent2>
        <a:srgbClr val="14BA23"/>
      </a:accent2>
      <a:accent3>
        <a:srgbClr val="52B620"/>
      </a:accent3>
      <a:accent4>
        <a:srgbClr val="87AF13"/>
      </a:accent4>
      <a:accent5>
        <a:srgbClr val="B79F21"/>
      </a:accent5>
      <a:accent6>
        <a:srgbClr val="D56717"/>
      </a:accent6>
      <a:hlink>
        <a:srgbClr val="85862C"/>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EBE0E5D440CF48B19656335AD90C52" ma:contentTypeVersion="9" ma:contentTypeDescription="Create a new document." ma:contentTypeScope="" ma:versionID="9f07f7d564ece9e035a0da34d205c894">
  <xsd:schema xmlns:xsd="http://www.w3.org/2001/XMLSchema" xmlns:xs="http://www.w3.org/2001/XMLSchema" xmlns:p="http://schemas.microsoft.com/office/2006/metadata/properties" xmlns:ns2="f8a59bf9-d9d0-4059-93fc-5183a0adac17" xmlns:ns3="d453a932-991f-4941-9569-deaab0c2b1bd" targetNamespace="http://schemas.microsoft.com/office/2006/metadata/properties" ma:root="true" ma:fieldsID="3307f109c96b0f89dbeca057c2dadb0a" ns2:_="" ns3:_="">
    <xsd:import namespace="f8a59bf9-d9d0-4059-93fc-5183a0adac17"/>
    <xsd:import namespace="d453a932-991f-4941-9569-deaab0c2b1b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a59bf9-d9d0-4059-93fc-5183a0adac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1bb35676-0bdf-4ed4-88f9-e2f8379240dc"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453a932-991f-4941-9569-deaab0c2b1b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8a59bf9-d9d0-4059-93fc-5183a0adac1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90F7027-25AF-492C-9C71-E667E996B4A9}"/>
</file>

<file path=customXml/itemProps2.xml><?xml version="1.0" encoding="utf-8"?>
<ds:datastoreItem xmlns:ds="http://schemas.openxmlformats.org/officeDocument/2006/customXml" ds:itemID="{D5E25C06-7BDB-41A1-846A-605101956431}">
  <ds:schemaRefs>
    <ds:schemaRef ds:uri="http://schemas.microsoft.com/sharepoint/v3/contenttype/forms"/>
  </ds:schemaRefs>
</ds:datastoreItem>
</file>

<file path=customXml/itemProps3.xml><?xml version="1.0" encoding="utf-8"?>
<ds:datastoreItem xmlns:ds="http://schemas.openxmlformats.org/officeDocument/2006/customXml" ds:itemID="{84EF2837-B0E4-4C07-80EE-73B444FB9805}">
  <ds:schemaRefs>
    <ds:schemaRef ds:uri="f8a59bf9-d9d0-4059-93fc-5183a0adac1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1015</Words>
  <Application>Microsoft Macintosh PowerPoint</Application>
  <PresentationFormat>Widescreen</PresentationFormat>
  <Paragraphs>63</Paragraphs>
  <Slides>19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 Unicode MS</vt:lpstr>
      <vt:lpstr>Arial</vt:lpstr>
      <vt:lpstr>Calibri</vt:lpstr>
      <vt:lpstr>Seaford Display</vt:lpstr>
      <vt:lpstr>System Font Regular</vt:lpstr>
      <vt:lpstr>Tenorite</vt:lpstr>
      <vt:lpstr>Verdana</vt:lpstr>
      <vt:lpstr>Wingdings</vt:lpstr>
      <vt:lpstr>MadridVTI</vt:lpstr>
      <vt:lpstr>Quantum Computing</vt:lpstr>
      <vt:lpstr>Quantum Logic Basics</vt:lpstr>
      <vt:lpstr>Quantum Logic Basics</vt:lpstr>
      <vt:lpstr>Projects</vt:lpstr>
      <vt:lpstr>Project 1: Grover’s search algorithm</vt:lpstr>
      <vt:lpstr>Project 1: Grover’s search algorithm</vt:lpstr>
      <vt:lpstr>Project 1: Grover’s search algorithm</vt:lpstr>
      <vt:lpstr>PowerPoint Presentation</vt:lpstr>
      <vt:lpstr>PowerPoint Presentation</vt:lpstr>
      <vt:lpstr>Scanning for habitable planets</vt:lpstr>
      <vt:lpstr>Defining Habitability</vt:lpstr>
      <vt:lpstr>Grover Adaptive Search</vt:lpstr>
      <vt:lpstr>What then?</vt:lpstr>
      <vt:lpstr>Project 2: Shor's Algorithm and RSA encryption</vt:lpstr>
      <vt:lpstr>RSA Algorithm</vt:lpstr>
      <vt:lpstr>Shor's Algorithm Classical Part</vt:lpstr>
      <vt:lpstr>Shor's algorithm Quantum part (period-finding subroutine)</vt:lpstr>
      <vt:lpstr>Shor's algorithm Quantum part (period-finding subroutine) </vt:lpstr>
      <vt:lpstr>Quantum-broken cryptosystems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Villarrubia Palacin, Ana (Student)</cp:lastModifiedBy>
  <cp:revision>1</cp:revision>
  <dcterms:created xsi:type="dcterms:W3CDTF">2013-07-15T20:26:40Z</dcterms:created>
  <dcterms:modified xsi:type="dcterms:W3CDTF">2023-02-07T11:51:53Z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0x01010071EBE0E5D440CF48B19656335AD90C52</vt:lpwstr>
  </property>
  <property fmtid="{D5CDD505-2E9C-101B-9397-08002B2CF9AE}" pid="3" name="MediaServiceImageTags">
    <vt:lpwstr/>
  </property>
</Properties>
</file>